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0"/>
  </p:notesMasterIdLst>
  <p:handoutMasterIdLst>
    <p:handoutMasterId r:id="rId21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0" r:id="rId18"/>
    <p:sldId id="269" r:id="rId19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3266760-BB85-BDE6-6F4D-E71CB7A9551F}" name="Sarah Shanks" initials="SS" userId="S::SShanks@whiterosemaths.com::3ed50a68-b2be-4417-ab9f-597777246417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y-Kate Connolly" initials="MC" lastIdx="5" clrIdx="0">
    <p:extLst>
      <p:ext uri="{19B8F6BF-5375-455C-9EA6-DF929625EA0E}">
        <p15:presenceInfo xmlns:p15="http://schemas.microsoft.com/office/powerpoint/2012/main" userId="S::m.connolly@trinitymat.org::8a927022-0044-4ed6-b55e-fa8027a97afa" providerId="AD"/>
      </p:ext>
    </p:extLst>
  </p:cmAuthor>
  <p:cmAuthor id="2" name="Sarah Coldbeck" initials="SC" lastIdx="1" clrIdx="1">
    <p:extLst>
      <p:ext uri="{19B8F6BF-5375-455C-9EA6-DF929625EA0E}">
        <p15:presenceInfo xmlns:p15="http://schemas.microsoft.com/office/powerpoint/2012/main" userId="S::sarahcoldbeck@lordderbyacademy.co.uk::5cb54d5b-7bff-44e1-b8f4-65917ecb314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2"/>
    <a:srgbClr val="D0CFCE"/>
    <a:srgbClr val="B378B3"/>
    <a:srgbClr val="D2EDFB"/>
    <a:srgbClr val="FDD3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E2F24E-020E-355D-ADE7-DE5793C4AE05}" v="8" dt="2025-06-11T11:08:17.627"/>
    <p1510:client id="{8AAFA66F-BC3D-6208-71CB-EA8D7A751BCC}" v="25" dt="2025-06-11T11:24:34.9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8" autoAdjust="0"/>
    <p:restoredTop sz="90364" autoAdjust="0"/>
  </p:normalViewPr>
  <p:slideViewPr>
    <p:cSldViewPr snapToGrid="0" snapToObjects="1">
      <p:cViewPr>
        <p:scale>
          <a:sx n="70" d="100"/>
          <a:sy n="70" d="100"/>
        </p:scale>
        <p:origin x="1140" y="-2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Geraedts" userId="93d1cb2e-6171-4553-b9b6-b54c724e11dd" providerId="ADAL" clId="{DB162A26-1AB9-4C8B-8012-27EDD7E2CB13}"/>
    <pc:docChg chg="undo custSel addSld delSld modSld">
      <pc:chgData name="Kate Geraedts" userId="93d1cb2e-6171-4553-b9b6-b54c724e11dd" providerId="ADAL" clId="{DB162A26-1AB9-4C8B-8012-27EDD7E2CB13}" dt="2023-01-23T11:29:22.607" v="9729" actId="20577"/>
      <pc:docMkLst>
        <pc:docMk/>
      </pc:docMkLst>
      <pc:sldChg chg="modSp del mod">
        <pc:chgData name="Kate Geraedts" userId="93d1cb2e-6171-4553-b9b6-b54c724e11dd" providerId="ADAL" clId="{DB162A26-1AB9-4C8B-8012-27EDD7E2CB13}" dt="2023-01-20T10:27:38.624" v="75" actId="2696"/>
        <pc:sldMkLst>
          <pc:docMk/>
          <pc:sldMk cId="425614956" sldId="256"/>
        </pc:sldMkLst>
        <pc:spChg chg="mod">
          <ac:chgData name="Kate Geraedts" userId="93d1cb2e-6171-4553-b9b6-b54c724e11dd" providerId="ADAL" clId="{DB162A26-1AB9-4C8B-8012-27EDD7E2CB13}" dt="2023-01-20T10:27:32.105" v="74" actId="20577"/>
          <ac:spMkLst>
            <pc:docMk/>
            <pc:sldMk cId="425614956" sldId="256"/>
            <ac:spMk id="2" creationId="{00AEF616-8C7F-4018-B99C-DA88B5C9F9BB}"/>
          </ac:spMkLst>
        </pc:spChg>
        <pc:picChg chg="mod">
          <ac:chgData name="Kate Geraedts" userId="93d1cb2e-6171-4553-b9b6-b54c724e11dd" providerId="ADAL" clId="{DB162A26-1AB9-4C8B-8012-27EDD7E2CB13}" dt="2023-01-20T10:25:20.902" v="5" actId="1076"/>
          <ac:picMkLst>
            <pc:docMk/>
            <pc:sldMk cId="425614956" sldId="256"/>
            <ac:picMk id="31" creationId="{65B5C42E-B6C1-3133-5C61-0A60CC58A132}"/>
          </ac:picMkLst>
        </pc:picChg>
      </pc:sldChg>
      <pc:sldChg chg="addSp delSp modSp del mod">
        <pc:chgData name="Kate Geraedts" userId="93d1cb2e-6171-4553-b9b6-b54c724e11dd" providerId="ADAL" clId="{DB162A26-1AB9-4C8B-8012-27EDD7E2CB13}" dt="2023-01-20T10:53:21.305" v="489" actId="2696"/>
        <pc:sldMkLst>
          <pc:docMk/>
          <pc:sldMk cId="1402029360" sldId="257"/>
        </pc:sldMkLst>
        <pc:picChg chg="add mod">
          <ac:chgData name="Kate Geraedts" userId="93d1cb2e-6171-4553-b9b6-b54c724e11dd" providerId="ADAL" clId="{DB162A26-1AB9-4C8B-8012-27EDD7E2CB13}" dt="2023-01-20T10:49:33.191" v="381" actId="1076"/>
          <ac:picMkLst>
            <pc:docMk/>
            <pc:sldMk cId="1402029360" sldId="257"/>
            <ac:picMk id="6" creationId="{AEA0726E-3269-2C93-7F1E-71D96E6F72EF}"/>
          </ac:picMkLst>
        </pc:picChg>
        <pc:picChg chg="del mod">
          <ac:chgData name="Kate Geraedts" userId="93d1cb2e-6171-4553-b9b6-b54c724e11dd" providerId="ADAL" clId="{DB162A26-1AB9-4C8B-8012-27EDD7E2CB13}" dt="2023-01-20T10:49:27.910" v="379" actId="21"/>
          <ac:picMkLst>
            <pc:docMk/>
            <pc:sldMk cId="1402029360" sldId="257"/>
            <ac:picMk id="53" creationId="{10FC42CA-F518-847C-7692-2794CBB9FC5D}"/>
          </ac:picMkLst>
        </pc:picChg>
      </pc:sldChg>
      <pc:sldChg chg="modSp del mod">
        <pc:chgData name="Kate Geraedts" userId="93d1cb2e-6171-4553-b9b6-b54c724e11dd" providerId="ADAL" clId="{DB162A26-1AB9-4C8B-8012-27EDD7E2CB13}" dt="2023-01-20T11:10:09.535" v="758" actId="2696"/>
        <pc:sldMkLst>
          <pc:docMk/>
          <pc:sldMk cId="2263624015" sldId="259"/>
        </pc:sldMkLst>
        <pc:spChg chg="mod">
          <ac:chgData name="Kate Geraedts" userId="93d1cb2e-6171-4553-b9b6-b54c724e11dd" providerId="ADAL" clId="{DB162A26-1AB9-4C8B-8012-27EDD7E2CB13}" dt="2023-01-20T10:25:39.323" v="28" actId="1035"/>
          <ac:spMkLst>
            <pc:docMk/>
            <pc:sldMk cId="2263624015" sldId="259"/>
            <ac:spMk id="40" creationId="{8AA66E4E-F1C2-F1F1-BBA7-7608E0611E78}"/>
          </ac:spMkLst>
        </pc:spChg>
      </pc:sldChg>
      <pc:sldChg chg="modSp del mod">
        <pc:chgData name="Kate Geraedts" userId="93d1cb2e-6171-4553-b9b6-b54c724e11dd" providerId="ADAL" clId="{DB162A26-1AB9-4C8B-8012-27EDD7E2CB13}" dt="2023-01-20T11:34:30.630" v="1729" actId="2696"/>
        <pc:sldMkLst>
          <pc:docMk/>
          <pc:sldMk cId="2254634964" sldId="260"/>
        </pc:sldMkLst>
        <pc:spChg chg="mod">
          <ac:chgData name="Kate Geraedts" userId="93d1cb2e-6171-4553-b9b6-b54c724e11dd" providerId="ADAL" clId="{DB162A26-1AB9-4C8B-8012-27EDD7E2CB13}" dt="2023-01-20T10:25:51.611" v="35" actId="1038"/>
          <ac:spMkLst>
            <pc:docMk/>
            <pc:sldMk cId="2254634964" sldId="260"/>
            <ac:spMk id="40" creationId="{62D0987D-8F71-983C-7E3F-ABC7E57E512D}"/>
          </ac:spMkLst>
        </pc:spChg>
      </pc:sldChg>
      <pc:sldChg chg="modSp del mod">
        <pc:chgData name="Kate Geraedts" userId="93d1cb2e-6171-4553-b9b6-b54c724e11dd" providerId="ADAL" clId="{DB162A26-1AB9-4C8B-8012-27EDD7E2CB13}" dt="2023-01-20T12:02:02.163" v="2528" actId="2696"/>
        <pc:sldMkLst>
          <pc:docMk/>
          <pc:sldMk cId="1813860919" sldId="261"/>
        </pc:sldMkLst>
        <pc:spChg chg="mod">
          <ac:chgData name="Kate Geraedts" userId="93d1cb2e-6171-4553-b9b6-b54c724e11dd" providerId="ADAL" clId="{DB162A26-1AB9-4C8B-8012-27EDD7E2CB13}" dt="2023-01-20T10:26:07.329" v="41" actId="1076"/>
          <ac:spMkLst>
            <pc:docMk/>
            <pc:sldMk cId="1813860919" sldId="261"/>
            <ac:spMk id="40" creationId="{764A4F9C-92F4-5553-4D98-4325CAC86935}"/>
          </ac:spMkLst>
        </pc:spChg>
        <pc:spChg chg="mod">
          <ac:chgData name="Kate Geraedts" userId="93d1cb2e-6171-4553-b9b6-b54c724e11dd" providerId="ADAL" clId="{DB162A26-1AB9-4C8B-8012-27EDD7E2CB13}" dt="2023-01-20T10:26:04.088" v="40" actId="14100"/>
          <ac:spMkLst>
            <pc:docMk/>
            <pc:sldMk cId="1813860919" sldId="261"/>
            <ac:spMk id="46" creationId="{92AB2374-B136-E55B-E04C-2940B1D83747}"/>
          </ac:spMkLst>
        </pc:spChg>
      </pc:sldChg>
      <pc:sldChg chg="modSp del mod">
        <pc:chgData name="Kate Geraedts" userId="93d1cb2e-6171-4553-b9b6-b54c724e11dd" providerId="ADAL" clId="{DB162A26-1AB9-4C8B-8012-27EDD7E2CB13}" dt="2023-01-20T12:51:31.169" v="3157" actId="2696"/>
        <pc:sldMkLst>
          <pc:docMk/>
          <pc:sldMk cId="461668495" sldId="262"/>
        </pc:sldMkLst>
        <pc:spChg chg="mod">
          <ac:chgData name="Kate Geraedts" userId="93d1cb2e-6171-4553-b9b6-b54c724e11dd" providerId="ADAL" clId="{DB162A26-1AB9-4C8B-8012-27EDD7E2CB13}" dt="2023-01-20T12:51:13.427" v="3156"/>
          <ac:spMkLst>
            <pc:docMk/>
            <pc:sldMk cId="461668495" sldId="262"/>
            <ac:spMk id="39" creationId="{9374FF66-6735-AD49-61A7-57828DCFF2ED}"/>
          </ac:spMkLst>
        </pc:spChg>
        <pc:picChg chg="mod">
          <ac:chgData name="Kate Geraedts" userId="93d1cb2e-6171-4553-b9b6-b54c724e11dd" providerId="ADAL" clId="{DB162A26-1AB9-4C8B-8012-27EDD7E2CB13}" dt="2023-01-20T10:26:23.094" v="46" actId="14100"/>
          <ac:picMkLst>
            <pc:docMk/>
            <pc:sldMk cId="461668495" sldId="262"/>
            <ac:picMk id="29" creationId="{DC5DB01A-31D3-336E-BE5A-55C1AC0D4DBD}"/>
          </ac:picMkLst>
        </pc:picChg>
      </pc:sldChg>
      <pc:sldChg chg="addSp delSp modSp del mod delAnim modAnim">
        <pc:chgData name="Kate Geraedts" userId="93d1cb2e-6171-4553-b9b6-b54c724e11dd" providerId="ADAL" clId="{DB162A26-1AB9-4C8B-8012-27EDD7E2CB13}" dt="2023-01-20T14:53:25.562" v="5446" actId="2696"/>
        <pc:sldMkLst>
          <pc:docMk/>
          <pc:sldMk cId="4102653098" sldId="263"/>
        </pc:sldMkLst>
        <pc:spChg chg="add mod">
          <ac:chgData name="Kate Geraedts" userId="93d1cb2e-6171-4553-b9b6-b54c724e11dd" providerId="ADAL" clId="{DB162A26-1AB9-4C8B-8012-27EDD7E2CB13}" dt="2023-01-20T10:26:39.426" v="52"/>
          <ac:spMkLst>
            <pc:docMk/>
            <pc:sldMk cId="4102653098" sldId="263"/>
            <ac:spMk id="2" creationId="{6D566ECC-8B11-8BF6-7BDB-43725AF482F8}"/>
          </ac:spMkLst>
        </pc:spChg>
        <pc:spChg chg="add del">
          <ac:chgData name="Kate Geraedts" userId="93d1cb2e-6171-4553-b9b6-b54c724e11dd" providerId="ADAL" clId="{DB162A26-1AB9-4C8B-8012-27EDD7E2CB13}" dt="2023-01-20T14:34:15.118" v="4781" actId="478"/>
          <ac:spMkLst>
            <pc:docMk/>
            <pc:sldMk cId="4102653098" sldId="263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6" creationId="{B4792CED-5A15-005E-54BA-4DF69702C7E9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1" creationId="{2919FB07-E833-50AD-5C44-B83D0937D2BB}"/>
          </ac:spMkLst>
        </pc:spChg>
        <pc:spChg chg="add mod">
          <ac:chgData name="Kate Geraedts" userId="93d1cb2e-6171-4553-b9b6-b54c724e11dd" providerId="ADAL" clId="{DB162A26-1AB9-4C8B-8012-27EDD7E2CB13}" dt="2023-01-20T14:21:57.664" v="4263" actId="1038"/>
          <ac:spMkLst>
            <pc:docMk/>
            <pc:sldMk cId="4102653098" sldId="263"/>
            <ac:spMk id="12" creationId="{37CD9D4A-9321-518F-3D4C-451A76F184A6}"/>
          </ac:spMkLst>
        </pc:spChg>
        <pc:spChg chg="del mod">
          <ac:chgData name="Kate Geraedts" userId="93d1cb2e-6171-4553-b9b6-b54c724e11dd" providerId="ADAL" clId="{DB162A26-1AB9-4C8B-8012-27EDD7E2CB13}" dt="2023-01-20T14:34:24.115" v="4784" actId="478"/>
          <ac:spMkLst>
            <pc:docMk/>
            <pc:sldMk cId="4102653098" sldId="263"/>
            <ac:spMk id="14" creationId="{3141FC89-5601-A246-2910-4F17B46AEC68}"/>
          </ac:spMkLst>
        </pc:spChg>
        <pc:spChg chg="mod">
          <ac:chgData name="Kate Geraedts" userId="93d1cb2e-6171-4553-b9b6-b54c724e11dd" providerId="ADAL" clId="{DB162A26-1AB9-4C8B-8012-27EDD7E2CB13}" dt="2023-01-20T14:30:43.627" v="4695" actId="12788"/>
          <ac:spMkLst>
            <pc:docMk/>
            <pc:sldMk cId="4102653098" sldId="263"/>
            <ac:spMk id="15" creationId="{A4B55006-1A04-E7CE-1E99-4CC697C9FAC6}"/>
          </ac:spMkLst>
        </pc:spChg>
        <pc:spChg chg="add mod">
          <ac:chgData name="Kate Geraedts" userId="93d1cb2e-6171-4553-b9b6-b54c724e11dd" providerId="ADAL" clId="{DB162A26-1AB9-4C8B-8012-27EDD7E2CB13}" dt="2023-01-20T14:21:49.718" v="4255" actId="1036"/>
          <ac:spMkLst>
            <pc:docMk/>
            <pc:sldMk cId="4102653098" sldId="263"/>
            <ac:spMk id="16" creationId="{FC4BFBEF-872F-CCB1-30F5-5F817A5335B7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8" creationId="{103B0D6F-6493-F64E-13BF-53533B53ECC3}"/>
          </ac:spMkLst>
        </pc:spChg>
        <pc:spChg chg="mod">
          <ac:chgData name="Kate Geraedts" userId="93d1cb2e-6171-4553-b9b6-b54c724e11dd" providerId="ADAL" clId="{DB162A26-1AB9-4C8B-8012-27EDD7E2CB13}" dt="2023-01-20T14:30:39.405" v="4694" actId="12788"/>
          <ac:spMkLst>
            <pc:docMk/>
            <pc:sldMk cId="4102653098" sldId="263"/>
            <ac:spMk id="29" creationId="{29EE08FC-9E25-4EE2-0FAB-A409141566A6}"/>
          </ac:spMkLst>
        </pc:spChg>
        <pc:spChg chg="del mod">
          <ac:chgData name="Kate Geraedts" userId="93d1cb2e-6171-4553-b9b6-b54c724e11dd" providerId="ADAL" clId="{DB162A26-1AB9-4C8B-8012-27EDD7E2CB13}" dt="2023-01-20T14:34:21.706" v="4783" actId="478"/>
          <ac:spMkLst>
            <pc:docMk/>
            <pc:sldMk cId="4102653098" sldId="263"/>
            <ac:spMk id="30" creationId="{D87A9CE4-94EE-8D87-FC40-EA660E3D2D25}"/>
          </ac:spMkLst>
        </pc:spChg>
        <pc:spChg chg="mod">
          <ac:chgData name="Kate Geraedts" userId="93d1cb2e-6171-4553-b9b6-b54c724e11dd" providerId="ADAL" clId="{DB162A26-1AB9-4C8B-8012-27EDD7E2CB13}" dt="2023-01-20T14:30:27.837" v="4693" actId="12788"/>
          <ac:spMkLst>
            <pc:docMk/>
            <pc:sldMk cId="4102653098" sldId="263"/>
            <ac:spMk id="31" creationId="{DF1CD3E1-283D-C9AD-6693-5E66B9B3D678}"/>
          </ac:spMkLst>
        </pc:spChg>
        <pc:spChg chg="mod">
          <ac:chgData name="Kate Geraedts" userId="93d1cb2e-6171-4553-b9b6-b54c724e11dd" providerId="ADAL" clId="{DB162A26-1AB9-4C8B-8012-27EDD7E2CB13}" dt="2023-01-20T14:30:27.837" v="4693" actId="12788"/>
          <ac:spMkLst>
            <pc:docMk/>
            <pc:sldMk cId="4102653098" sldId="263"/>
            <ac:spMk id="32" creationId="{3582003E-E392-AA97-7375-F38C2E9ED9BB}"/>
          </ac:spMkLst>
        </pc:spChg>
        <pc:spChg chg="mod">
          <ac:chgData name="Kate Geraedts" userId="93d1cb2e-6171-4553-b9b6-b54c724e11dd" providerId="ADAL" clId="{DB162A26-1AB9-4C8B-8012-27EDD7E2CB13}" dt="2023-01-20T14:30:43.627" v="4695" actId="12788"/>
          <ac:spMkLst>
            <pc:docMk/>
            <pc:sldMk cId="4102653098" sldId="263"/>
            <ac:spMk id="33" creationId="{92C502FB-69D1-0BE4-9FFB-B3AD36C84A53}"/>
          </ac:spMkLst>
        </pc:spChg>
        <pc:spChg chg="mod">
          <ac:chgData name="Kate Geraedts" userId="93d1cb2e-6171-4553-b9b6-b54c724e11dd" providerId="ADAL" clId="{DB162A26-1AB9-4C8B-8012-27EDD7E2CB13}" dt="2023-01-20T14:30:39.405" v="4694" actId="12788"/>
          <ac:spMkLst>
            <pc:docMk/>
            <pc:sldMk cId="4102653098" sldId="263"/>
            <ac:spMk id="34" creationId="{8A9DEBA6-489E-3413-F12B-AC9BA296C7E5}"/>
          </ac:spMkLst>
        </pc:spChg>
        <pc:spChg chg="mod">
          <ac:chgData name="Kate Geraedts" userId="93d1cb2e-6171-4553-b9b6-b54c724e11dd" providerId="ADAL" clId="{DB162A26-1AB9-4C8B-8012-27EDD7E2CB13}" dt="2023-01-20T14:33:48.914" v="4780" actId="1038"/>
          <ac:spMkLst>
            <pc:docMk/>
            <pc:sldMk cId="4102653098" sldId="263"/>
            <ac:spMk id="35" creationId="{C46C4BCD-DB70-8240-C083-226DFA05D67E}"/>
          </ac:spMkLst>
        </pc:spChg>
        <pc:spChg chg="del mod">
          <ac:chgData name="Kate Geraedts" userId="93d1cb2e-6171-4553-b9b6-b54c724e11dd" providerId="ADAL" clId="{DB162A26-1AB9-4C8B-8012-27EDD7E2CB13}" dt="2023-01-20T14:34:29.900" v="4787" actId="478"/>
          <ac:spMkLst>
            <pc:docMk/>
            <pc:sldMk cId="4102653098" sldId="263"/>
            <ac:spMk id="36" creationId="{14741878-AC2C-4D13-CDE6-03770F96386F}"/>
          </ac:spMkLst>
        </pc:spChg>
        <pc:spChg chg="add 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37" creationId="{F3CB793C-0E3C-18E1-1D44-1B635A6E1A6D}"/>
          </ac:spMkLst>
        </pc:spChg>
        <pc:spChg chg="del">
          <ac:chgData name="Kate Geraedts" userId="93d1cb2e-6171-4553-b9b6-b54c724e11dd" providerId="ADAL" clId="{DB162A26-1AB9-4C8B-8012-27EDD7E2CB13}" dt="2023-01-20T13:58:01.377" v="3495" actId="478"/>
          <ac:spMkLst>
            <pc:docMk/>
            <pc:sldMk cId="4102653098" sldId="263"/>
            <ac:spMk id="38" creationId="{0011913F-8A1D-6498-0150-2850C4672A0F}"/>
          </ac:spMkLst>
        </pc:spChg>
        <pc:spChg chg="del">
          <ac:chgData name="Kate Geraedts" userId="93d1cb2e-6171-4553-b9b6-b54c724e11dd" providerId="ADAL" clId="{DB162A26-1AB9-4C8B-8012-27EDD7E2CB13}" dt="2023-01-20T13:58:00.021" v="3494" actId="478"/>
          <ac:spMkLst>
            <pc:docMk/>
            <pc:sldMk cId="4102653098" sldId="263"/>
            <ac:spMk id="39" creationId="{9374FF66-6735-AD49-61A7-57828DCFF2ED}"/>
          </ac:spMkLst>
        </pc:spChg>
        <pc:spChg chg="mod">
          <ac:chgData name="Kate Geraedts" userId="93d1cb2e-6171-4553-b9b6-b54c724e11dd" providerId="ADAL" clId="{DB162A26-1AB9-4C8B-8012-27EDD7E2CB13}" dt="2023-01-20T14:30:27.837" v="4693" actId="12788"/>
          <ac:spMkLst>
            <pc:docMk/>
            <pc:sldMk cId="4102653098" sldId="263"/>
            <ac:spMk id="40" creationId="{5BF9FE7B-0795-CAB7-517D-EFD12F7172F5}"/>
          </ac:spMkLst>
        </pc:spChg>
        <pc:spChg chg="del">
          <ac:chgData name="Kate Geraedts" userId="93d1cb2e-6171-4553-b9b6-b54c724e11dd" providerId="ADAL" clId="{DB162A26-1AB9-4C8B-8012-27EDD7E2CB13}" dt="2023-01-20T10:26:39.015" v="51" actId="478"/>
          <ac:spMkLst>
            <pc:docMk/>
            <pc:sldMk cId="4102653098" sldId="263"/>
            <ac:spMk id="41" creationId="{1DE9A641-1A7C-EDB1-5137-C2EE34D58CFF}"/>
          </ac:spMkLst>
        </pc:spChg>
        <pc:spChg chg="del">
          <ac:chgData name="Kate Geraedts" userId="93d1cb2e-6171-4553-b9b6-b54c724e11dd" providerId="ADAL" clId="{DB162A26-1AB9-4C8B-8012-27EDD7E2CB13}" dt="2023-01-20T14:03:47.126" v="3661" actId="478"/>
          <ac:spMkLst>
            <pc:docMk/>
            <pc:sldMk cId="4102653098" sldId="263"/>
            <ac:spMk id="44" creationId="{5E4EE636-08B9-998E-A1F7-602738144A79}"/>
          </ac:spMkLst>
        </pc:spChg>
        <pc:spChg chg="del">
          <ac:chgData name="Kate Geraedts" userId="93d1cb2e-6171-4553-b9b6-b54c724e11dd" providerId="ADAL" clId="{DB162A26-1AB9-4C8B-8012-27EDD7E2CB13}" dt="2023-01-20T14:03:45.917" v="3660" actId="478"/>
          <ac:spMkLst>
            <pc:docMk/>
            <pc:sldMk cId="4102653098" sldId="263"/>
            <ac:spMk id="45" creationId="{8EB4F17E-8ACB-016B-B85B-F020E33FF8CA}"/>
          </ac:spMkLst>
        </pc:spChg>
        <pc:spChg chg="del mod">
          <ac:chgData name="Kate Geraedts" userId="93d1cb2e-6171-4553-b9b6-b54c724e11dd" providerId="ADAL" clId="{DB162A26-1AB9-4C8B-8012-27EDD7E2CB13}" dt="2023-01-20T14:34:31.101" v="4788" actId="478"/>
          <ac:spMkLst>
            <pc:docMk/>
            <pc:sldMk cId="4102653098" sldId="263"/>
            <ac:spMk id="46" creationId="{B37D4358-9CDE-7286-778A-3DF1525EAC67}"/>
          </ac:spMkLst>
        </pc:spChg>
        <pc:spChg chg="add mod topLvl">
          <ac:chgData name="Kate Geraedts" userId="93d1cb2e-6171-4553-b9b6-b54c724e11dd" providerId="ADAL" clId="{DB162A26-1AB9-4C8B-8012-27EDD7E2CB13}" dt="2023-01-20T14:32:13.774" v="4744" actId="164"/>
          <ac:spMkLst>
            <pc:docMk/>
            <pc:sldMk cId="4102653098" sldId="263"/>
            <ac:spMk id="47" creationId="{52C23CED-9506-62E9-9A7F-FF4687E5C892}"/>
          </ac:spMkLst>
        </pc:spChg>
        <pc:spChg chg="mod">
          <ac:chgData name="Kate Geraedts" userId="93d1cb2e-6171-4553-b9b6-b54c724e11dd" providerId="ADAL" clId="{DB162A26-1AB9-4C8B-8012-27EDD7E2CB13}" dt="2023-01-20T14:27:51.011" v="4660" actId="165"/>
          <ac:spMkLst>
            <pc:docMk/>
            <pc:sldMk cId="4102653098" sldId="263"/>
            <ac:spMk id="48" creationId="{3B319361-2731-0077-76B4-ECE303819681}"/>
          </ac:spMkLst>
        </pc:spChg>
        <pc:spChg chg="mod topLvl">
          <ac:chgData name="Kate Geraedts" userId="93d1cb2e-6171-4553-b9b6-b54c724e11dd" providerId="ADAL" clId="{DB162A26-1AB9-4C8B-8012-27EDD7E2CB13}" dt="2023-01-20T14:32:13.774" v="4744" actId="164"/>
          <ac:spMkLst>
            <pc:docMk/>
            <pc:sldMk cId="4102653098" sldId="263"/>
            <ac:spMk id="49" creationId="{A7B16597-A75A-70C1-4D00-03BD12E895ED}"/>
          </ac:spMkLst>
        </pc:spChg>
        <pc:spChg chg="mod topLvl">
          <ac:chgData name="Kate Geraedts" userId="93d1cb2e-6171-4553-b9b6-b54c724e11dd" providerId="ADAL" clId="{DB162A26-1AB9-4C8B-8012-27EDD7E2CB13}" dt="2023-01-20T14:32:13.774" v="4744" actId="164"/>
          <ac:spMkLst>
            <pc:docMk/>
            <pc:sldMk cId="4102653098" sldId="263"/>
            <ac:spMk id="50" creationId="{91B99814-C361-FCDB-F2B4-146B9E011E61}"/>
          </ac:spMkLst>
        </pc:spChg>
        <pc:spChg chg="mod">
          <ac:chgData name="Kate Geraedts" userId="93d1cb2e-6171-4553-b9b6-b54c724e11dd" providerId="ADAL" clId="{DB162A26-1AB9-4C8B-8012-27EDD7E2CB13}" dt="2023-01-20T14:27:51.011" v="4660" actId="165"/>
          <ac:spMkLst>
            <pc:docMk/>
            <pc:sldMk cId="4102653098" sldId="263"/>
            <ac:spMk id="51" creationId="{718E019E-F91E-5D37-001A-BC010FB52761}"/>
          </ac:spMkLst>
        </pc:spChg>
        <pc:spChg chg="mod">
          <ac:chgData name="Kate Geraedts" userId="93d1cb2e-6171-4553-b9b6-b54c724e11dd" providerId="ADAL" clId="{DB162A26-1AB9-4C8B-8012-27EDD7E2CB13}" dt="2023-01-20T14:27:51.011" v="4660" actId="165"/>
          <ac:spMkLst>
            <pc:docMk/>
            <pc:sldMk cId="4102653098" sldId="263"/>
            <ac:spMk id="52" creationId="{EB6CA338-55A7-6EEC-CED1-1ED47F156DFC}"/>
          </ac:spMkLst>
        </pc:spChg>
        <pc:spChg chg="mod">
          <ac:chgData name="Kate Geraedts" userId="93d1cb2e-6171-4553-b9b6-b54c724e11dd" providerId="ADAL" clId="{DB162A26-1AB9-4C8B-8012-27EDD7E2CB13}" dt="2023-01-20T14:27:51.011" v="4660" actId="165"/>
          <ac:spMkLst>
            <pc:docMk/>
            <pc:sldMk cId="4102653098" sldId="263"/>
            <ac:spMk id="53" creationId="{181377A9-1237-3D0A-4E02-85B72A880AD0}"/>
          </ac:spMkLst>
        </pc:spChg>
        <pc:spChg chg="add mod topLvl">
          <ac:chgData name="Kate Geraedts" userId="93d1cb2e-6171-4553-b9b6-b54c724e11dd" providerId="ADAL" clId="{DB162A26-1AB9-4C8B-8012-27EDD7E2CB13}" dt="2023-01-20T14:32:13.774" v="4744" actId="164"/>
          <ac:spMkLst>
            <pc:docMk/>
            <pc:sldMk cId="4102653098" sldId="263"/>
            <ac:spMk id="54" creationId="{85562CFA-0262-492B-E2E7-F66CA550D292}"/>
          </ac:spMkLst>
        </pc:spChg>
        <pc:spChg chg="add mod">
          <ac:chgData name="Kate Geraedts" userId="93d1cb2e-6171-4553-b9b6-b54c724e11dd" providerId="ADAL" clId="{DB162A26-1AB9-4C8B-8012-27EDD7E2CB13}" dt="2023-01-20T14:25:31.118" v="4599" actId="403"/>
          <ac:spMkLst>
            <pc:docMk/>
            <pc:sldMk cId="4102653098" sldId="263"/>
            <ac:spMk id="58" creationId="{B857382D-4117-1419-F240-82EB3699EC0D}"/>
          </ac:spMkLst>
        </pc:spChg>
        <pc:spChg chg="add del mod">
          <ac:chgData name="Kate Geraedts" userId="93d1cb2e-6171-4553-b9b6-b54c724e11dd" providerId="ADAL" clId="{DB162A26-1AB9-4C8B-8012-27EDD7E2CB13}" dt="2023-01-20T14:34:28.320" v="4786" actId="478"/>
          <ac:spMkLst>
            <pc:docMk/>
            <pc:sldMk cId="4102653098" sldId="263"/>
            <ac:spMk id="61" creationId="{A24D6DD5-B1F3-273E-B691-32EFA0EC3B44}"/>
          </ac:spMkLst>
        </pc:spChg>
        <pc:spChg chg="add del mod">
          <ac:chgData name="Kate Geraedts" userId="93d1cb2e-6171-4553-b9b6-b54c724e11dd" providerId="ADAL" clId="{DB162A26-1AB9-4C8B-8012-27EDD7E2CB13}" dt="2023-01-20T14:34:25.924" v="4785" actId="478"/>
          <ac:spMkLst>
            <pc:docMk/>
            <pc:sldMk cId="4102653098" sldId="263"/>
            <ac:spMk id="62" creationId="{CCF428DA-B8B3-BCE0-651F-51127F232899}"/>
          </ac:spMkLst>
        </pc:spChg>
        <pc:spChg chg="mod">
          <ac:chgData name="Kate Geraedts" userId="93d1cb2e-6171-4553-b9b6-b54c724e11dd" providerId="ADAL" clId="{DB162A26-1AB9-4C8B-8012-27EDD7E2CB13}" dt="2023-01-20T14:25:31.118" v="4599" actId="403"/>
          <ac:spMkLst>
            <pc:docMk/>
            <pc:sldMk cId="4102653098" sldId="263"/>
            <ac:spMk id="67" creationId="{CCA9D481-D597-F07D-C316-2C2CABEB55E7}"/>
          </ac:spMkLst>
        </pc:spChg>
        <pc:spChg chg="mod">
          <ac:chgData name="Kate Geraedts" userId="93d1cb2e-6171-4553-b9b6-b54c724e11dd" providerId="ADAL" clId="{DB162A26-1AB9-4C8B-8012-27EDD7E2CB13}" dt="2023-01-20T14:25:34.427" v="4600" actId="1076"/>
          <ac:spMkLst>
            <pc:docMk/>
            <pc:sldMk cId="4102653098" sldId="263"/>
            <ac:spMk id="70" creationId="{D6117223-50FE-224F-8818-3DB6B708BFC5}"/>
          </ac:spMkLst>
        </pc:spChg>
        <pc:spChg chg="mod">
          <ac:chgData name="Kate Geraedts" userId="93d1cb2e-6171-4553-b9b6-b54c724e11dd" providerId="ADAL" clId="{DB162A26-1AB9-4C8B-8012-27EDD7E2CB13}" dt="2023-01-20T14:25:31.118" v="4599" actId="403"/>
          <ac:spMkLst>
            <pc:docMk/>
            <pc:sldMk cId="4102653098" sldId="263"/>
            <ac:spMk id="71" creationId="{26A77DD3-AFBE-F2E2-B864-5CDB8D5BE2AB}"/>
          </ac:spMkLst>
        </pc:spChg>
        <pc:spChg chg="mod">
          <ac:chgData name="Kate Geraedts" userId="93d1cb2e-6171-4553-b9b6-b54c724e11dd" providerId="ADAL" clId="{DB162A26-1AB9-4C8B-8012-27EDD7E2CB13}" dt="2023-01-20T14:25:31.118" v="4599" actId="403"/>
          <ac:spMkLst>
            <pc:docMk/>
            <pc:sldMk cId="4102653098" sldId="263"/>
            <ac:spMk id="72" creationId="{A2F541D5-D6DF-AED8-A78F-4ACC405F62EE}"/>
          </ac:spMkLst>
        </pc:spChg>
        <pc:spChg chg="mod">
          <ac:chgData name="Kate Geraedts" userId="93d1cb2e-6171-4553-b9b6-b54c724e11dd" providerId="ADAL" clId="{DB162A26-1AB9-4C8B-8012-27EDD7E2CB13}" dt="2023-01-20T14:35:14.105" v="4818" actId="20577"/>
          <ac:spMkLst>
            <pc:docMk/>
            <pc:sldMk cId="4102653098" sldId="263"/>
            <ac:spMk id="74" creationId="{0D4F4BA4-EB66-3F3A-730C-9D0A389DEAEF}"/>
          </ac:spMkLst>
        </pc:spChg>
        <pc:spChg chg="mod">
          <ac:chgData name="Kate Geraedts" userId="93d1cb2e-6171-4553-b9b6-b54c724e11dd" providerId="ADAL" clId="{DB162A26-1AB9-4C8B-8012-27EDD7E2CB13}" dt="2023-01-20T14:31:08.316" v="4697" actId="1038"/>
          <ac:spMkLst>
            <pc:docMk/>
            <pc:sldMk cId="4102653098" sldId="263"/>
            <ac:spMk id="75" creationId="{1AEFDF0D-7AD6-9BAB-5FA4-9A733FBA6F9D}"/>
          </ac:spMkLst>
        </pc:spChg>
        <pc:grpChg chg="add del mod topLvl">
          <ac:chgData name="Kate Geraedts" userId="93d1cb2e-6171-4553-b9b6-b54c724e11dd" providerId="ADAL" clId="{DB162A26-1AB9-4C8B-8012-27EDD7E2CB13}" dt="2023-01-20T14:16:06.953" v="3971" actId="165"/>
          <ac:grpSpMkLst>
            <pc:docMk/>
            <pc:sldMk cId="4102653098" sldId="263"/>
            <ac:grpSpMk id="55" creationId="{0010A1E2-26FB-2496-3D3C-563061E527EA}"/>
          </ac:grpSpMkLst>
        </pc:grpChg>
        <pc:grpChg chg="add mod topLvl">
          <ac:chgData name="Kate Geraedts" userId="93d1cb2e-6171-4553-b9b6-b54c724e11dd" providerId="ADAL" clId="{DB162A26-1AB9-4C8B-8012-27EDD7E2CB13}" dt="2023-01-20T14:32:13.774" v="4744" actId="164"/>
          <ac:grpSpMkLst>
            <pc:docMk/>
            <pc:sldMk cId="4102653098" sldId="263"/>
            <ac:grpSpMk id="56" creationId="{C5066624-4690-0142-A585-6DB9C6923F25}"/>
          </ac:grpSpMkLst>
        </pc:grpChg>
        <pc:grpChg chg="add del mod">
          <ac:chgData name="Kate Geraedts" userId="93d1cb2e-6171-4553-b9b6-b54c724e11dd" providerId="ADAL" clId="{DB162A26-1AB9-4C8B-8012-27EDD7E2CB13}" dt="2023-01-20T14:15:58.210" v="3968" actId="165"/>
          <ac:grpSpMkLst>
            <pc:docMk/>
            <pc:sldMk cId="4102653098" sldId="263"/>
            <ac:grpSpMk id="57" creationId="{F47E5BE8-2A6E-F3E8-A34A-75C76AEB04CA}"/>
          </ac:grpSpMkLst>
        </pc:grpChg>
        <pc:grpChg chg="add mod">
          <ac:chgData name="Kate Geraedts" userId="93d1cb2e-6171-4553-b9b6-b54c724e11dd" providerId="ADAL" clId="{DB162A26-1AB9-4C8B-8012-27EDD7E2CB13}" dt="2023-01-20T14:25:31.118" v="4599" actId="403"/>
          <ac:grpSpMkLst>
            <pc:docMk/>
            <pc:sldMk cId="4102653098" sldId="263"/>
            <ac:grpSpMk id="59" creationId="{7ECC1ED8-F8D1-3D1E-223F-2FE99272C7A0}"/>
          </ac:grpSpMkLst>
        </pc:grpChg>
        <pc:grpChg chg="add mod">
          <ac:chgData name="Kate Geraedts" userId="93d1cb2e-6171-4553-b9b6-b54c724e11dd" providerId="ADAL" clId="{DB162A26-1AB9-4C8B-8012-27EDD7E2CB13}" dt="2023-01-20T14:32:56.610" v="4751" actId="1076"/>
          <ac:grpSpMkLst>
            <pc:docMk/>
            <pc:sldMk cId="4102653098" sldId="263"/>
            <ac:grpSpMk id="60" creationId="{D0A15CE3-597F-BF1E-52C1-7C9F91FAE1C0}"/>
          </ac:grpSpMkLst>
        </pc:grpChg>
        <pc:grpChg chg="add del mod">
          <ac:chgData name="Kate Geraedts" userId="93d1cb2e-6171-4553-b9b6-b54c724e11dd" providerId="ADAL" clId="{DB162A26-1AB9-4C8B-8012-27EDD7E2CB13}" dt="2023-01-20T14:27:51.011" v="4660" actId="165"/>
          <ac:grpSpMkLst>
            <pc:docMk/>
            <pc:sldMk cId="4102653098" sldId="263"/>
            <ac:grpSpMk id="63" creationId="{439734D5-FF5B-B58D-7DF6-D3C7AA42F20B}"/>
          </ac:grpSpMkLst>
        </pc:grpChg>
        <pc:grpChg chg="add mod">
          <ac:chgData name="Kate Geraedts" userId="93d1cb2e-6171-4553-b9b6-b54c724e11dd" providerId="ADAL" clId="{DB162A26-1AB9-4C8B-8012-27EDD7E2CB13}" dt="2023-01-20T14:21:43.454" v="4253" actId="1038"/>
          <ac:grpSpMkLst>
            <pc:docMk/>
            <pc:sldMk cId="4102653098" sldId="263"/>
            <ac:grpSpMk id="64" creationId="{8F1605E7-616D-B7E4-0DAB-5A41F03E93B0}"/>
          </ac:grpSpMkLst>
        </pc:grpChg>
        <pc:grpChg chg="add mod">
          <ac:chgData name="Kate Geraedts" userId="93d1cb2e-6171-4553-b9b6-b54c724e11dd" providerId="ADAL" clId="{DB162A26-1AB9-4C8B-8012-27EDD7E2CB13}" dt="2023-01-20T14:21:43.454" v="4253" actId="1038"/>
          <ac:grpSpMkLst>
            <pc:docMk/>
            <pc:sldMk cId="4102653098" sldId="263"/>
            <ac:grpSpMk id="65" creationId="{576ECEE4-EB0D-D440-3BC2-D769F02BB0F9}"/>
          </ac:grpSpMkLst>
        </pc:grpChg>
        <pc:grpChg chg="add mod">
          <ac:chgData name="Kate Geraedts" userId="93d1cb2e-6171-4553-b9b6-b54c724e11dd" providerId="ADAL" clId="{DB162A26-1AB9-4C8B-8012-27EDD7E2CB13}" dt="2023-01-20T14:32:37.740" v="4749" actId="164"/>
          <ac:grpSpMkLst>
            <pc:docMk/>
            <pc:sldMk cId="4102653098" sldId="263"/>
            <ac:grpSpMk id="66" creationId="{A3F2AA01-6372-6D40-D7E7-834F89C8EED5}"/>
          </ac:grpSpMkLst>
        </pc:grpChg>
        <pc:grpChg chg="add mod">
          <ac:chgData name="Kate Geraedts" userId="93d1cb2e-6171-4553-b9b6-b54c724e11dd" providerId="ADAL" clId="{DB162A26-1AB9-4C8B-8012-27EDD7E2CB13}" dt="2023-01-20T14:33:34.553" v="4772" actId="1037"/>
          <ac:grpSpMkLst>
            <pc:docMk/>
            <pc:sldMk cId="4102653098" sldId="263"/>
            <ac:grpSpMk id="76" creationId="{86BA98E8-9856-4826-F52B-7A2E33E9666B}"/>
          </ac:grpSpMkLst>
        </pc:grpChg>
        <pc:graphicFrameChg chg="mod">
          <ac:chgData name="Kate Geraedts" userId="93d1cb2e-6171-4553-b9b6-b54c724e11dd" providerId="ADAL" clId="{DB162A26-1AB9-4C8B-8012-27EDD7E2CB13}" dt="2023-01-20T14:21:43.454" v="4253" actId="1038"/>
          <ac:graphicFrameMkLst>
            <pc:docMk/>
            <pc:sldMk cId="4102653098" sldId="263"/>
            <ac:graphicFrameMk id="5" creationId="{DC6B151C-AD20-1640-96E7-46F445A3EDB1}"/>
          </ac:graphicFrameMkLst>
        </pc:graphicFrameChg>
        <pc:cxnChg chg="del">
          <ac:chgData name="Kate Geraedts" userId="93d1cb2e-6171-4553-b9b6-b54c724e11dd" providerId="ADAL" clId="{DB162A26-1AB9-4C8B-8012-27EDD7E2CB13}" dt="2023-01-20T14:33:21.471" v="4761" actId="478"/>
          <ac:cxnSpMkLst>
            <pc:docMk/>
            <pc:sldMk cId="4102653098" sldId="263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4:33:22.289" v="4762" actId="478"/>
          <ac:cxnSpMkLst>
            <pc:docMk/>
            <pc:sldMk cId="4102653098" sldId="263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4:18:18.686" v="4009" actId="164"/>
          <ac:cxnSpMkLst>
            <pc:docMk/>
            <pc:sldMk cId="4102653098" sldId="263"/>
            <ac:cxnSpMk id="9" creationId="{ABB77CB9-A50B-14A0-B121-512337467F50}"/>
          </ac:cxnSpMkLst>
        </pc:cxnChg>
        <pc:cxnChg chg="mod">
          <ac:chgData name="Kate Geraedts" userId="93d1cb2e-6171-4553-b9b6-b54c724e11dd" providerId="ADAL" clId="{DB162A26-1AB9-4C8B-8012-27EDD7E2CB13}" dt="2023-01-20T14:18:18.686" v="4009" actId="164"/>
          <ac:cxnSpMkLst>
            <pc:docMk/>
            <pc:sldMk cId="4102653098" sldId="263"/>
            <ac:cxnSpMk id="13" creationId="{DD77855F-CB27-2CDB-145E-AD92722858A5}"/>
          </ac:cxnSpMkLst>
        </pc:cxnChg>
        <pc:cxnChg chg="mod topLvl">
          <ac:chgData name="Kate Geraedts" userId="93d1cb2e-6171-4553-b9b6-b54c724e11dd" providerId="ADAL" clId="{DB162A26-1AB9-4C8B-8012-27EDD7E2CB13}" dt="2023-01-20T14:32:13.774" v="4744" actId="164"/>
          <ac:cxnSpMkLst>
            <pc:docMk/>
            <pc:sldMk cId="4102653098" sldId="263"/>
            <ac:cxnSpMk id="42" creationId="{157DE152-2229-5965-EAD1-31187303CEE4}"/>
          </ac:cxnSpMkLst>
        </pc:cxnChg>
        <pc:cxnChg chg="mod topLvl">
          <ac:chgData name="Kate Geraedts" userId="93d1cb2e-6171-4553-b9b6-b54c724e11dd" providerId="ADAL" clId="{DB162A26-1AB9-4C8B-8012-27EDD7E2CB13}" dt="2023-01-20T14:32:37.740" v="4749" actId="164"/>
          <ac:cxnSpMkLst>
            <pc:docMk/>
            <pc:sldMk cId="4102653098" sldId="263"/>
            <ac:cxnSpMk id="43" creationId="{57CAEFF0-CD2A-C7F0-8CDD-BA7F6AF1780B}"/>
          </ac:cxnSpMkLst>
        </pc:cxnChg>
        <pc:cxnChg chg="mod">
          <ac:chgData name="Kate Geraedts" userId="93d1cb2e-6171-4553-b9b6-b54c724e11dd" providerId="ADAL" clId="{DB162A26-1AB9-4C8B-8012-27EDD7E2CB13}" dt="2023-01-20T14:25:31.118" v="4599" actId="403"/>
          <ac:cxnSpMkLst>
            <pc:docMk/>
            <pc:sldMk cId="4102653098" sldId="263"/>
            <ac:cxnSpMk id="68" creationId="{60B3452E-B94D-4FC4-DEA5-56879B35AED7}"/>
          </ac:cxnSpMkLst>
        </pc:cxnChg>
        <pc:cxnChg chg="mod">
          <ac:chgData name="Kate Geraedts" userId="93d1cb2e-6171-4553-b9b6-b54c724e11dd" providerId="ADAL" clId="{DB162A26-1AB9-4C8B-8012-27EDD7E2CB13}" dt="2023-01-20T14:25:31.118" v="4599" actId="403"/>
          <ac:cxnSpMkLst>
            <pc:docMk/>
            <pc:sldMk cId="4102653098" sldId="263"/>
            <ac:cxnSpMk id="69" creationId="{B2B38126-2CDB-64D9-C1D2-F02627138B69}"/>
          </ac:cxnSpMkLst>
        </pc:cxnChg>
        <pc:cxnChg chg="mod">
          <ac:chgData name="Kate Geraedts" userId="93d1cb2e-6171-4553-b9b6-b54c724e11dd" providerId="ADAL" clId="{DB162A26-1AB9-4C8B-8012-27EDD7E2CB13}" dt="2023-01-20T14:25:31.118" v="4599" actId="403"/>
          <ac:cxnSpMkLst>
            <pc:docMk/>
            <pc:sldMk cId="4102653098" sldId="263"/>
            <ac:cxnSpMk id="73" creationId="{A98E5FDB-7452-9745-C622-A2CAE5C3776C}"/>
          </ac:cxnSpMkLst>
        </pc:cxnChg>
      </pc:sldChg>
      <pc:sldChg chg="modSp del mod">
        <pc:chgData name="Kate Geraedts" userId="93d1cb2e-6171-4553-b9b6-b54c724e11dd" providerId="ADAL" clId="{DB162A26-1AB9-4C8B-8012-27EDD7E2CB13}" dt="2023-01-20T14:40:49.785" v="4828" actId="2696"/>
        <pc:sldMkLst>
          <pc:docMk/>
          <pc:sldMk cId="4179975047" sldId="264"/>
        </pc:sldMkLst>
        <pc:spChg chg="mod">
          <ac:chgData name="Kate Geraedts" userId="93d1cb2e-6171-4553-b9b6-b54c724e11dd" providerId="ADAL" clId="{DB162A26-1AB9-4C8B-8012-27EDD7E2CB13}" dt="2023-01-20T10:26:43.568" v="53" actId="1076"/>
          <ac:spMkLst>
            <pc:docMk/>
            <pc:sldMk cId="4179975047" sldId="264"/>
            <ac:spMk id="16" creationId="{1619880D-7B9B-7D9A-F741-7F18C12BA387}"/>
          </ac:spMkLst>
        </pc:spChg>
      </pc:sldChg>
      <pc:sldChg chg="addSp delSp modSp del mod delAnim modAnim">
        <pc:chgData name="Kate Geraedts" userId="93d1cb2e-6171-4553-b9b6-b54c724e11dd" providerId="ADAL" clId="{DB162A26-1AB9-4C8B-8012-27EDD7E2CB13}" dt="2023-01-23T11:10:46.504" v="9401" actId="2696"/>
        <pc:sldMkLst>
          <pc:docMk/>
          <pc:sldMk cId="3708979899" sldId="265"/>
        </pc:sldMkLst>
        <pc:spChg chg="add mod">
          <ac:chgData name="Kate Geraedts" userId="93d1cb2e-6171-4553-b9b6-b54c724e11dd" providerId="ADAL" clId="{DB162A26-1AB9-4C8B-8012-27EDD7E2CB13}" dt="2023-01-20T10:26:58.014" v="59"/>
          <ac:spMkLst>
            <pc:docMk/>
            <pc:sldMk cId="3708979899" sldId="265"/>
            <ac:spMk id="2" creationId="{F07AF222-305B-E46D-9A89-FAAA56457652}"/>
          </ac:spMkLst>
        </pc:spChg>
        <pc:spChg chg="del">
          <ac:chgData name="Kate Geraedts" userId="93d1cb2e-6171-4553-b9b6-b54c724e11dd" providerId="ADAL" clId="{DB162A26-1AB9-4C8B-8012-27EDD7E2CB13}" dt="2023-01-23T10:22:03.689" v="7441" actId="478"/>
          <ac:spMkLst>
            <pc:docMk/>
            <pc:sldMk cId="3708979899" sldId="265"/>
            <ac:spMk id="4" creationId="{5AB73FA7-D355-4270-AFFB-236007698AC9}"/>
          </ac:spMkLst>
        </pc:spChg>
        <pc:spChg chg="del mod">
          <ac:chgData name="Kate Geraedts" userId="93d1cb2e-6171-4553-b9b6-b54c724e11dd" providerId="ADAL" clId="{DB162A26-1AB9-4C8B-8012-27EDD7E2CB13}" dt="2023-01-23T10:22:08.103" v="7443" actId="478"/>
          <ac:spMkLst>
            <pc:docMk/>
            <pc:sldMk cId="3708979899" sldId="265"/>
            <ac:spMk id="6" creationId="{171B95AC-3E8C-3284-2136-EB4D72DE8D5A}"/>
          </ac:spMkLst>
        </pc:spChg>
        <pc:spChg chg="del mod">
          <ac:chgData name="Kate Geraedts" userId="93d1cb2e-6171-4553-b9b6-b54c724e11dd" providerId="ADAL" clId="{DB162A26-1AB9-4C8B-8012-27EDD7E2CB13}" dt="2023-01-23T10:08:07.507" v="6869" actId="478"/>
          <ac:spMkLst>
            <pc:docMk/>
            <pc:sldMk cId="3708979899" sldId="265"/>
            <ac:spMk id="10" creationId="{E75F1E22-8652-384D-4BEC-F198E9121825}"/>
          </ac:spMkLst>
        </pc:spChg>
        <pc:spChg chg="del mod">
          <ac:chgData name="Kate Geraedts" userId="93d1cb2e-6171-4553-b9b6-b54c724e11dd" providerId="ADAL" clId="{DB162A26-1AB9-4C8B-8012-27EDD7E2CB13}" dt="2023-01-23T10:22:10.863" v="7445" actId="478"/>
          <ac:spMkLst>
            <pc:docMk/>
            <pc:sldMk cId="3708979899" sldId="265"/>
            <ac:spMk id="11" creationId="{D86CAA85-92FB-0F28-3158-3FF45F426F3B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12" creationId="{A75B45ED-7935-78D8-397D-89E62B4C5A4B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13" creationId="{2D907D4F-7930-600B-D829-1212AD30EEF0}"/>
          </ac:spMkLst>
        </pc:spChg>
        <pc:spChg chg="del mod">
          <ac:chgData name="Kate Geraedts" userId="93d1cb2e-6171-4553-b9b6-b54c724e11dd" providerId="ADAL" clId="{DB162A26-1AB9-4C8B-8012-27EDD7E2CB13}" dt="2023-01-23T10:22:12.070" v="7446" actId="478"/>
          <ac:spMkLst>
            <pc:docMk/>
            <pc:sldMk cId="3708979899" sldId="265"/>
            <ac:spMk id="14" creationId="{93F04FC0-4EF3-AB57-BEAC-0D48D6651EEB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17" creationId="{2EA55492-B72C-B7E8-91A6-540827FE2ECD}"/>
          </ac:spMkLst>
        </pc:spChg>
        <pc:spChg chg="add mod">
          <ac:chgData name="Kate Geraedts" userId="93d1cb2e-6171-4553-b9b6-b54c724e11dd" providerId="ADAL" clId="{DB162A26-1AB9-4C8B-8012-27EDD7E2CB13}" dt="2023-01-23T10:20:27.346" v="7426" actId="1036"/>
          <ac:spMkLst>
            <pc:docMk/>
            <pc:sldMk cId="3708979899" sldId="265"/>
            <ac:spMk id="18" creationId="{35029B75-D973-C691-F880-14E80836C5DE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21" creationId="{C1301B5B-F791-3874-DDDD-A1B58D1BEDE3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22" creationId="{D008BC31-CB57-47B0-4AE5-F8F2F9ED9BCC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23" creationId="{424EA19E-DAA6-2035-CAB5-BC827F4BE28D}"/>
          </ac:spMkLst>
        </pc:spChg>
        <pc:spChg chg="del">
          <ac:chgData name="Kate Geraedts" userId="93d1cb2e-6171-4553-b9b6-b54c724e11dd" providerId="ADAL" clId="{DB162A26-1AB9-4C8B-8012-27EDD7E2CB13}" dt="2023-01-20T10:26:57.605" v="58" actId="478"/>
          <ac:spMkLst>
            <pc:docMk/>
            <pc:sldMk cId="3708979899" sldId="265"/>
            <ac:spMk id="24" creationId="{7D2A4CCF-03DA-B454-0775-46AA3695A834}"/>
          </ac:spMkLst>
        </pc:spChg>
        <pc:spChg chg="add del mod">
          <ac:chgData name="Kate Geraedts" userId="93d1cb2e-6171-4553-b9b6-b54c724e11dd" providerId="ADAL" clId="{DB162A26-1AB9-4C8B-8012-27EDD7E2CB13}" dt="2023-01-23T10:18:22.960" v="7381"/>
          <ac:spMkLst>
            <pc:docMk/>
            <pc:sldMk cId="3708979899" sldId="265"/>
            <ac:spMk id="25" creationId="{596B0049-B391-D000-CE13-6807BB537867}"/>
          </ac:spMkLst>
        </pc:spChg>
        <pc:spChg chg="add del mod">
          <ac:chgData name="Kate Geraedts" userId="93d1cb2e-6171-4553-b9b6-b54c724e11dd" providerId="ADAL" clId="{DB162A26-1AB9-4C8B-8012-27EDD7E2CB13}" dt="2023-01-23T10:18:22.960" v="7381"/>
          <ac:spMkLst>
            <pc:docMk/>
            <pc:sldMk cId="3708979899" sldId="265"/>
            <ac:spMk id="26" creationId="{DCF2EFA8-7186-0ECD-D820-3F351451E629}"/>
          </ac:spMkLst>
        </pc:spChg>
        <pc:spChg chg="del">
          <ac:chgData name="Kate Geraedts" userId="93d1cb2e-6171-4553-b9b6-b54c724e11dd" providerId="ADAL" clId="{DB162A26-1AB9-4C8B-8012-27EDD7E2CB13}" dt="2023-01-23T10:08:08.561" v="6870" actId="478"/>
          <ac:spMkLst>
            <pc:docMk/>
            <pc:sldMk cId="3708979899" sldId="265"/>
            <ac:spMk id="28" creationId="{10247493-9B18-1E81-7B7C-707A27A671BF}"/>
          </ac:spMkLst>
        </pc:spChg>
        <pc:spChg chg="mod">
          <ac:chgData name="Kate Geraedts" userId="93d1cb2e-6171-4553-b9b6-b54c724e11dd" providerId="ADAL" clId="{DB162A26-1AB9-4C8B-8012-27EDD7E2CB13}" dt="2023-01-23T10:18:35.902" v="7385" actId="14100"/>
          <ac:spMkLst>
            <pc:docMk/>
            <pc:sldMk cId="3708979899" sldId="265"/>
            <ac:spMk id="29" creationId="{911980D6-28D7-E865-2F59-EC09A924F297}"/>
          </ac:spMkLst>
        </pc:spChg>
        <pc:spChg chg="add mod">
          <ac:chgData name="Kate Geraedts" userId="93d1cb2e-6171-4553-b9b6-b54c724e11dd" providerId="ADAL" clId="{DB162A26-1AB9-4C8B-8012-27EDD7E2CB13}" dt="2023-01-23T10:19:50.574" v="7408" actId="1037"/>
          <ac:spMkLst>
            <pc:docMk/>
            <pc:sldMk cId="3708979899" sldId="265"/>
            <ac:spMk id="30" creationId="{38E8807F-55F0-EF33-44FA-2068555211D7}"/>
          </ac:spMkLst>
        </pc:spChg>
        <pc:spChg chg="add mod">
          <ac:chgData name="Kate Geraedts" userId="93d1cb2e-6171-4553-b9b6-b54c724e11dd" providerId="ADAL" clId="{DB162A26-1AB9-4C8B-8012-27EDD7E2CB13}" dt="2023-01-23T10:19:58.163" v="7413" actId="1037"/>
          <ac:spMkLst>
            <pc:docMk/>
            <pc:sldMk cId="3708979899" sldId="265"/>
            <ac:spMk id="31" creationId="{1969C49C-25F1-36BF-F970-8A8501697A83}"/>
          </ac:spMkLst>
        </pc:spChg>
        <pc:spChg chg="add del mod">
          <ac:chgData name="Kate Geraedts" userId="93d1cb2e-6171-4553-b9b6-b54c724e11dd" providerId="ADAL" clId="{DB162A26-1AB9-4C8B-8012-27EDD7E2CB13}" dt="2023-01-23T10:22:09.430" v="7444" actId="478"/>
          <ac:spMkLst>
            <pc:docMk/>
            <pc:sldMk cId="3708979899" sldId="265"/>
            <ac:spMk id="32" creationId="{A4A2081F-158D-7940-FF42-E5D5E5C6EA6B}"/>
          </ac:spMkLst>
        </pc:spChg>
        <pc:spChg chg="mod">
          <ac:chgData name="Kate Geraedts" userId="93d1cb2e-6171-4553-b9b6-b54c724e11dd" providerId="ADAL" clId="{DB162A26-1AB9-4C8B-8012-27EDD7E2CB13}" dt="2023-01-23T10:21:53.364" v="7438" actId="1076"/>
          <ac:spMkLst>
            <pc:docMk/>
            <pc:sldMk cId="3708979899" sldId="265"/>
            <ac:spMk id="37" creationId="{A5F67EF1-AF7D-BC5A-7DBF-A4221F7A1583}"/>
          </ac:spMkLst>
        </pc:spChg>
        <pc:spChg chg="mod">
          <ac:chgData name="Kate Geraedts" userId="93d1cb2e-6171-4553-b9b6-b54c724e11dd" providerId="ADAL" clId="{DB162A26-1AB9-4C8B-8012-27EDD7E2CB13}" dt="2023-01-23T10:16:55.186" v="7354" actId="403"/>
          <ac:spMkLst>
            <pc:docMk/>
            <pc:sldMk cId="3708979899" sldId="265"/>
            <ac:spMk id="52" creationId="{628A583C-773E-7709-F8CE-96256A3E436C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4" creationId="{A7DE3D36-16CD-262D-1021-D6FB4BC4C4E2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5" creationId="{BE10DAE7-F692-8E0D-37ED-F96A43E260E7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6" creationId="{F85A1238-8FD0-617E-A414-23B7E7D9633F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7" creationId="{2DDEE047-73F0-A953-C9A1-D7C2B98B31F1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8" creationId="{FBEC68C7-B3DE-EE41-EA0E-804EFA893E0E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9" creationId="{1B9E980D-5ABD-D62D-334A-848D2B4579C6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61" creationId="{B70E5279-463A-8694-651A-C65A860A8155}"/>
          </ac:spMkLst>
        </pc:spChg>
        <pc:graphicFrameChg chg="mod">
          <ac:chgData name="Kate Geraedts" userId="93d1cb2e-6171-4553-b9b6-b54c724e11dd" providerId="ADAL" clId="{DB162A26-1AB9-4C8B-8012-27EDD7E2CB13}" dt="2023-01-23T10:14:27.219" v="7224" actId="1035"/>
          <ac:graphicFrameMkLst>
            <pc:docMk/>
            <pc:sldMk cId="3708979899" sldId="265"/>
            <ac:graphicFrameMk id="5" creationId="{E099AC74-0B56-8B19-FC7E-45CBCAD1D83D}"/>
          </ac:graphicFrameMkLst>
        </pc:graphicFrameChg>
        <pc:graphicFrameChg chg="mod">
          <ac:chgData name="Kate Geraedts" userId="93d1cb2e-6171-4553-b9b6-b54c724e11dd" providerId="ADAL" clId="{DB162A26-1AB9-4C8B-8012-27EDD7E2CB13}" dt="2023-01-23T10:14:27.219" v="7224" actId="1035"/>
          <ac:graphicFrameMkLst>
            <pc:docMk/>
            <pc:sldMk cId="3708979899" sldId="265"/>
            <ac:graphicFrameMk id="15" creationId="{67D03B40-2DAB-84C8-F4AA-54CA23DA4B60}"/>
          </ac:graphicFrameMkLst>
        </pc:graphicFrameChg>
        <pc:graphicFrameChg chg="mod">
          <ac:chgData name="Kate Geraedts" userId="93d1cb2e-6171-4553-b9b6-b54c724e11dd" providerId="ADAL" clId="{DB162A26-1AB9-4C8B-8012-27EDD7E2CB13}" dt="2023-01-23T10:14:27.219" v="7224" actId="1035"/>
          <ac:graphicFrameMkLst>
            <pc:docMk/>
            <pc:sldMk cId="3708979899" sldId="265"/>
            <ac:graphicFrameMk id="19" creationId="{3907FD16-1BE4-4F99-833B-54D5C983E9AE}"/>
          </ac:graphicFrameMkLst>
        </pc:graphicFrameChg>
        <pc:graphicFrameChg chg="add mod modGraphic">
          <ac:chgData name="Kate Geraedts" userId="93d1cb2e-6171-4553-b9b6-b54c724e11dd" providerId="ADAL" clId="{DB162A26-1AB9-4C8B-8012-27EDD7E2CB13}" dt="2023-01-23T10:17:26.343" v="7369" actId="1076"/>
          <ac:graphicFrameMkLst>
            <pc:docMk/>
            <pc:sldMk cId="3708979899" sldId="265"/>
            <ac:graphicFrameMk id="24" creationId="{94C05CDD-715C-EAD2-EBE8-6CF727E7DD1A}"/>
          </ac:graphicFrameMkLst>
        </pc:graphicFrameChg>
        <pc:graphicFrameChg chg="del">
          <ac:chgData name="Kate Geraedts" userId="93d1cb2e-6171-4553-b9b6-b54c724e11dd" providerId="ADAL" clId="{DB162A26-1AB9-4C8B-8012-27EDD7E2CB13}" dt="2023-01-23T10:08:06.523" v="6868" actId="478"/>
          <ac:graphicFrameMkLst>
            <pc:docMk/>
            <pc:sldMk cId="3708979899" sldId="265"/>
            <ac:graphicFrameMk id="27" creationId="{22DD0DA0-C45F-5995-3B76-8C1B20DB387D}"/>
          </ac:graphicFrameMkLst>
        </pc:graphicFrameChg>
        <pc:graphicFrameChg chg="mod modGraphic">
          <ac:chgData name="Kate Geraedts" userId="93d1cb2e-6171-4553-b9b6-b54c724e11dd" providerId="ADAL" clId="{DB162A26-1AB9-4C8B-8012-27EDD7E2CB13}" dt="2023-01-23T10:09:46.483" v="7003" actId="1037"/>
          <ac:graphicFrameMkLst>
            <pc:docMk/>
            <pc:sldMk cId="3708979899" sldId="265"/>
            <ac:graphicFrameMk id="53" creationId="{F8513771-7CA5-30B9-AA18-864C966001D1}"/>
          </ac:graphicFrameMkLst>
        </pc:graphicFrameChg>
        <pc:cxnChg chg="del">
          <ac:chgData name="Kate Geraedts" userId="93d1cb2e-6171-4553-b9b6-b54c724e11dd" providerId="ADAL" clId="{DB162A26-1AB9-4C8B-8012-27EDD7E2CB13}" dt="2023-01-23T10:22:02.597" v="7440" actId="478"/>
          <ac:cxnSpMkLst>
            <pc:docMk/>
            <pc:sldMk cId="3708979899" sldId="265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3T10:22:01.376" v="7439" actId="478"/>
          <ac:cxnSpMkLst>
            <pc:docMk/>
            <pc:sldMk cId="3708979899" sldId="265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3T10:14:27.219" v="7224" actId="1035"/>
          <ac:cxnSpMkLst>
            <pc:docMk/>
            <pc:sldMk cId="3708979899" sldId="265"/>
            <ac:cxnSpMk id="9" creationId="{B9A8D46D-2468-34F6-940C-712C55A3FD22}"/>
          </ac:cxnSpMkLst>
        </pc:cxnChg>
        <pc:cxnChg chg="mod">
          <ac:chgData name="Kate Geraedts" userId="93d1cb2e-6171-4553-b9b6-b54c724e11dd" providerId="ADAL" clId="{DB162A26-1AB9-4C8B-8012-27EDD7E2CB13}" dt="2023-01-23T10:14:27.219" v="7224" actId="1035"/>
          <ac:cxnSpMkLst>
            <pc:docMk/>
            <pc:sldMk cId="3708979899" sldId="265"/>
            <ac:cxnSpMk id="16" creationId="{5F73A4E6-0F41-9F79-C17A-07929931D20A}"/>
          </ac:cxnSpMkLst>
        </pc:cxnChg>
        <pc:cxnChg chg="mod">
          <ac:chgData name="Kate Geraedts" userId="93d1cb2e-6171-4553-b9b6-b54c724e11dd" providerId="ADAL" clId="{DB162A26-1AB9-4C8B-8012-27EDD7E2CB13}" dt="2023-01-23T10:14:27.219" v="7224" actId="1035"/>
          <ac:cxnSpMkLst>
            <pc:docMk/>
            <pc:sldMk cId="3708979899" sldId="265"/>
            <ac:cxnSpMk id="20" creationId="{E73AB259-D410-91ED-E69A-3D60CA711DBF}"/>
          </ac:cxnSpMkLst>
        </pc:cxnChg>
      </pc:sldChg>
      <pc:sldChg chg="modSp del mod">
        <pc:chgData name="Kate Geraedts" userId="93d1cb2e-6171-4553-b9b6-b54c724e11dd" providerId="ADAL" clId="{DB162A26-1AB9-4C8B-8012-27EDD7E2CB13}" dt="2023-01-20T14:53:38.439" v="5448" actId="2696"/>
        <pc:sldMkLst>
          <pc:docMk/>
          <pc:sldMk cId="1803709153" sldId="266"/>
        </pc:sldMkLst>
        <pc:picChg chg="mod">
          <ac:chgData name="Kate Geraedts" userId="93d1cb2e-6171-4553-b9b6-b54c724e11dd" providerId="ADAL" clId="{DB162A26-1AB9-4C8B-8012-27EDD7E2CB13}" dt="2023-01-20T10:27:02.970" v="60" actId="1076"/>
          <ac:picMkLst>
            <pc:docMk/>
            <pc:sldMk cId="1803709153" sldId="266"/>
            <ac:picMk id="18" creationId="{C19F27DE-5BB6-9720-8780-87299FE86CD7}"/>
          </ac:picMkLst>
        </pc:picChg>
      </pc:sldChg>
      <pc:sldChg chg="addSp delSp modSp mod delAnim modAnim">
        <pc:chgData name="Kate Geraedts" userId="93d1cb2e-6171-4553-b9b6-b54c724e11dd" providerId="ADAL" clId="{DB162A26-1AB9-4C8B-8012-27EDD7E2CB13}" dt="2023-01-20T10:52:23.725" v="488"/>
        <pc:sldMkLst>
          <pc:docMk/>
          <pc:sldMk cId="3088576677" sldId="267"/>
        </pc:sldMkLst>
        <pc:spChg chg="del">
          <ac:chgData name="Kate Geraedts" userId="93d1cb2e-6171-4553-b9b6-b54c724e11dd" providerId="ADAL" clId="{DB162A26-1AB9-4C8B-8012-27EDD7E2CB13}" dt="2023-01-20T10:51:52.576" v="477" actId="478"/>
          <ac:spMkLst>
            <pc:docMk/>
            <pc:sldMk cId="3088576677" sldId="267"/>
            <ac:spMk id="4" creationId="{5AB73FA7-D355-4270-AFFB-236007698AC9}"/>
          </ac:spMkLst>
        </pc:spChg>
        <pc:spChg chg="del mod">
          <ac:chgData name="Kate Geraedts" userId="93d1cb2e-6171-4553-b9b6-b54c724e11dd" providerId="ADAL" clId="{DB162A26-1AB9-4C8B-8012-27EDD7E2CB13}" dt="2023-01-20T10:45:04.213" v="151" actId="478"/>
          <ac:spMkLst>
            <pc:docMk/>
            <pc:sldMk cId="3088576677" sldId="267"/>
            <ac:spMk id="5" creationId="{47C73761-070D-00F5-7817-F1E2918B48AF}"/>
          </ac:spMkLst>
        </pc:spChg>
        <pc:spChg chg="del mod">
          <ac:chgData name="Kate Geraedts" userId="93d1cb2e-6171-4553-b9b6-b54c724e11dd" providerId="ADAL" clId="{DB162A26-1AB9-4C8B-8012-27EDD7E2CB13}" dt="2023-01-20T10:51:58.570" v="480" actId="478"/>
          <ac:spMkLst>
            <pc:docMk/>
            <pc:sldMk cId="3088576677" sldId="267"/>
            <ac:spMk id="6" creationId="{9758CBD6-74E0-99ED-8AA7-3002AC65B190}"/>
          </ac:spMkLst>
        </pc:spChg>
        <pc:spChg chg="del mod">
          <ac:chgData name="Kate Geraedts" userId="93d1cb2e-6171-4553-b9b6-b54c724e11dd" providerId="ADAL" clId="{DB162A26-1AB9-4C8B-8012-27EDD7E2CB13}" dt="2023-01-20T10:52:18.046" v="487" actId="478"/>
          <ac:spMkLst>
            <pc:docMk/>
            <pc:sldMk cId="3088576677" sldId="267"/>
            <ac:spMk id="9" creationId="{D57D18BB-01AF-E635-17F6-D9CDF06AB3D7}"/>
          </ac:spMkLst>
        </pc:spChg>
        <pc:spChg chg="del mod">
          <ac:chgData name="Kate Geraedts" userId="93d1cb2e-6171-4553-b9b6-b54c724e11dd" providerId="ADAL" clId="{DB162A26-1AB9-4C8B-8012-27EDD7E2CB13}" dt="2023-01-20T10:52:14.730" v="485" actId="478"/>
          <ac:spMkLst>
            <pc:docMk/>
            <pc:sldMk cId="3088576677" sldId="267"/>
            <ac:spMk id="10" creationId="{0C3DC1AF-3715-32FD-0FFC-22C95EC29E32}"/>
          </ac:spMkLst>
        </pc:spChg>
        <pc:spChg chg="add del mod">
          <ac:chgData name="Kate Geraedts" userId="93d1cb2e-6171-4553-b9b6-b54c724e11dd" providerId="ADAL" clId="{DB162A26-1AB9-4C8B-8012-27EDD7E2CB13}" dt="2023-01-20T10:51:08.487" v="469" actId="1076"/>
          <ac:spMkLst>
            <pc:docMk/>
            <pc:sldMk cId="3088576677" sldId="267"/>
            <ac:spMk id="11" creationId="{A69C030D-7D90-67C4-E541-73A5DD6C7253}"/>
          </ac:spMkLst>
        </pc:spChg>
        <pc:spChg chg="add del mod">
          <ac:chgData name="Kate Geraedts" userId="93d1cb2e-6171-4553-b9b6-b54c724e11dd" providerId="ADAL" clId="{DB162A26-1AB9-4C8B-8012-27EDD7E2CB13}" dt="2023-01-20T10:52:13.545" v="484" actId="478"/>
          <ac:spMkLst>
            <pc:docMk/>
            <pc:sldMk cId="3088576677" sldId="267"/>
            <ac:spMk id="12" creationId="{49C0FA50-4D9D-A2AB-629E-E8DC8B5AD649}"/>
          </ac:spMkLst>
        </pc:spChg>
        <pc:spChg chg="add del mod">
          <ac:chgData name="Kate Geraedts" userId="93d1cb2e-6171-4553-b9b6-b54c724e11dd" providerId="ADAL" clId="{DB162A26-1AB9-4C8B-8012-27EDD7E2CB13}" dt="2023-01-20T10:51:59.375" v="481" actId="478"/>
          <ac:spMkLst>
            <pc:docMk/>
            <pc:sldMk cId="3088576677" sldId="267"/>
            <ac:spMk id="13" creationId="{E93AA0C4-A1C9-5CE0-54B0-0D5F02AE70CB}"/>
          </ac:spMkLst>
        </pc:spChg>
        <pc:spChg chg="add del mod">
          <ac:chgData name="Kate Geraedts" userId="93d1cb2e-6171-4553-b9b6-b54c724e11dd" providerId="ADAL" clId="{DB162A26-1AB9-4C8B-8012-27EDD7E2CB13}" dt="2023-01-20T10:52:16.776" v="486" actId="478"/>
          <ac:spMkLst>
            <pc:docMk/>
            <pc:sldMk cId="3088576677" sldId="267"/>
            <ac:spMk id="14" creationId="{355EF898-C980-3F97-8236-B793A1A4E1EA}"/>
          </ac:spMkLst>
        </pc:spChg>
        <pc:spChg chg="add mod">
          <ac:chgData name="Kate Geraedts" userId="93d1cb2e-6171-4553-b9b6-b54c724e11dd" providerId="ADAL" clId="{DB162A26-1AB9-4C8B-8012-27EDD7E2CB13}" dt="2023-01-20T10:47:44.243" v="360" actId="554"/>
          <ac:spMkLst>
            <pc:docMk/>
            <pc:sldMk cId="3088576677" sldId="267"/>
            <ac:spMk id="15" creationId="{127D4CBE-3D64-0562-EF34-80EC0ED61780}"/>
          </ac:spMkLst>
        </pc:spChg>
        <pc:spChg chg="add del mod">
          <ac:chgData name="Kate Geraedts" userId="93d1cb2e-6171-4553-b9b6-b54c724e11dd" providerId="ADAL" clId="{DB162A26-1AB9-4C8B-8012-27EDD7E2CB13}" dt="2023-01-20T10:47:31.328" v="355" actId="478"/>
          <ac:spMkLst>
            <pc:docMk/>
            <pc:sldMk cId="3088576677" sldId="267"/>
            <ac:spMk id="16" creationId="{9DF61682-B88A-A5BD-4D8D-9EDDCFEA6628}"/>
          </ac:spMkLst>
        </pc:spChg>
        <pc:spChg chg="add del mod">
          <ac:chgData name="Kate Geraedts" userId="93d1cb2e-6171-4553-b9b6-b54c724e11dd" providerId="ADAL" clId="{DB162A26-1AB9-4C8B-8012-27EDD7E2CB13}" dt="2023-01-20T10:51:57.316" v="479" actId="478"/>
          <ac:spMkLst>
            <pc:docMk/>
            <pc:sldMk cId="3088576677" sldId="267"/>
            <ac:spMk id="17" creationId="{35AF9566-7FAF-FA7D-A96D-C45789B1FD7D}"/>
          </ac:spMkLst>
        </pc:spChg>
        <pc:spChg chg="add mod">
          <ac:chgData name="Kate Geraedts" userId="93d1cb2e-6171-4553-b9b6-b54c724e11dd" providerId="ADAL" clId="{DB162A26-1AB9-4C8B-8012-27EDD7E2CB13}" dt="2023-01-20T10:52:23.725" v="488"/>
          <ac:spMkLst>
            <pc:docMk/>
            <pc:sldMk cId="3088576677" sldId="267"/>
            <ac:spMk id="24" creationId="{E4EBC854-D94D-599C-4890-4CCF88E4F455}"/>
          </ac:spMkLst>
        </pc:spChg>
        <pc:spChg chg="add mod">
          <ac:chgData name="Kate Geraedts" userId="93d1cb2e-6171-4553-b9b6-b54c724e11dd" providerId="ADAL" clId="{DB162A26-1AB9-4C8B-8012-27EDD7E2CB13}" dt="2023-01-20T10:52:23.725" v="488"/>
          <ac:spMkLst>
            <pc:docMk/>
            <pc:sldMk cId="3088576677" sldId="267"/>
            <ac:spMk id="26" creationId="{F91935C1-782F-83FA-1827-B754EC202C32}"/>
          </ac:spMkLst>
        </pc:spChg>
        <pc:spChg chg="del">
          <ac:chgData name="Kate Geraedts" userId="93d1cb2e-6171-4553-b9b6-b54c724e11dd" providerId="ADAL" clId="{DB162A26-1AB9-4C8B-8012-27EDD7E2CB13}" dt="2023-01-20T10:45:06.120" v="152" actId="478"/>
          <ac:spMkLst>
            <pc:docMk/>
            <pc:sldMk cId="3088576677" sldId="267"/>
            <ac:spMk id="27" creationId="{05E5405E-DBFB-AA0E-5F97-85CCEAFFBA5B}"/>
          </ac:spMkLst>
        </pc:spChg>
        <pc:spChg chg="del">
          <ac:chgData name="Kate Geraedts" userId="93d1cb2e-6171-4553-b9b6-b54c724e11dd" providerId="ADAL" clId="{DB162A26-1AB9-4C8B-8012-27EDD7E2CB13}" dt="2023-01-20T10:45:03.397" v="150" actId="478"/>
          <ac:spMkLst>
            <pc:docMk/>
            <pc:sldMk cId="3088576677" sldId="267"/>
            <ac:spMk id="28" creationId="{4E63850D-2CE3-BF84-6F5F-2C006F138C72}"/>
          </ac:spMkLst>
        </pc:spChg>
        <pc:spChg chg="del">
          <ac:chgData name="Kate Geraedts" userId="93d1cb2e-6171-4553-b9b6-b54c724e11dd" providerId="ADAL" clId="{DB162A26-1AB9-4C8B-8012-27EDD7E2CB13}" dt="2023-01-20T10:45:01.956" v="149" actId="478"/>
          <ac:spMkLst>
            <pc:docMk/>
            <pc:sldMk cId="3088576677" sldId="267"/>
            <ac:spMk id="29" creationId="{71CF592C-5082-6F22-D94C-B357AE51777B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46" creationId="{C85DB30A-E983-5E1E-C6B9-36B0E0405054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48" creationId="{67BDF680-76D1-3F46-AE23-35AEFDFA4C4B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49" creationId="{46D443F7-78BD-8AAA-17B5-16B1638134FB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50" creationId="{DD2FDE4F-5496-7E61-CB40-313B593A3513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51" creationId="{AAD87D41-77F7-522E-EC35-6F556B1B9766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52" creationId="{25903E56-3235-177C-CECA-D574DD9DEF2B}"/>
          </ac:spMkLst>
        </pc:spChg>
        <pc:grpChg chg="add mod">
          <ac:chgData name="Kate Geraedts" userId="93d1cb2e-6171-4553-b9b6-b54c724e11dd" providerId="ADAL" clId="{DB162A26-1AB9-4C8B-8012-27EDD7E2CB13}" dt="2023-01-20T10:51:12.122" v="470" actId="1076"/>
          <ac:grpSpMkLst>
            <pc:docMk/>
            <pc:sldMk cId="3088576677" sldId="267"/>
            <ac:grpSpMk id="22" creationId="{7EC4E2E8-4383-908A-5979-EA5DB59A1D68}"/>
          </ac:grpSpMkLst>
        </pc:grpChg>
        <pc:picChg chg="add del mod">
          <ac:chgData name="Kate Geraedts" userId="93d1cb2e-6171-4553-b9b6-b54c724e11dd" providerId="ADAL" clId="{DB162A26-1AB9-4C8B-8012-27EDD7E2CB13}" dt="2023-01-20T10:49:22.672" v="376" actId="21"/>
          <ac:picMkLst>
            <pc:docMk/>
            <pc:sldMk cId="3088576677" sldId="267"/>
            <ac:picMk id="2" creationId="{63EA01E2-5FDD-3735-A55F-6A75E9F77B0F}"/>
          </ac:picMkLst>
        </pc:picChg>
        <pc:picChg chg="add mod">
          <ac:chgData name="Kate Geraedts" userId="93d1cb2e-6171-4553-b9b6-b54c724e11dd" providerId="ADAL" clId="{DB162A26-1AB9-4C8B-8012-27EDD7E2CB13}" dt="2023-01-20T10:49:09.456" v="375" actId="1076"/>
          <ac:picMkLst>
            <pc:docMk/>
            <pc:sldMk cId="3088576677" sldId="267"/>
            <ac:picMk id="19" creationId="{BB83C899-D8EC-F7CE-B12D-030A0AC91725}"/>
          </ac:picMkLst>
        </pc:picChg>
        <pc:picChg chg="add mod">
          <ac:chgData name="Kate Geraedts" userId="93d1cb2e-6171-4553-b9b6-b54c724e11dd" providerId="ADAL" clId="{DB162A26-1AB9-4C8B-8012-27EDD7E2CB13}" dt="2023-01-20T10:49:28.953" v="380"/>
          <ac:picMkLst>
            <pc:docMk/>
            <pc:sldMk cId="3088576677" sldId="267"/>
            <ac:picMk id="20" creationId="{4D728986-0BE6-DFAF-EE76-A40310164847}"/>
          </ac:picMkLst>
        </pc:picChg>
        <pc:picChg chg="del">
          <ac:chgData name="Kate Geraedts" userId="93d1cb2e-6171-4553-b9b6-b54c724e11dd" providerId="ADAL" clId="{DB162A26-1AB9-4C8B-8012-27EDD7E2CB13}" dt="2023-01-20T10:44:59.790" v="146" actId="478"/>
          <ac:picMkLst>
            <pc:docMk/>
            <pc:sldMk cId="3088576677" sldId="267"/>
            <ac:picMk id="21" creationId="{1AACE4F2-6204-6FC3-5C24-3589F2CF2319}"/>
          </ac:picMkLst>
        </pc:picChg>
        <pc:picChg chg="del">
          <ac:chgData name="Kate Geraedts" userId="93d1cb2e-6171-4553-b9b6-b54c724e11dd" providerId="ADAL" clId="{DB162A26-1AB9-4C8B-8012-27EDD7E2CB13}" dt="2023-01-20T10:45:00.578" v="147" actId="478"/>
          <ac:picMkLst>
            <pc:docMk/>
            <pc:sldMk cId="3088576677" sldId="267"/>
            <ac:picMk id="23" creationId="{287C1DF0-1B24-47EA-C039-BA8B1AE1A7CC}"/>
          </ac:picMkLst>
        </pc:picChg>
        <pc:picChg chg="del mod">
          <ac:chgData name="Kate Geraedts" userId="93d1cb2e-6171-4553-b9b6-b54c724e11dd" providerId="ADAL" clId="{DB162A26-1AB9-4C8B-8012-27EDD7E2CB13}" dt="2023-01-20T10:45:00.940" v="148" actId="478"/>
          <ac:picMkLst>
            <pc:docMk/>
            <pc:sldMk cId="3088576677" sldId="267"/>
            <ac:picMk id="25" creationId="{CBD3754B-AF2D-8B14-5D5E-CAA2C48C555F}"/>
          </ac:picMkLst>
        </pc:picChg>
        <pc:picChg chg="del">
          <ac:chgData name="Kate Geraedts" userId="93d1cb2e-6171-4553-b9b6-b54c724e11dd" providerId="ADAL" clId="{DB162A26-1AB9-4C8B-8012-27EDD7E2CB13}" dt="2023-01-20T10:25:23.322" v="6" actId="478"/>
          <ac:picMkLst>
            <pc:docMk/>
            <pc:sldMk cId="3088576677" sldId="267"/>
            <ac:picMk id="31" creationId="{65B5C42E-B6C1-3133-5C61-0A60CC58A132}"/>
          </ac:picMkLst>
        </pc:picChg>
        <pc:picChg chg="mod">
          <ac:chgData name="Kate Geraedts" userId="93d1cb2e-6171-4553-b9b6-b54c724e11dd" providerId="ADAL" clId="{DB162A26-1AB9-4C8B-8012-27EDD7E2CB13}" dt="2023-01-20T10:51:02.586" v="467" actId="164"/>
          <ac:picMkLst>
            <pc:docMk/>
            <pc:sldMk cId="3088576677" sldId="267"/>
            <ac:picMk id="45" creationId="{628DD34C-D206-7D15-BCB0-230892064812}"/>
          </ac:picMkLst>
        </pc:picChg>
        <pc:cxnChg chg="del">
          <ac:chgData name="Kate Geraedts" userId="93d1cb2e-6171-4553-b9b6-b54c724e11dd" providerId="ADAL" clId="{DB162A26-1AB9-4C8B-8012-27EDD7E2CB13}" dt="2023-01-20T10:51:50.477" v="476" actId="478"/>
          <ac:cxnSpMkLst>
            <pc:docMk/>
            <pc:sldMk cId="3088576677" sldId="267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0:51:49.271" v="475" actId="478"/>
          <ac:cxnSpMkLst>
            <pc:docMk/>
            <pc:sldMk cId="3088576677" sldId="267"/>
            <ac:cxnSpMk id="8" creationId="{3D3B0CCA-2881-8E4C-9301-E6C58D66578A}"/>
          </ac:cxnSpMkLst>
        </pc:cxnChg>
      </pc:sldChg>
      <pc:sldChg chg="addSp delSp modSp mod delAnim modAnim">
        <pc:chgData name="Kate Geraedts" userId="93d1cb2e-6171-4553-b9b6-b54c724e11dd" providerId="ADAL" clId="{DB162A26-1AB9-4C8B-8012-27EDD7E2CB13}" dt="2023-01-23T11:23:05.640" v="9559" actId="1037"/>
        <pc:sldMkLst>
          <pc:docMk/>
          <pc:sldMk cId="2693082963" sldId="268"/>
        </pc:sldMkLst>
        <pc:spChg chg="add mod">
          <ac:chgData name="Kate Geraedts" userId="93d1cb2e-6171-4553-b9b6-b54c724e11dd" providerId="ADAL" clId="{DB162A26-1AB9-4C8B-8012-27EDD7E2CB13}" dt="2023-01-23T11:06:06.747" v="9186"/>
          <ac:spMkLst>
            <pc:docMk/>
            <pc:sldMk cId="2693082963" sldId="268"/>
            <ac:spMk id="2" creationId="{FC102BD2-75EF-6970-3637-690F5F59B035}"/>
          </ac:spMkLst>
        </pc:spChg>
        <pc:spChg chg="del">
          <ac:chgData name="Kate Geraedts" userId="93d1cb2e-6171-4553-b9b6-b54c724e11dd" providerId="ADAL" clId="{DB162A26-1AB9-4C8B-8012-27EDD7E2CB13}" dt="2023-01-20T11:09:11.900" v="751" actId="478"/>
          <ac:spMkLst>
            <pc:docMk/>
            <pc:sldMk cId="2693082963" sldId="268"/>
            <ac:spMk id="4" creationId="{5AB73FA7-D355-4270-AFFB-236007698AC9}"/>
          </ac:spMkLst>
        </pc:spChg>
        <pc:spChg chg="del mod">
          <ac:chgData name="Kate Geraedts" userId="93d1cb2e-6171-4553-b9b6-b54c724e11dd" providerId="ADAL" clId="{DB162A26-1AB9-4C8B-8012-27EDD7E2CB13}" dt="2023-01-20T11:08:52.406" v="744" actId="478"/>
          <ac:spMkLst>
            <pc:docMk/>
            <pc:sldMk cId="2693082963" sldId="268"/>
            <ac:spMk id="6" creationId="{37CA40FD-7795-7A44-A024-8A80537D83C2}"/>
          </ac:spMkLst>
        </pc:spChg>
        <pc:spChg chg="del mod">
          <ac:chgData name="Kate Geraedts" userId="93d1cb2e-6171-4553-b9b6-b54c724e11dd" providerId="ADAL" clId="{DB162A26-1AB9-4C8B-8012-27EDD7E2CB13}" dt="2023-01-20T11:08:53.591" v="745" actId="478"/>
          <ac:spMkLst>
            <pc:docMk/>
            <pc:sldMk cId="2693082963" sldId="268"/>
            <ac:spMk id="10" creationId="{8E904F9D-DE2A-F1BC-625F-44C055CF286D}"/>
          </ac:spMkLst>
        </pc:spChg>
        <pc:spChg chg="del mod">
          <ac:chgData name="Kate Geraedts" userId="93d1cb2e-6171-4553-b9b6-b54c724e11dd" providerId="ADAL" clId="{DB162A26-1AB9-4C8B-8012-27EDD7E2CB13}" dt="2023-01-20T11:08:56.971" v="749" actId="478"/>
          <ac:spMkLst>
            <pc:docMk/>
            <pc:sldMk cId="2693082963" sldId="268"/>
            <ac:spMk id="11" creationId="{328B9D3F-71A6-0B71-A7DC-F2C9A7BCFF09}"/>
          </ac:spMkLst>
        </pc:spChg>
        <pc:spChg chg="del mod">
          <ac:chgData name="Kate Geraedts" userId="93d1cb2e-6171-4553-b9b6-b54c724e11dd" providerId="ADAL" clId="{DB162A26-1AB9-4C8B-8012-27EDD7E2CB13}" dt="2023-01-20T11:08:54.479" v="746" actId="478"/>
          <ac:spMkLst>
            <pc:docMk/>
            <pc:sldMk cId="2693082963" sldId="268"/>
            <ac:spMk id="12" creationId="{53BB2A1D-DEBA-753C-8F48-086D291F306D}"/>
          </ac:spMkLst>
        </pc:spChg>
        <pc:spChg chg="del mod">
          <ac:chgData name="Kate Geraedts" userId="93d1cb2e-6171-4553-b9b6-b54c724e11dd" providerId="ADAL" clId="{DB162A26-1AB9-4C8B-8012-27EDD7E2CB13}" dt="2023-01-20T11:08:56.317" v="748" actId="478"/>
          <ac:spMkLst>
            <pc:docMk/>
            <pc:sldMk cId="2693082963" sldId="268"/>
            <ac:spMk id="14" creationId="{EA2125E8-01EB-A668-64DF-5F4DE10B3063}"/>
          </ac:spMkLst>
        </pc:spChg>
        <pc:spChg chg="del mod">
          <ac:chgData name="Kate Geraedts" userId="93d1cb2e-6171-4553-b9b6-b54c724e11dd" providerId="ADAL" clId="{DB162A26-1AB9-4C8B-8012-27EDD7E2CB13}" dt="2023-01-20T11:08:55.434" v="747" actId="478"/>
          <ac:spMkLst>
            <pc:docMk/>
            <pc:sldMk cId="2693082963" sldId="268"/>
            <ac:spMk id="15" creationId="{6EB070E1-24AD-DD0E-6332-463B132CDC4C}"/>
          </ac:spMkLst>
        </pc:spChg>
        <pc:spChg chg="del mod">
          <ac:chgData name="Kate Geraedts" userId="93d1cb2e-6171-4553-b9b6-b54c724e11dd" providerId="ADAL" clId="{DB162A26-1AB9-4C8B-8012-27EDD7E2CB13}" dt="2023-01-20T11:09:00.399" v="750" actId="478"/>
          <ac:spMkLst>
            <pc:docMk/>
            <pc:sldMk cId="2693082963" sldId="268"/>
            <ac:spMk id="16" creationId="{E30E7B4B-0E2B-147B-EA11-F722734302A2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18" creationId="{44E6AE9B-C205-A1D3-BCCA-696023383EC2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19" creationId="{5AA0B6ED-C7E0-C2C8-0715-C4E0ECB6D15E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20" creationId="{AAA4989B-AD4C-3198-1CBF-91C9A4D345BA}"/>
          </ac:spMkLst>
        </pc:spChg>
        <pc:spChg chg="mod">
          <ac:chgData name="Kate Geraedts" userId="93d1cb2e-6171-4553-b9b6-b54c724e11dd" providerId="ADAL" clId="{DB162A26-1AB9-4C8B-8012-27EDD7E2CB13}" dt="2023-01-23T11:22:56.338" v="9550" actId="20577"/>
          <ac:spMkLst>
            <pc:docMk/>
            <pc:sldMk cId="2693082963" sldId="268"/>
            <ac:spMk id="21" creationId="{62E6C73C-E64D-DE3A-CCFE-553BFB7BA998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22" creationId="{93F0B2F8-D1ED-05D6-BB63-279DE0309AA3}"/>
          </ac:spMkLst>
        </pc:spChg>
        <pc:spChg chg="del mod">
          <ac:chgData name="Kate Geraedts" userId="93d1cb2e-6171-4553-b9b6-b54c724e11dd" providerId="ADAL" clId="{DB162A26-1AB9-4C8B-8012-27EDD7E2CB13}" dt="2023-01-23T11:06:05.701" v="9185" actId="478"/>
          <ac:spMkLst>
            <pc:docMk/>
            <pc:sldMk cId="2693082963" sldId="268"/>
            <ac:spMk id="23" creationId="{2A79549C-0327-7521-626F-2417ACB86EF8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24" creationId="{23436397-0B9A-49FE-2471-A1AAE6AC774D}"/>
          </ac:spMkLst>
        </pc:spChg>
        <pc:spChg chg="add del mod">
          <ac:chgData name="Kate Geraedts" userId="93d1cb2e-6171-4553-b9b6-b54c724e11dd" providerId="ADAL" clId="{DB162A26-1AB9-4C8B-8012-27EDD7E2CB13}" dt="2023-01-20T11:08:50.483" v="743" actId="478"/>
          <ac:spMkLst>
            <pc:docMk/>
            <pc:sldMk cId="2693082963" sldId="268"/>
            <ac:spMk id="25" creationId="{D4129A43-9256-06F1-8B7D-AF365A32D28E}"/>
          </ac:spMkLst>
        </pc:spChg>
        <pc:spChg chg="add mod">
          <ac:chgData name="Kate Geraedts" userId="93d1cb2e-6171-4553-b9b6-b54c724e11dd" providerId="ADAL" clId="{DB162A26-1AB9-4C8B-8012-27EDD7E2CB13}" dt="2023-01-20T11:01:02.378" v="608" actId="164"/>
          <ac:spMkLst>
            <pc:docMk/>
            <pc:sldMk cId="2693082963" sldId="268"/>
            <ac:spMk id="26" creationId="{1A24CA8F-B3A1-7960-E77A-756E74D5469E}"/>
          </ac:spMkLst>
        </pc:spChg>
        <pc:spChg chg="add mod">
          <ac:chgData name="Kate Geraedts" userId="93d1cb2e-6171-4553-b9b6-b54c724e11dd" providerId="ADAL" clId="{DB162A26-1AB9-4C8B-8012-27EDD7E2CB13}" dt="2023-01-20T11:01:02.378" v="608" actId="164"/>
          <ac:spMkLst>
            <pc:docMk/>
            <pc:sldMk cId="2693082963" sldId="268"/>
            <ac:spMk id="27" creationId="{AA403405-409D-3ADE-2A1D-CE3FD9021482}"/>
          </ac:spMkLst>
        </pc:spChg>
        <pc:spChg chg="add mod">
          <ac:chgData name="Kate Geraedts" userId="93d1cb2e-6171-4553-b9b6-b54c724e11dd" providerId="ADAL" clId="{DB162A26-1AB9-4C8B-8012-27EDD7E2CB13}" dt="2023-01-20T10:59:48.804" v="598" actId="1076"/>
          <ac:spMkLst>
            <pc:docMk/>
            <pc:sldMk cId="2693082963" sldId="268"/>
            <ac:spMk id="28" creationId="{157CCBFD-6B05-D04C-FB66-213A00326AD3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29" creationId="{8A3F372A-84DE-3C54-7B28-58C2F740C170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0" creationId="{E3E0DE30-92FA-AAAF-3038-7F8BD43547A5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1" creationId="{A6F1B664-B42D-B1FB-9D4B-F7F94B88A051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2" creationId="{9EBE6344-F9B2-747C-3F53-399AD29DEDF4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3" creationId="{403CBBC8-1205-9A14-5C7E-32668E7A59F1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4" creationId="{1EDBB394-A9F0-566B-A485-ED32C4994EBB}"/>
          </ac:spMkLst>
        </pc:spChg>
        <pc:spChg chg="mod">
          <ac:chgData name="Kate Geraedts" userId="93d1cb2e-6171-4553-b9b6-b54c724e11dd" providerId="ADAL" clId="{DB162A26-1AB9-4C8B-8012-27EDD7E2CB13}" dt="2023-01-20T10:54:12.702" v="539" actId="208"/>
          <ac:spMkLst>
            <pc:docMk/>
            <pc:sldMk cId="2693082963" sldId="268"/>
            <ac:spMk id="35" creationId="{27F35454-28A2-7586-BC06-965F0E638912}"/>
          </ac:spMkLst>
        </pc:spChg>
        <pc:spChg chg="mod">
          <ac:chgData name="Kate Geraedts" userId="93d1cb2e-6171-4553-b9b6-b54c724e11dd" providerId="ADAL" clId="{DB162A26-1AB9-4C8B-8012-27EDD7E2CB13}" dt="2023-01-20T10:54:12.702" v="539" actId="208"/>
          <ac:spMkLst>
            <pc:docMk/>
            <pc:sldMk cId="2693082963" sldId="268"/>
            <ac:spMk id="36" creationId="{799E51F7-259C-75B1-BBCC-AA5DBB1BFB1A}"/>
          </ac:spMkLst>
        </pc:spChg>
        <pc:spChg chg="mod">
          <ac:chgData name="Kate Geraedts" userId="93d1cb2e-6171-4553-b9b6-b54c724e11dd" providerId="ADAL" clId="{DB162A26-1AB9-4C8B-8012-27EDD7E2CB13}" dt="2023-01-20T11:05:28.737" v="667" actId="1037"/>
          <ac:spMkLst>
            <pc:docMk/>
            <pc:sldMk cId="2693082963" sldId="268"/>
            <ac:spMk id="37" creationId="{5F3BF82E-1DC3-6C25-4C28-1877529B2037}"/>
          </ac:spMkLst>
        </pc:spChg>
        <pc:spChg chg="add del mod">
          <ac:chgData name="Kate Geraedts" userId="93d1cb2e-6171-4553-b9b6-b54c724e11dd" providerId="ADAL" clId="{DB162A26-1AB9-4C8B-8012-27EDD7E2CB13}" dt="2023-01-23T11:23:05.640" v="9559" actId="1037"/>
          <ac:spMkLst>
            <pc:docMk/>
            <pc:sldMk cId="2693082963" sldId="268"/>
            <ac:spMk id="38" creationId="{84878982-F2F9-40BA-F6CA-4A1094D67138}"/>
          </ac:spMkLst>
        </pc:spChg>
        <pc:spChg chg="mod">
          <ac:chgData name="Kate Geraedts" userId="93d1cb2e-6171-4553-b9b6-b54c724e11dd" providerId="ADAL" clId="{DB162A26-1AB9-4C8B-8012-27EDD7E2CB13}" dt="2023-01-20T10:59:04.691" v="580" actId="1037"/>
          <ac:spMkLst>
            <pc:docMk/>
            <pc:sldMk cId="2693082963" sldId="268"/>
            <ac:spMk id="39" creationId="{5C7333CD-5EF4-3D05-1C6C-CC06097B4121}"/>
          </ac:spMkLst>
        </pc:spChg>
        <pc:spChg chg="mod">
          <ac:chgData name="Kate Geraedts" userId="93d1cb2e-6171-4553-b9b6-b54c724e11dd" providerId="ADAL" clId="{DB162A26-1AB9-4C8B-8012-27EDD7E2CB13}" dt="2023-01-20T10:59:38.716" v="595" actId="1037"/>
          <ac:spMkLst>
            <pc:docMk/>
            <pc:sldMk cId="2693082963" sldId="268"/>
            <ac:spMk id="40" creationId="{6FD99A54-3577-8C61-DACA-46171625A7A9}"/>
          </ac:spMkLst>
        </pc:spChg>
        <pc:spChg chg="mod">
          <ac:chgData name="Kate Geraedts" userId="93d1cb2e-6171-4553-b9b6-b54c724e11dd" providerId="ADAL" clId="{DB162A26-1AB9-4C8B-8012-27EDD7E2CB13}" dt="2023-01-20T10:54:12.702" v="539" actId="208"/>
          <ac:spMkLst>
            <pc:docMk/>
            <pc:sldMk cId="2693082963" sldId="268"/>
            <ac:spMk id="47" creationId="{D4DF94AB-4055-A2DF-0D6F-5D3CA1E766EC}"/>
          </ac:spMkLst>
        </pc:spChg>
        <pc:spChg chg="add del mod">
          <ac:chgData name="Kate Geraedts" userId="93d1cb2e-6171-4553-b9b6-b54c724e11dd" providerId="ADAL" clId="{DB162A26-1AB9-4C8B-8012-27EDD7E2CB13}" dt="2023-01-20T11:05:28.737" v="667" actId="1037"/>
          <ac:spMkLst>
            <pc:docMk/>
            <pc:sldMk cId="2693082963" sldId="268"/>
            <ac:spMk id="48" creationId="{D3508D78-C1C8-E39D-3B11-DC161FBD7916}"/>
          </ac:spMkLst>
        </pc:spChg>
        <pc:spChg chg="mod">
          <ac:chgData name="Kate Geraedts" userId="93d1cb2e-6171-4553-b9b6-b54c724e11dd" providerId="ADAL" clId="{DB162A26-1AB9-4C8B-8012-27EDD7E2CB13}" dt="2023-01-20T10:54:12.702" v="539" actId="208"/>
          <ac:spMkLst>
            <pc:docMk/>
            <pc:sldMk cId="2693082963" sldId="268"/>
            <ac:spMk id="51" creationId="{8A2623F5-98E5-52C5-4795-A5383A13694D}"/>
          </ac:spMkLst>
        </pc:spChg>
        <pc:spChg chg="mod">
          <ac:chgData name="Kate Geraedts" userId="93d1cb2e-6171-4553-b9b6-b54c724e11dd" providerId="ADAL" clId="{DB162A26-1AB9-4C8B-8012-27EDD7E2CB13}" dt="2023-01-20T11:04:36.945" v="652" actId="12789"/>
          <ac:spMkLst>
            <pc:docMk/>
            <pc:sldMk cId="2693082963" sldId="268"/>
            <ac:spMk id="52" creationId="{3EF2ACBC-8A2B-6F66-14D5-4F10CB56FAE6}"/>
          </ac:spMkLst>
        </pc:spChg>
        <pc:spChg chg="del">
          <ac:chgData name="Kate Geraedts" userId="93d1cb2e-6171-4553-b9b6-b54c724e11dd" providerId="ADAL" clId="{DB162A26-1AB9-4C8B-8012-27EDD7E2CB13}" dt="2023-01-20T10:55:34.035" v="558" actId="478"/>
          <ac:spMkLst>
            <pc:docMk/>
            <pc:sldMk cId="2693082963" sldId="268"/>
            <ac:spMk id="84" creationId="{DFAFEECE-674A-B00A-5219-6F0FBF5D553E}"/>
          </ac:spMkLst>
        </pc:spChg>
        <pc:spChg chg="del">
          <ac:chgData name="Kate Geraedts" userId="93d1cb2e-6171-4553-b9b6-b54c724e11dd" providerId="ADAL" clId="{DB162A26-1AB9-4C8B-8012-27EDD7E2CB13}" dt="2023-01-20T10:55:32.823" v="557" actId="478"/>
          <ac:spMkLst>
            <pc:docMk/>
            <pc:sldMk cId="2693082963" sldId="268"/>
            <ac:spMk id="85" creationId="{60A7EF6E-A44B-F9AA-AF48-CD5B68669019}"/>
          </ac:spMkLst>
        </pc:spChg>
        <pc:spChg chg="mod">
          <ac:chgData name="Kate Geraedts" userId="93d1cb2e-6171-4553-b9b6-b54c724e11dd" providerId="ADAL" clId="{DB162A26-1AB9-4C8B-8012-27EDD7E2CB13}" dt="2023-01-20T11:01:02.378" v="608" actId="164"/>
          <ac:spMkLst>
            <pc:docMk/>
            <pc:sldMk cId="2693082963" sldId="268"/>
            <ac:spMk id="86" creationId="{09CE9752-843E-1B61-5D44-AFD608BE6338}"/>
          </ac:spMkLst>
        </pc:spChg>
        <pc:spChg chg="mod">
          <ac:chgData name="Kate Geraedts" userId="93d1cb2e-6171-4553-b9b6-b54c724e11dd" providerId="ADAL" clId="{DB162A26-1AB9-4C8B-8012-27EDD7E2CB13}" dt="2023-01-20T11:07:37.244" v="732" actId="688"/>
          <ac:spMkLst>
            <pc:docMk/>
            <pc:sldMk cId="2693082963" sldId="268"/>
            <ac:spMk id="87" creationId="{00700CFC-A5CD-F2B9-16A2-FB75E292F17E}"/>
          </ac:spMkLst>
        </pc:spChg>
        <pc:spChg chg="mod">
          <ac:chgData name="Kate Geraedts" userId="93d1cb2e-6171-4553-b9b6-b54c724e11dd" providerId="ADAL" clId="{DB162A26-1AB9-4C8B-8012-27EDD7E2CB13}" dt="2023-01-20T11:07:37.244" v="732" actId="688"/>
          <ac:spMkLst>
            <pc:docMk/>
            <pc:sldMk cId="2693082963" sldId="268"/>
            <ac:spMk id="88" creationId="{2591C1C8-E815-AF64-EDD1-E4B8C7936FD9}"/>
          </ac:spMkLst>
        </pc:spChg>
        <pc:spChg chg="mod">
          <ac:chgData name="Kate Geraedts" userId="93d1cb2e-6171-4553-b9b6-b54c724e11dd" providerId="ADAL" clId="{DB162A26-1AB9-4C8B-8012-27EDD7E2CB13}" dt="2023-01-20T11:07:33.343" v="731" actId="688"/>
          <ac:spMkLst>
            <pc:docMk/>
            <pc:sldMk cId="2693082963" sldId="268"/>
            <ac:spMk id="89" creationId="{C91D54AD-64C2-DBFD-C296-8B6B11A58538}"/>
          </ac:spMkLst>
        </pc:spChg>
        <pc:spChg chg="mod">
          <ac:chgData name="Kate Geraedts" userId="93d1cb2e-6171-4553-b9b6-b54c724e11dd" providerId="ADAL" clId="{DB162A26-1AB9-4C8B-8012-27EDD7E2CB13}" dt="2023-01-20T11:03:45.542" v="640" actId="554"/>
          <ac:spMkLst>
            <pc:docMk/>
            <pc:sldMk cId="2693082963" sldId="268"/>
            <ac:spMk id="90" creationId="{8A2DBB23-FBD9-4F96-F4BB-1057EBCCF3DF}"/>
          </ac:spMkLst>
        </pc:spChg>
        <pc:spChg chg="mod">
          <ac:chgData name="Kate Geraedts" userId="93d1cb2e-6171-4553-b9b6-b54c724e11dd" providerId="ADAL" clId="{DB162A26-1AB9-4C8B-8012-27EDD7E2CB13}" dt="2023-01-20T11:03:55.107" v="643" actId="554"/>
          <ac:spMkLst>
            <pc:docMk/>
            <pc:sldMk cId="2693082963" sldId="268"/>
            <ac:spMk id="93" creationId="{1DB7BB16-F97A-7396-E66A-E6F3EC180A28}"/>
          </ac:spMkLst>
        </pc:spChg>
        <pc:spChg chg="mod">
          <ac:chgData name="Kate Geraedts" userId="93d1cb2e-6171-4553-b9b6-b54c724e11dd" providerId="ADAL" clId="{DB162A26-1AB9-4C8B-8012-27EDD7E2CB13}" dt="2023-01-20T11:04:01.349" v="645" actId="554"/>
          <ac:spMkLst>
            <pc:docMk/>
            <pc:sldMk cId="2693082963" sldId="268"/>
            <ac:spMk id="94" creationId="{C167D6F3-3EA7-7932-401F-36E901A25C61}"/>
          </ac:spMkLst>
        </pc:spChg>
        <pc:spChg chg="mod">
          <ac:chgData name="Kate Geraedts" userId="93d1cb2e-6171-4553-b9b6-b54c724e11dd" providerId="ADAL" clId="{DB162A26-1AB9-4C8B-8012-27EDD7E2CB13}" dt="2023-01-20T11:04:11.376" v="647" actId="554"/>
          <ac:spMkLst>
            <pc:docMk/>
            <pc:sldMk cId="2693082963" sldId="268"/>
            <ac:spMk id="95" creationId="{44F7F8A2-559D-E813-C1E5-ED67C339EE58}"/>
          </ac:spMkLst>
        </pc:spChg>
        <pc:grpChg chg="add mod">
          <ac:chgData name="Kate Geraedts" userId="93d1cb2e-6171-4553-b9b6-b54c724e11dd" providerId="ADAL" clId="{DB162A26-1AB9-4C8B-8012-27EDD7E2CB13}" dt="2023-01-20T11:02:00.087" v="615" actId="164"/>
          <ac:grpSpMkLst>
            <pc:docMk/>
            <pc:sldMk cId="2693082963" sldId="268"/>
            <ac:grpSpMk id="41" creationId="{9F3289E1-0022-478D-32DE-E79B67EA8405}"/>
          </ac:grpSpMkLst>
        </pc:grpChg>
        <pc:grpChg chg="add mod">
          <ac:chgData name="Kate Geraedts" userId="93d1cb2e-6171-4553-b9b6-b54c724e11dd" providerId="ADAL" clId="{DB162A26-1AB9-4C8B-8012-27EDD7E2CB13}" dt="2023-01-20T11:07:47.239" v="733" actId="1076"/>
          <ac:grpSpMkLst>
            <pc:docMk/>
            <pc:sldMk cId="2693082963" sldId="268"/>
            <ac:grpSpMk id="42" creationId="{953F0E1B-6A63-4DC7-F76F-A9FF52CB23E1}"/>
          </ac:grpSpMkLst>
        </pc:grpChg>
        <pc:picChg chg="add del mod">
          <ac:chgData name="Kate Geraedts" userId="93d1cb2e-6171-4553-b9b6-b54c724e11dd" providerId="ADAL" clId="{DB162A26-1AB9-4C8B-8012-27EDD7E2CB13}" dt="2023-01-20T10:49:35.536" v="382" actId="478"/>
          <ac:picMkLst>
            <pc:docMk/>
            <pc:sldMk cId="2693082963" sldId="268"/>
            <ac:picMk id="2" creationId="{89711353-9829-C1B7-2B71-D3C255BA2060}"/>
          </ac:picMkLst>
        </pc:picChg>
        <pc:picChg chg="add mod">
          <ac:chgData name="Kate Geraedts" userId="93d1cb2e-6171-4553-b9b6-b54c724e11dd" providerId="ADAL" clId="{DB162A26-1AB9-4C8B-8012-27EDD7E2CB13}" dt="2023-01-20T10:49:36.278" v="383"/>
          <ac:picMkLst>
            <pc:docMk/>
            <pc:sldMk cId="2693082963" sldId="268"/>
            <ac:picMk id="17" creationId="{96541F1A-79B8-3430-B4C5-A73C42F88D2B}"/>
          </ac:picMkLst>
        </pc:picChg>
        <pc:picChg chg="del">
          <ac:chgData name="Kate Geraedts" userId="93d1cb2e-6171-4553-b9b6-b54c724e11dd" providerId="ADAL" clId="{DB162A26-1AB9-4C8B-8012-27EDD7E2CB13}" dt="2023-01-20T10:25:32.834" v="10" actId="478"/>
          <ac:picMkLst>
            <pc:docMk/>
            <pc:sldMk cId="2693082963" sldId="268"/>
            <ac:picMk id="53" creationId="{10FC42CA-F518-847C-7692-2794CBB9FC5D}"/>
          </ac:picMkLst>
        </pc:picChg>
        <pc:cxnChg chg="del">
          <ac:chgData name="Kate Geraedts" userId="93d1cb2e-6171-4553-b9b6-b54c724e11dd" providerId="ADAL" clId="{DB162A26-1AB9-4C8B-8012-27EDD7E2CB13}" dt="2023-01-20T11:09:14.276" v="753" actId="478"/>
          <ac:cxnSpMkLst>
            <pc:docMk/>
            <pc:sldMk cId="2693082963" sldId="268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1:09:13.284" v="752" actId="478"/>
          <ac:cxnSpMkLst>
            <pc:docMk/>
            <pc:sldMk cId="2693082963" sldId="268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1:01:02.378" v="608" actId="164"/>
          <ac:cxnSpMkLst>
            <pc:docMk/>
            <pc:sldMk cId="2693082963" sldId="268"/>
            <ac:cxnSpMk id="54" creationId="{B29C1831-CBF0-50A5-E73B-5AB811A4633D}"/>
          </ac:cxnSpMkLst>
        </pc:cxnChg>
        <pc:cxnChg chg="mod">
          <ac:chgData name="Kate Geraedts" userId="93d1cb2e-6171-4553-b9b6-b54c724e11dd" providerId="ADAL" clId="{DB162A26-1AB9-4C8B-8012-27EDD7E2CB13}" dt="2023-01-20T11:01:02.378" v="608" actId="164"/>
          <ac:cxnSpMkLst>
            <pc:docMk/>
            <pc:sldMk cId="2693082963" sldId="268"/>
            <ac:cxnSpMk id="55" creationId="{280595BA-84B8-CD95-B50F-AE5D527A9667}"/>
          </ac:cxnSpMkLst>
        </pc:cxnChg>
        <pc:cxnChg chg="mod">
          <ac:chgData name="Kate Geraedts" userId="93d1cb2e-6171-4553-b9b6-b54c724e11dd" providerId="ADAL" clId="{DB162A26-1AB9-4C8B-8012-27EDD7E2CB13}" dt="2023-01-20T11:01:02.378" v="608" actId="164"/>
          <ac:cxnSpMkLst>
            <pc:docMk/>
            <pc:sldMk cId="2693082963" sldId="268"/>
            <ac:cxnSpMk id="56" creationId="{33A294AF-01BA-D5FB-7E4C-7C0EC3DA83C5}"/>
          </ac:cxnSpMkLst>
        </pc:cxnChg>
      </pc:sldChg>
      <pc:sldChg chg="addSp delSp modSp del mod delAnim modAnim modNotesTx">
        <pc:chgData name="Kate Geraedts" userId="93d1cb2e-6171-4553-b9b6-b54c724e11dd" providerId="ADAL" clId="{DB162A26-1AB9-4C8B-8012-27EDD7E2CB13}" dt="2023-01-20T11:30:39.317" v="1542" actId="2696"/>
        <pc:sldMkLst>
          <pc:docMk/>
          <pc:sldMk cId="3673854081" sldId="269"/>
        </pc:sldMkLst>
        <pc:spChg chg="mod ord">
          <ac:chgData name="Kate Geraedts" userId="93d1cb2e-6171-4553-b9b6-b54c724e11dd" providerId="ADAL" clId="{DB162A26-1AB9-4C8B-8012-27EDD7E2CB13}" dt="2023-01-20T11:28:12.181" v="1497" actId="20577"/>
          <ac:spMkLst>
            <pc:docMk/>
            <pc:sldMk cId="3673854081" sldId="269"/>
            <ac:spMk id="2" creationId="{00AEF616-8C7F-4018-B99C-DA88B5C9F9BB}"/>
          </ac:spMkLst>
        </pc:spChg>
        <pc:spChg chg="del">
          <ac:chgData name="Kate Geraedts" userId="93d1cb2e-6171-4553-b9b6-b54c724e11dd" providerId="ADAL" clId="{DB162A26-1AB9-4C8B-8012-27EDD7E2CB13}" dt="2023-01-20T11:29:36.680" v="1522" actId="478"/>
          <ac:spMkLst>
            <pc:docMk/>
            <pc:sldMk cId="3673854081" sldId="269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6" creationId="{B4792CED-5A15-005E-54BA-4DF69702C7E9}"/>
          </ac:spMkLst>
        </pc:spChg>
        <pc:spChg chg="add mod">
          <ac:chgData name="Kate Geraedts" userId="93d1cb2e-6171-4553-b9b6-b54c724e11dd" providerId="ADAL" clId="{DB162A26-1AB9-4C8B-8012-27EDD7E2CB13}" dt="2023-01-20T10:25:44.241" v="30"/>
          <ac:spMkLst>
            <pc:docMk/>
            <pc:sldMk cId="3673854081" sldId="269"/>
            <ac:spMk id="9" creationId="{DB945298-B908-9A2B-19D4-B6811A1A13AC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2" creationId="{75C0C63A-6A28-3070-7A02-70D218FDF7AE}"/>
          </ac:spMkLst>
        </pc:spChg>
        <pc:spChg chg="add 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3" creationId="{DEEDEBCA-9D26-09A3-8399-61F26CCAE8EB}"/>
          </ac:spMkLst>
        </pc:spChg>
        <pc:spChg chg="del">
          <ac:chgData name="Kate Geraedts" userId="93d1cb2e-6171-4553-b9b6-b54c724e11dd" providerId="ADAL" clId="{DB162A26-1AB9-4C8B-8012-27EDD7E2CB13}" dt="2023-01-20T11:27:19.653" v="1443" actId="478"/>
          <ac:spMkLst>
            <pc:docMk/>
            <pc:sldMk cId="3673854081" sldId="269"/>
            <ac:spMk id="14" creationId="{69346089-313E-2D76-31C5-65E49F1EFA03}"/>
          </ac:spMkLst>
        </pc:spChg>
        <pc:spChg chg="del">
          <ac:chgData name="Kate Geraedts" userId="93d1cb2e-6171-4553-b9b6-b54c724e11dd" providerId="ADAL" clId="{DB162A26-1AB9-4C8B-8012-27EDD7E2CB13}" dt="2023-01-20T11:27:22.908" v="1445" actId="478"/>
          <ac:spMkLst>
            <pc:docMk/>
            <pc:sldMk cId="3673854081" sldId="269"/>
            <ac:spMk id="15" creationId="{9B81C262-F094-BC8E-7892-0E297E00F8DC}"/>
          </ac:spMkLst>
        </pc:spChg>
        <pc:spChg chg="del">
          <ac:chgData name="Kate Geraedts" userId="93d1cb2e-6171-4553-b9b6-b54c724e11dd" providerId="ADAL" clId="{DB162A26-1AB9-4C8B-8012-27EDD7E2CB13}" dt="2023-01-20T11:27:32.528" v="1452" actId="478"/>
          <ac:spMkLst>
            <pc:docMk/>
            <pc:sldMk cId="3673854081" sldId="269"/>
            <ac:spMk id="16" creationId="{60943219-5CBF-9D1C-5E1F-372E5E5E7225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8" creationId="{103B0D6F-6493-F64E-13BF-53533B53ECC3}"/>
          </ac:spMkLst>
        </pc:spChg>
        <pc:spChg chg="del">
          <ac:chgData name="Kate Geraedts" userId="93d1cb2e-6171-4553-b9b6-b54c724e11dd" providerId="ADAL" clId="{DB162A26-1AB9-4C8B-8012-27EDD7E2CB13}" dt="2023-01-20T11:27:08.620" v="1440" actId="478"/>
          <ac:spMkLst>
            <pc:docMk/>
            <pc:sldMk cId="3673854081" sldId="269"/>
            <ac:spMk id="29" creationId="{2A9B3013-17A5-B8CD-6D2D-29B4D59BF614}"/>
          </ac:spMkLst>
        </pc:spChg>
        <pc:spChg chg="mod">
          <ac:chgData name="Kate Geraedts" userId="93d1cb2e-6171-4553-b9b6-b54c724e11dd" providerId="ADAL" clId="{DB162A26-1AB9-4C8B-8012-27EDD7E2CB13}" dt="2023-01-20T11:29:06.430" v="1518" actId="1035"/>
          <ac:spMkLst>
            <pc:docMk/>
            <pc:sldMk cId="3673854081" sldId="269"/>
            <ac:spMk id="30" creationId="{20659552-84B3-1D06-A86C-D9AE3DA8CF07}"/>
          </ac:spMkLst>
        </pc:spChg>
        <pc:spChg chg="del">
          <ac:chgData name="Kate Geraedts" userId="93d1cb2e-6171-4553-b9b6-b54c724e11dd" providerId="ADAL" clId="{DB162A26-1AB9-4C8B-8012-27EDD7E2CB13}" dt="2023-01-20T11:27:11.470" v="1441" actId="478"/>
          <ac:spMkLst>
            <pc:docMk/>
            <pc:sldMk cId="3673854081" sldId="269"/>
            <ac:spMk id="31" creationId="{AA0D530A-C67A-D862-7A2F-DB2165E28BF4}"/>
          </ac:spMkLst>
        </pc:spChg>
        <pc:spChg chg="mod">
          <ac:chgData name="Kate Geraedts" userId="93d1cb2e-6171-4553-b9b6-b54c724e11dd" providerId="ADAL" clId="{DB162A26-1AB9-4C8B-8012-27EDD7E2CB13}" dt="2023-01-20T11:27:25.183" v="1446" actId="14100"/>
          <ac:spMkLst>
            <pc:docMk/>
            <pc:sldMk cId="3673854081" sldId="269"/>
            <ac:spMk id="32" creationId="{91F0F12D-65CA-909E-B5AD-ABDEB3B0E7C0}"/>
          </ac:spMkLst>
        </pc:spChg>
        <pc:spChg chg="mod">
          <ac:chgData name="Kate Geraedts" userId="93d1cb2e-6171-4553-b9b6-b54c724e11dd" providerId="ADAL" clId="{DB162A26-1AB9-4C8B-8012-27EDD7E2CB13}" dt="2023-01-20T11:21:37.729" v="1091" actId="164"/>
          <ac:spMkLst>
            <pc:docMk/>
            <pc:sldMk cId="3673854081" sldId="269"/>
            <ac:spMk id="33" creationId="{BE812A44-54EB-3C5D-1896-F70D7B13CB76}"/>
          </ac:spMkLst>
        </pc:spChg>
        <pc:spChg chg="mod">
          <ac:chgData name="Kate Geraedts" userId="93d1cb2e-6171-4553-b9b6-b54c724e11dd" providerId="ADAL" clId="{DB162A26-1AB9-4C8B-8012-27EDD7E2CB13}" dt="2023-01-20T11:29:14.010" v="1519" actId="12789"/>
          <ac:spMkLst>
            <pc:docMk/>
            <pc:sldMk cId="3673854081" sldId="269"/>
            <ac:spMk id="36" creationId="{B98937EA-AEF4-1466-3E80-BCF11E168B04}"/>
          </ac:spMkLst>
        </pc:spChg>
        <pc:spChg chg="mod">
          <ac:chgData name="Kate Geraedts" userId="93d1cb2e-6171-4553-b9b6-b54c724e11dd" providerId="ADAL" clId="{DB162A26-1AB9-4C8B-8012-27EDD7E2CB13}" dt="2023-01-20T11:29:14.010" v="1519" actId="12789"/>
          <ac:spMkLst>
            <pc:docMk/>
            <pc:sldMk cId="3673854081" sldId="269"/>
            <ac:spMk id="37" creationId="{7173CC3E-2806-5FE2-36FC-DB101E062430}"/>
          </ac:spMkLst>
        </pc:spChg>
        <pc:spChg chg="mod">
          <ac:chgData name="Kate Geraedts" userId="93d1cb2e-6171-4553-b9b6-b54c724e11dd" providerId="ADAL" clId="{DB162A26-1AB9-4C8B-8012-27EDD7E2CB13}" dt="2023-01-20T11:28:48.440" v="1514" actId="1037"/>
          <ac:spMkLst>
            <pc:docMk/>
            <pc:sldMk cId="3673854081" sldId="269"/>
            <ac:spMk id="38" creationId="{DB8F79A9-D8FF-0CEA-3EF6-E6E4BE858138}"/>
          </ac:spMkLst>
        </pc:spChg>
        <pc:spChg chg="mod">
          <ac:chgData name="Kate Geraedts" userId="93d1cb2e-6171-4553-b9b6-b54c724e11dd" providerId="ADAL" clId="{DB162A26-1AB9-4C8B-8012-27EDD7E2CB13}" dt="2023-01-20T11:28:53.613" v="1516" actId="1037"/>
          <ac:spMkLst>
            <pc:docMk/>
            <pc:sldMk cId="3673854081" sldId="269"/>
            <ac:spMk id="39" creationId="{5281A5E9-A851-577F-A5E5-B70E7FAF6B08}"/>
          </ac:spMkLst>
        </pc:spChg>
        <pc:spChg chg="del">
          <ac:chgData name="Kate Geraedts" userId="93d1cb2e-6171-4553-b9b6-b54c724e11dd" providerId="ADAL" clId="{DB162A26-1AB9-4C8B-8012-27EDD7E2CB13}" dt="2023-01-20T10:25:43.359" v="29" actId="478"/>
          <ac:spMkLst>
            <pc:docMk/>
            <pc:sldMk cId="3673854081" sldId="269"/>
            <ac:spMk id="40" creationId="{8AA66E4E-F1C2-F1F1-BBA7-7608E0611E78}"/>
          </ac:spMkLst>
        </pc:spChg>
        <pc:spChg chg="mod">
          <ac:chgData name="Kate Geraedts" userId="93d1cb2e-6171-4553-b9b6-b54c724e11dd" providerId="ADAL" clId="{DB162A26-1AB9-4C8B-8012-27EDD7E2CB13}" dt="2023-01-20T11:13:39.503" v="829" actId="164"/>
          <ac:spMkLst>
            <pc:docMk/>
            <pc:sldMk cId="3673854081" sldId="269"/>
            <ac:spMk id="41" creationId="{6B8123F7-7D0B-85DF-0484-6D80C3418A33}"/>
          </ac:spMkLst>
        </pc:spChg>
        <pc:spChg chg="mod">
          <ac:chgData name="Kate Geraedts" userId="93d1cb2e-6171-4553-b9b6-b54c724e11dd" providerId="ADAL" clId="{DB162A26-1AB9-4C8B-8012-27EDD7E2CB13}" dt="2023-01-20T11:16:50.861" v="907" actId="12789"/>
          <ac:spMkLst>
            <pc:docMk/>
            <pc:sldMk cId="3673854081" sldId="269"/>
            <ac:spMk id="42" creationId="{6E1E86B4-2699-D44B-3E68-10317AC2345E}"/>
          </ac:spMkLst>
        </pc:spChg>
        <pc:spChg chg="mod">
          <ac:chgData name="Kate Geraedts" userId="93d1cb2e-6171-4553-b9b6-b54c724e11dd" providerId="ADAL" clId="{DB162A26-1AB9-4C8B-8012-27EDD7E2CB13}" dt="2023-01-20T11:21:53.078" v="1140" actId="1036"/>
          <ac:spMkLst>
            <pc:docMk/>
            <pc:sldMk cId="3673854081" sldId="269"/>
            <ac:spMk id="43" creationId="{BF2F34F2-474D-9C8A-2F1C-897562B95BC2}"/>
          </ac:spMkLst>
        </pc:spChg>
        <pc:spChg chg="mod">
          <ac:chgData name="Kate Geraedts" userId="93d1cb2e-6171-4553-b9b6-b54c724e11dd" providerId="ADAL" clId="{DB162A26-1AB9-4C8B-8012-27EDD7E2CB13}" dt="2023-01-20T11:16:50.861" v="907" actId="12789"/>
          <ac:spMkLst>
            <pc:docMk/>
            <pc:sldMk cId="3673854081" sldId="269"/>
            <ac:spMk id="44" creationId="{4E905AD8-181D-3779-2146-8F516CD20FB9}"/>
          </ac:spMkLst>
        </pc:spChg>
        <pc:spChg chg="mod">
          <ac:chgData name="Kate Geraedts" userId="93d1cb2e-6171-4553-b9b6-b54c724e11dd" providerId="ADAL" clId="{DB162A26-1AB9-4C8B-8012-27EDD7E2CB13}" dt="2023-01-20T11:16:44.328" v="905" actId="12789"/>
          <ac:spMkLst>
            <pc:docMk/>
            <pc:sldMk cId="3673854081" sldId="269"/>
            <ac:spMk id="45" creationId="{C61BC518-AF48-5BC2-151F-CF49B488D8C3}"/>
          </ac:spMkLst>
        </pc:spChg>
        <pc:spChg chg="mod">
          <ac:chgData name="Kate Geraedts" userId="93d1cb2e-6171-4553-b9b6-b54c724e11dd" providerId="ADAL" clId="{DB162A26-1AB9-4C8B-8012-27EDD7E2CB13}" dt="2023-01-20T11:16:44.328" v="905" actId="12789"/>
          <ac:spMkLst>
            <pc:docMk/>
            <pc:sldMk cId="3673854081" sldId="269"/>
            <ac:spMk id="46" creationId="{01F8898A-0708-92AE-09BB-ABE0F0E3F1EF}"/>
          </ac:spMkLst>
        </pc:spChg>
        <pc:spChg chg="mod">
          <ac:chgData name="Kate Geraedts" userId="93d1cb2e-6171-4553-b9b6-b54c724e11dd" providerId="ADAL" clId="{DB162A26-1AB9-4C8B-8012-27EDD7E2CB13}" dt="2023-01-20T11:16:36.168" v="904" actId="164"/>
          <ac:spMkLst>
            <pc:docMk/>
            <pc:sldMk cId="3673854081" sldId="269"/>
            <ac:spMk id="51" creationId="{88CE5B7B-995E-1ABB-8346-A9B1A2A93795}"/>
          </ac:spMkLst>
        </pc:spChg>
        <pc:spChg chg="del mod">
          <ac:chgData name="Kate Geraedts" userId="93d1cb2e-6171-4553-b9b6-b54c724e11dd" providerId="ADAL" clId="{DB162A26-1AB9-4C8B-8012-27EDD7E2CB13}" dt="2023-01-20T11:29:45.458" v="1526" actId="478"/>
          <ac:spMkLst>
            <pc:docMk/>
            <pc:sldMk cId="3673854081" sldId="269"/>
            <ac:spMk id="53" creationId="{0FC1953D-2029-9757-6D3B-041B47C16F09}"/>
          </ac:spMkLst>
        </pc:spChg>
        <pc:spChg chg="del mod">
          <ac:chgData name="Kate Geraedts" userId="93d1cb2e-6171-4553-b9b6-b54c724e11dd" providerId="ADAL" clId="{DB162A26-1AB9-4C8B-8012-27EDD7E2CB13}" dt="2023-01-20T11:17:53.460" v="953" actId="478"/>
          <ac:spMkLst>
            <pc:docMk/>
            <pc:sldMk cId="3673854081" sldId="269"/>
            <ac:spMk id="54" creationId="{9A364C30-C839-1D31-BDF6-7A0433A28F03}"/>
          </ac:spMkLst>
        </pc:spChg>
        <pc:spChg chg="mod">
          <ac:chgData name="Kate Geraedts" userId="93d1cb2e-6171-4553-b9b6-b54c724e11dd" providerId="ADAL" clId="{DB162A26-1AB9-4C8B-8012-27EDD7E2CB13}" dt="2023-01-20T11:26:33.131" v="1406" actId="1076"/>
          <ac:spMkLst>
            <pc:docMk/>
            <pc:sldMk cId="3673854081" sldId="269"/>
            <ac:spMk id="55" creationId="{76BA479A-27EA-83C6-1EAF-E8131EE43060}"/>
          </ac:spMkLst>
        </pc:spChg>
        <pc:spChg chg="del">
          <ac:chgData name="Kate Geraedts" userId="93d1cb2e-6171-4553-b9b6-b54c724e11dd" providerId="ADAL" clId="{DB162A26-1AB9-4C8B-8012-27EDD7E2CB13}" dt="2023-01-20T11:20:06.578" v="1060" actId="478"/>
          <ac:spMkLst>
            <pc:docMk/>
            <pc:sldMk cId="3673854081" sldId="269"/>
            <ac:spMk id="57" creationId="{366282BA-5076-CD26-9E47-5FA10EB2AB86}"/>
          </ac:spMkLst>
        </pc:spChg>
        <pc:spChg chg="del mod">
          <ac:chgData name="Kate Geraedts" userId="93d1cb2e-6171-4553-b9b6-b54c724e11dd" providerId="ADAL" clId="{DB162A26-1AB9-4C8B-8012-27EDD7E2CB13}" dt="2023-01-20T11:29:49.467" v="1528" actId="478"/>
          <ac:spMkLst>
            <pc:docMk/>
            <pc:sldMk cId="3673854081" sldId="269"/>
            <ac:spMk id="58" creationId="{54B95F0F-AA8A-371B-34B9-DDDAB41F341D}"/>
          </ac:spMkLst>
        </pc:spChg>
        <pc:spChg chg="mod">
          <ac:chgData name="Kate Geraedts" userId="93d1cb2e-6171-4553-b9b6-b54c724e11dd" providerId="ADAL" clId="{DB162A26-1AB9-4C8B-8012-27EDD7E2CB13}" dt="2023-01-20T11:16:54.026" v="908" actId="1076"/>
          <ac:spMkLst>
            <pc:docMk/>
            <pc:sldMk cId="3673854081" sldId="269"/>
            <ac:spMk id="60" creationId="{58CD55FB-DF58-6139-459E-7B6FBA8A24CD}"/>
          </ac:spMkLst>
        </pc:spChg>
        <pc:spChg chg="add mod">
          <ac:chgData name="Kate Geraedts" userId="93d1cb2e-6171-4553-b9b6-b54c724e11dd" providerId="ADAL" clId="{DB162A26-1AB9-4C8B-8012-27EDD7E2CB13}" dt="2023-01-20T11:28:28.720" v="1510" actId="553"/>
          <ac:spMkLst>
            <pc:docMk/>
            <pc:sldMk cId="3673854081" sldId="269"/>
            <ac:spMk id="61" creationId="{A3B26DAC-33E0-D371-980E-8118FBD59077}"/>
          </ac:spMkLst>
        </pc:spChg>
        <pc:spChg chg="add del mod">
          <ac:chgData name="Kate Geraedts" userId="93d1cb2e-6171-4553-b9b6-b54c724e11dd" providerId="ADAL" clId="{DB162A26-1AB9-4C8B-8012-27EDD7E2CB13}" dt="2023-01-20T11:29:46.742" v="1527" actId="478"/>
          <ac:spMkLst>
            <pc:docMk/>
            <pc:sldMk cId="3673854081" sldId="269"/>
            <ac:spMk id="62" creationId="{3903DADB-2D8C-8EA1-273B-1FAAECC80C06}"/>
          </ac:spMkLst>
        </pc:spChg>
        <pc:spChg chg="add mod">
          <ac:chgData name="Kate Geraedts" userId="93d1cb2e-6171-4553-b9b6-b54c724e11dd" providerId="ADAL" clId="{DB162A26-1AB9-4C8B-8012-27EDD7E2CB13}" dt="2023-01-20T11:23:16.617" v="1217" actId="164"/>
          <ac:spMkLst>
            <pc:docMk/>
            <pc:sldMk cId="3673854081" sldId="269"/>
            <ac:spMk id="65" creationId="{06576ED5-2AE8-4F6A-C757-6242F0F30127}"/>
          </ac:spMkLst>
        </pc:spChg>
        <pc:spChg chg="add mod">
          <ac:chgData name="Kate Geraedts" userId="93d1cb2e-6171-4553-b9b6-b54c724e11dd" providerId="ADAL" clId="{DB162A26-1AB9-4C8B-8012-27EDD7E2CB13}" dt="2023-01-20T11:29:30.740" v="1521" actId="20577"/>
          <ac:spMkLst>
            <pc:docMk/>
            <pc:sldMk cId="3673854081" sldId="269"/>
            <ac:spMk id="67" creationId="{C79053AE-823B-D44C-7887-0EE374FBFACC}"/>
          </ac:spMkLst>
        </pc:spChg>
        <pc:spChg chg="add mod ord">
          <ac:chgData name="Kate Geraedts" userId="93d1cb2e-6171-4553-b9b6-b54c724e11dd" providerId="ADAL" clId="{DB162A26-1AB9-4C8B-8012-27EDD7E2CB13}" dt="2023-01-20T11:26:44.239" v="1407" actId="167"/>
          <ac:spMkLst>
            <pc:docMk/>
            <pc:sldMk cId="3673854081" sldId="269"/>
            <ac:spMk id="68" creationId="{D4D7D2DB-9A5A-B2BC-D9CC-2EE37068C090}"/>
          </ac:spMkLst>
        </pc:spChg>
        <pc:grpChg chg="add mod">
          <ac:chgData name="Kate Geraedts" userId="93d1cb2e-6171-4553-b9b6-b54c724e11dd" providerId="ADAL" clId="{DB162A26-1AB9-4C8B-8012-27EDD7E2CB13}" dt="2023-01-20T11:13:44.073" v="831" actId="164"/>
          <ac:grpSpMkLst>
            <pc:docMk/>
            <pc:sldMk cId="3673854081" sldId="269"/>
            <ac:grpSpMk id="34" creationId="{85747218-6CA5-5CBF-2457-5AF74C78EBF6}"/>
          </ac:grpSpMkLst>
        </pc:grpChg>
        <pc:grpChg chg="add del mod">
          <ac:chgData name="Kate Geraedts" userId="93d1cb2e-6171-4553-b9b6-b54c724e11dd" providerId="ADAL" clId="{DB162A26-1AB9-4C8B-8012-27EDD7E2CB13}" dt="2023-01-20T11:17:41.012" v="932" actId="478"/>
          <ac:grpSpMkLst>
            <pc:docMk/>
            <pc:sldMk cId="3673854081" sldId="269"/>
            <ac:grpSpMk id="35" creationId="{5554B72C-9B1D-17EE-A4D4-9C0C83A88390}"/>
          </ac:grpSpMkLst>
        </pc:grpChg>
        <pc:grpChg chg="add mod">
          <ac:chgData name="Kate Geraedts" userId="93d1cb2e-6171-4553-b9b6-b54c724e11dd" providerId="ADAL" clId="{DB162A26-1AB9-4C8B-8012-27EDD7E2CB13}" dt="2023-01-20T11:16:36.168" v="904" actId="164"/>
          <ac:grpSpMkLst>
            <pc:docMk/>
            <pc:sldMk cId="3673854081" sldId="269"/>
            <ac:grpSpMk id="56" creationId="{05BED996-39C7-C61F-30D0-124ACAD3993B}"/>
          </ac:grpSpMkLst>
        </pc:grpChg>
        <pc:grpChg chg="add mod">
          <ac:chgData name="Kate Geraedts" userId="93d1cb2e-6171-4553-b9b6-b54c724e11dd" providerId="ADAL" clId="{DB162A26-1AB9-4C8B-8012-27EDD7E2CB13}" dt="2023-01-20T11:23:16.617" v="1217" actId="164"/>
          <ac:grpSpMkLst>
            <pc:docMk/>
            <pc:sldMk cId="3673854081" sldId="269"/>
            <ac:grpSpMk id="59" creationId="{5B9805C1-F02D-F9C0-5964-3D6C0419ED3A}"/>
          </ac:grpSpMkLst>
        </pc:grpChg>
        <pc:grpChg chg="add mod">
          <ac:chgData name="Kate Geraedts" userId="93d1cb2e-6171-4553-b9b6-b54c724e11dd" providerId="ADAL" clId="{DB162A26-1AB9-4C8B-8012-27EDD7E2CB13}" dt="2023-01-20T11:21:37.729" v="1091" actId="164"/>
          <ac:grpSpMkLst>
            <pc:docMk/>
            <pc:sldMk cId="3673854081" sldId="269"/>
            <ac:grpSpMk id="63" creationId="{5063E984-04EF-A82B-189B-4D9607ED84C2}"/>
          </ac:grpSpMkLst>
        </pc:grpChg>
        <pc:grpChg chg="add mod">
          <ac:chgData name="Kate Geraedts" userId="93d1cb2e-6171-4553-b9b6-b54c724e11dd" providerId="ADAL" clId="{DB162A26-1AB9-4C8B-8012-27EDD7E2CB13}" dt="2023-01-20T11:21:47.947" v="1136" actId="1037"/>
          <ac:grpSpMkLst>
            <pc:docMk/>
            <pc:sldMk cId="3673854081" sldId="269"/>
            <ac:grpSpMk id="64" creationId="{F7D48CC9-A8B9-7EC5-BF20-854ADF8ED1C9}"/>
          </ac:grpSpMkLst>
        </pc:grpChg>
        <pc:grpChg chg="add mod">
          <ac:chgData name="Kate Geraedts" userId="93d1cb2e-6171-4553-b9b6-b54c724e11dd" providerId="ADAL" clId="{DB162A26-1AB9-4C8B-8012-27EDD7E2CB13}" dt="2023-01-20T11:24:46.248" v="1355" actId="1076"/>
          <ac:grpSpMkLst>
            <pc:docMk/>
            <pc:sldMk cId="3673854081" sldId="269"/>
            <ac:grpSpMk id="66" creationId="{0ED6BD57-C57A-FA96-9D26-3EB22F6D8B11}"/>
          </ac:grpSpMkLst>
        </pc:grpChg>
        <pc:graphicFrameChg chg="mod">
          <ac:chgData name="Kate Geraedts" userId="93d1cb2e-6171-4553-b9b6-b54c724e11dd" providerId="ADAL" clId="{DB162A26-1AB9-4C8B-8012-27EDD7E2CB13}" dt="2023-01-20T11:21:47.947" v="1136" actId="1037"/>
          <ac:graphicFrameMkLst>
            <pc:docMk/>
            <pc:sldMk cId="3673854081" sldId="269"/>
            <ac:graphicFrameMk id="5" creationId="{DC6B151C-AD20-1640-96E7-46F445A3EDB1}"/>
          </ac:graphicFrameMkLst>
        </pc:graphicFrameChg>
        <pc:cxnChg chg="del">
          <ac:chgData name="Kate Geraedts" userId="93d1cb2e-6171-4553-b9b6-b54c724e11dd" providerId="ADAL" clId="{DB162A26-1AB9-4C8B-8012-27EDD7E2CB13}" dt="2023-01-20T11:29:39.591" v="1524" actId="478"/>
          <ac:cxnSpMkLst>
            <pc:docMk/>
            <pc:sldMk cId="3673854081" sldId="269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1:29:38.157" v="1523" actId="478"/>
          <ac:cxnSpMkLst>
            <pc:docMk/>
            <pc:sldMk cId="3673854081" sldId="269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1:21:10.231" v="1090" actId="164"/>
          <ac:cxnSpMkLst>
            <pc:docMk/>
            <pc:sldMk cId="3673854081" sldId="269"/>
            <ac:cxnSpMk id="48" creationId="{1DFD4378-9541-F947-65C5-EF767919307E}"/>
          </ac:cxnSpMkLst>
        </pc:cxnChg>
        <pc:cxnChg chg="mod">
          <ac:chgData name="Kate Geraedts" userId="93d1cb2e-6171-4553-b9b6-b54c724e11dd" providerId="ADAL" clId="{DB162A26-1AB9-4C8B-8012-27EDD7E2CB13}" dt="2023-01-20T11:16:30.014" v="903" actId="164"/>
          <ac:cxnSpMkLst>
            <pc:docMk/>
            <pc:sldMk cId="3673854081" sldId="269"/>
            <ac:cxnSpMk id="49" creationId="{E351DA13-0555-A1C5-F5CA-94AB536F5908}"/>
          </ac:cxnSpMkLst>
        </pc:cxnChg>
        <pc:cxnChg chg="mod">
          <ac:chgData name="Kate Geraedts" userId="93d1cb2e-6171-4553-b9b6-b54c724e11dd" providerId="ADAL" clId="{DB162A26-1AB9-4C8B-8012-27EDD7E2CB13}" dt="2023-01-20T11:16:30.014" v="903" actId="164"/>
          <ac:cxnSpMkLst>
            <pc:docMk/>
            <pc:sldMk cId="3673854081" sldId="269"/>
            <ac:cxnSpMk id="50" creationId="{888C92AC-F603-CE33-A830-1056B89C0D15}"/>
          </ac:cxnSpMkLst>
        </pc:cxnChg>
        <pc:cxnChg chg="mod">
          <ac:chgData name="Kate Geraedts" userId="93d1cb2e-6171-4553-b9b6-b54c724e11dd" providerId="ADAL" clId="{DB162A26-1AB9-4C8B-8012-27EDD7E2CB13}" dt="2023-01-20T11:21:10.231" v="1090" actId="164"/>
          <ac:cxnSpMkLst>
            <pc:docMk/>
            <pc:sldMk cId="3673854081" sldId="269"/>
            <ac:cxnSpMk id="52" creationId="{9E1A8EA1-94F5-416C-ECFD-E07457D52007}"/>
          </ac:cxnSpMkLst>
        </pc:cxnChg>
      </pc:sldChg>
      <pc:sldChg chg="addSp delSp modSp del mod delAnim modAnim">
        <pc:chgData name="Kate Geraedts" userId="93d1cb2e-6171-4553-b9b6-b54c724e11dd" providerId="ADAL" clId="{DB162A26-1AB9-4C8B-8012-27EDD7E2CB13}" dt="2023-01-20T14:53:12.639" v="5443" actId="2696"/>
        <pc:sldMkLst>
          <pc:docMk/>
          <pc:sldMk cId="19670854" sldId="270"/>
        </pc:sldMkLst>
        <pc:spChg chg="add mod">
          <ac:chgData name="Kate Geraedts" userId="93d1cb2e-6171-4553-b9b6-b54c724e11dd" providerId="ADAL" clId="{DB162A26-1AB9-4C8B-8012-27EDD7E2CB13}" dt="2023-01-20T10:25:56.183" v="37"/>
          <ac:spMkLst>
            <pc:docMk/>
            <pc:sldMk cId="19670854" sldId="270"/>
            <ac:spMk id="2" creationId="{47E2CEAE-5F8F-E525-7F93-4DBF162B4BEE}"/>
          </ac:spMkLst>
        </pc:spChg>
        <pc:spChg chg="del">
          <ac:chgData name="Kate Geraedts" userId="93d1cb2e-6171-4553-b9b6-b54c724e11dd" providerId="ADAL" clId="{DB162A26-1AB9-4C8B-8012-27EDD7E2CB13}" dt="2023-01-20T12:00:26.706" v="2497" actId="478"/>
          <ac:spMkLst>
            <pc:docMk/>
            <pc:sldMk cId="19670854" sldId="270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6" creationId="{B4792CED-5A15-005E-54BA-4DF69702C7E9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1:47:45.600" v="2015" actId="12788"/>
          <ac:spMkLst>
            <pc:docMk/>
            <pc:sldMk cId="19670854" sldId="270"/>
            <ac:spMk id="12" creationId="{72FF4B32-445B-6662-DA03-F3BB3846DF1A}"/>
          </ac:spMkLst>
        </pc:spChg>
        <pc:spChg chg="mod">
          <ac:chgData name="Kate Geraedts" userId="93d1cb2e-6171-4553-b9b6-b54c724e11dd" providerId="ADAL" clId="{DB162A26-1AB9-4C8B-8012-27EDD7E2CB13}" dt="2023-01-20T11:47:25.199" v="2011" actId="12788"/>
          <ac:spMkLst>
            <pc:docMk/>
            <pc:sldMk cId="19670854" sldId="270"/>
            <ac:spMk id="14" creationId="{69346089-313E-2D76-31C5-65E49F1EFA03}"/>
          </ac:spMkLst>
        </pc:spChg>
        <pc:spChg chg="mod">
          <ac:chgData name="Kate Geraedts" userId="93d1cb2e-6171-4553-b9b6-b54c724e11dd" providerId="ADAL" clId="{DB162A26-1AB9-4C8B-8012-27EDD7E2CB13}" dt="2023-01-20T11:58:12.944" v="2376" actId="5793"/>
          <ac:spMkLst>
            <pc:docMk/>
            <pc:sldMk cId="19670854" sldId="270"/>
            <ac:spMk id="15" creationId="{473CF284-F026-A444-F7F3-3E564A54131F}"/>
          </ac:spMkLst>
        </pc:spChg>
        <pc:spChg chg="del mod">
          <ac:chgData name="Kate Geraedts" userId="93d1cb2e-6171-4553-b9b6-b54c724e11dd" providerId="ADAL" clId="{DB162A26-1AB9-4C8B-8012-27EDD7E2CB13}" dt="2023-01-20T12:00:51.757" v="2526" actId="478"/>
          <ac:spMkLst>
            <pc:docMk/>
            <pc:sldMk cId="19670854" sldId="270"/>
            <ac:spMk id="16" creationId="{0EF4750B-BEBD-B22A-630C-EFD3865F215F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8" creationId="{103B0D6F-6493-F64E-13BF-53533B53ECC3}"/>
          </ac:spMkLst>
        </pc:spChg>
        <pc:spChg chg="del mod">
          <ac:chgData name="Kate Geraedts" userId="93d1cb2e-6171-4553-b9b6-b54c724e11dd" providerId="ADAL" clId="{DB162A26-1AB9-4C8B-8012-27EDD7E2CB13}" dt="2023-01-20T12:00:44.006" v="2506" actId="478"/>
          <ac:spMkLst>
            <pc:docMk/>
            <pc:sldMk cId="19670854" sldId="270"/>
            <ac:spMk id="29" creationId="{A8371740-99ED-4CD4-79E9-4D0392B7C276}"/>
          </ac:spMkLst>
        </pc:spChg>
        <pc:spChg chg="del mod">
          <ac:chgData name="Kate Geraedts" userId="93d1cb2e-6171-4553-b9b6-b54c724e11dd" providerId="ADAL" clId="{DB162A26-1AB9-4C8B-8012-27EDD7E2CB13}" dt="2023-01-20T12:00:42.327" v="2505" actId="478"/>
          <ac:spMkLst>
            <pc:docMk/>
            <pc:sldMk cId="19670854" sldId="270"/>
            <ac:spMk id="30" creationId="{902A6964-3CBC-A397-C372-2E2F249CA194}"/>
          </ac:spMkLst>
        </pc:spChg>
        <pc:spChg chg="mod">
          <ac:chgData name="Kate Geraedts" userId="93d1cb2e-6171-4553-b9b6-b54c724e11dd" providerId="ADAL" clId="{DB162A26-1AB9-4C8B-8012-27EDD7E2CB13}" dt="2023-01-20T11:47:20.751" v="2010" actId="12788"/>
          <ac:spMkLst>
            <pc:docMk/>
            <pc:sldMk cId="19670854" sldId="270"/>
            <ac:spMk id="31" creationId="{AA0D530A-C67A-D862-7A2F-DB2165E28BF4}"/>
          </ac:spMkLst>
        </pc:spChg>
        <pc:spChg chg="mod">
          <ac:chgData name="Kate Geraedts" userId="93d1cb2e-6171-4553-b9b6-b54c724e11dd" providerId="ADAL" clId="{DB162A26-1AB9-4C8B-8012-27EDD7E2CB13}" dt="2023-01-20T11:47:57.210" v="2018" actId="12788"/>
          <ac:spMkLst>
            <pc:docMk/>
            <pc:sldMk cId="19670854" sldId="270"/>
            <ac:spMk id="32" creationId="{91F0F12D-65CA-909E-B5AD-ABDEB3B0E7C0}"/>
          </ac:spMkLst>
        </pc:spChg>
        <pc:spChg chg="mod">
          <ac:chgData name="Kate Geraedts" userId="93d1cb2e-6171-4553-b9b6-b54c724e11dd" providerId="ADAL" clId="{DB162A26-1AB9-4C8B-8012-27EDD7E2CB13}" dt="2023-01-20T11:47:45.600" v="2015" actId="12788"/>
          <ac:spMkLst>
            <pc:docMk/>
            <pc:sldMk cId="19670854" sldId="270"/>
            <ac:spMk id="34" creationId="{E671DFD5-2631-C3A4-2046-90211B1B4707}"/>
          </ac:spMkLst>
        </pc:spChg>
        <pc:spChg chg="mod">
          <ac:chgData name="Kate Geraedts" userId="93d1cb2e-6171-4553-b9b6-b54c724e11dd" providerId="ADAL" clId="{DB162A26-1AB9-4C8B-8012-27EDD7E2CB13}" dt="2023-01-20T11:43:27.174" v="1900" actId="164"/>
          <ac:spMkLst>
            <pc:docMk/>
            <pc:sldMk cId="19670854" sldId="270"/>
            <ac:spMk id="35" creationId="{EBB4A5A0-8081-BE0C-7C88-2269C0752BDB}"/>
          </ac:spMkLst>
        </pc:spChg>
        <pc:spChg chg="mod">
          <ac:chgData name="Kate Geraedts" userId="93d1cb2e-6171-4553-b9b6-b54c724e11dd" providerId="ADAL" clId="{DB162A26-1AB9-4C8B-8012-27EDD7E2CB13}" dt="2023-01-20T11:43:27.174" v="1900" actId="164"/>
          <ac:spMkLst>
            <pc:docMk/>
            <pc:sldMk cId="19670854" sldId="270"/>
            <ac:spMk id="36" creationId="{65A4BF14-9E91-2DC4-C867-4FBBECE7A4EF}"/>
          </ac:spMkLst>
        </pc:spChg>
        <pc:spChg chg="mod">
          <ac:chgData name="Kate Geraedts" userId="93d1cb2e-6171-4553-b9b6-b54c724e11dd" providerId="ADAL" clId="{DB162A26-1AB9-4C8B-8012-27EDD7E2CB13}" dt="2023-01-20T11:47:20.751" v="2010" actId="12788"/>
          <ac:spMkLst>
            <pc:docMk/>
            <pc:sldMk cId="19670854" sldId="270"/>
            <ac:spMk id="38" creationId="{B549A187-19BB-04A3-83B4-E5F8D50253D1}"/>
          </ac:spMkLst>
        </pc:spChg>
        <pc:spChg chg="del mod">
          <ac:chgData name="Kate Geraedts" userId="93d1cb2e-6171-4553-b9b6-b54c724e11dd" providerId="ADAL" clId="{DB162A26-1AB9-4C8B-8012-27EDD7E2CB13}" dt="2023-01-20T12:00:38.079" v="2504" actId="478"/>
          <ac:spMkLst>
            <pc:docMk/>
            <pc:sldMk cId="19670854" sldId="270"/>
            <ac:spMk id="39" creationId="{C1218C3D-582E-DD8B-3F3A-D50E9D287829}"/>
          </ac:spMkLst>
        </pc:spChg>
        <pc:spChg chg="del">
          <ac:chgData name="Kate Geraedts" userId="93d1cb2e-6171-4553-b9b6-b54c724e11dd" providerId="ADAL" clId="{DB162A26-1AB9-4C8B-8012-27EDD7E2CB13}" dt="2023-01-20T10:25:55.284" v="36" actId="478"/>
          <ac:spMkLst>
            <pc:docMk/>
            <pc:sldMk cId="19670854" sldId="270"/>
            <ac:spMk id="40" creationId="{62D0987D-8F71-983C-7E3F-ABC7E57E512D}"/>
          </ac:spMkLst>
        </pc:spChg>
        <pc:spChg chg="add mod">
          <ac:chgData name="Kate Geraedts" userId="93d1cb2e-6171-4553-b9b6-b54c724e11dd" providerId="ADAL" clId="{DB162A26-1AB9-4C8B-8012-27EDD7E2CB13}" dt="2023-01-20T11:45:43.027" v="1962" actId="164"/>
          <ac:spMkLst>
            <pc:docMk/>
            <pc:sldMk cId="19670854" sldId="270"/>
            <ac:spMk id="45" creationId="{B84CEFDD-0283-42EF-5D6D-AB21B24DC265}"/>
          </ac:spMkLst>
        </pc:spChg>
        <pc:spChg chg="add del mod">
          <ac:chgData name="Kate Geraedts" userId="93d1cb2e-6171-4553-b9b6-b54c724e11dd" providerId="ADAL" clId="{DB162A26-1AB9-4C8B-8012-27EDD7E2CB13}" dt="2023-01-20T12:00:50.395" v="2525" actId="478"/>
          <ac:spMkLst>
            <pc:docMk/>
            <pc:sldMk cId="19670854" sldId="270"/>
            <ac:spMk id="47" creationId="{C1BDEE8A-927F-48FA-B905-A882DF6B08AB}"/>
          </ac:spMkLst>
        </pc:spChg>
        <pc:spChg chg="add del mod">
          <ac:chgData name="Kate Geraedts" userId="93d1cb2e-6171-4553-b9b6-b54c724e11dd" providerId="ADAL" clId="{DB162A26-1AB9-4C8B-8012-27EDD7E2CB13}" dt="2023-01-20T12:00:35.566" v="2502" actId="478"/>
          <ac:spMkLst>
            <pc:docMk/>
            <pc:sldMk cId="19670854" sldId="270"/>
            <ac:spMk id="48" creationId="{37B2701A-5281-8567-F672-4FEA3C47C2C4}"/>
          </ac:spMkLst>
        </pc:spChg>
        <pc:spChg chg="add del mod">
          <ac:chgData name="Kate Geraedts" userId="93d1cb2e-6171-4553-b9b6-b54c724e11dd" providerId="ADAL" clId="{DB162A26-1AB9-4C8B-8012-27EDD7E2CB13}" dt="2023-01-20T12:00:36.658" v="2503" actId="478"/>
          <ac:spMkLst>
            <pc:docMk/>
            <pc:sldMk cId="19670854" sldId="270"/>
            <ac:spMk id="49" creationId="{0626D622-9F17-FB4F-2CE6-E7E4F3769EC0}"/>
          </ac:spMkLst>
        </pc:spChg>
        <pc:spChg chg="add del mod">
          <ac:chgData name="Kate Geraedts" userId="93d1cb2e-6171-4553-b9b6-b54c724e11dd" providerId="ADAL" clId="{DB162A26-1AB9-4C8B-8012-27EDD7E2CB13}" dt="2023-01-20T12:00:33.974" v="2501" actId="478"/>
          <ac:spMkLst>
            <pc:docMk/>
            <pc:sldMk cId="19670854" sldId="270"/>
            <ac:spMk id="51" creationId="{B125463B-40A6-447C-32DB-6AF14665841A}"/>
          </ac:spMkLst>
        </pc:spChg>
        <pc:spChg chg="mod">
          <ac:chgData name="Kate Geraedts" userId="93d1cb2e-6171-4553-b9b6-b54c724e11dd" providerId="ADAL" clId="{DB162A26-1AB9-4C8B-8012-27EDD7E2CB13}" dt="2023-01-20T11:57:28.200" v="2338" actId="1076"/>
          <ac:spMkLst>
            <pc:docMk/>
            <pc:sldMk cId="19670854" sldId="270"/>
            <ac:spMk id="53" creationId="{FCC663DA-E424-9516-4BCB-086916D761F8}"/>
          </ac:spMkLst>
        </pc:spChg>
        <pc:spChg chg="add mod">
          <ac:chgData name="Kate Geraedts" userId="93d1cb2e-6171-4553-b9b6-b54c724e11dd" providerId="ADAL" clId="{DB162A26-1AB9-4C8B-8012-27EDD7E2CB13}" dt="2023-01-20T11:57:59.895" v="2364" actId="1038"/>
          <ac:spMkLst>
            <pc:docMk/>
            <pc:sldMk cId="19670854" sldId="270"/>
            <ac:spMk id="59" creationId="{BB9D525F-54AC-1059-997D-84A51C0500DE}"/>
          </ac:spMkLst>
        </pc:spChg>
        <pc:spChg chg="add del mod">
          <ac:chgData name="Kate Geraedts" userId="93d1cb2e-6171-4553-b9b6-b54c724e11dd" providerId="ADAL" clId="{DB162A26-1AB9-4C8B-8012-27EDD7E2CB13}" dt="2023-01-20T12:33:52.352" v="2530" actId="478"/>
          <ac:spMkLst>
            <pc:docMk/>
            <pc:sldMk cId="19670854" sldId="270"/>
            <ac:spMk id="65" creationId="{87988270-86C4-3498-3664-123E1B5EF8BD}"/>
          </ac:spMkLst>
        </pc:spChg>
        <pc:spChg chg="add mod">
          <ac:chgData name="Kate Geraedts" userId="93d1cb2e-6171-4553-b9b6-b54c724e11dd" providerId="ADAL" clId="{DB162A26-1AB9-4C8B-8012-27EDD7E2CB13}" dt="2023-01-20T12:33:52.787" v="2531"/>
          <ac:spMkLst>
            <pc:docMk/>
            <pc:sldMk cId="19670854" sldId="270"/>
            <ac:spMk id="66" creationId="{E59DF992-7140-FA87-0628-93704A922E76}"/>
          </ac:spMkLst>
        </pc:spChg>
        <pc:grpChg chg="add mod">
          <ac:chgData name="Kate Geraedts" userId="93d1cb2e-6171-4553-b9b6-b54c724e11dd" providerId="ADAL" clId="{DB162A26-1AB9-4C8B-8012-27EDD7E2CB13}" dt="2023-01-20T11:43:27.174" v="1900" actId="164"/>
          <ac:grpSpMkLst>
            <pc:docMk/>
            <pc:sldMk cId="19670854" sldId="270"/>
            <ac:grpSpMk id="37" creationId="{E7DCBD46-7000-BBDB-20DB-D55FF6E5E2D3}"/>
          </ac:grpSpMkLst>
        </pc:grpChg>
        <pc:grpChg chg="add mod">
          <ac:chgData name="Kate Geraedts" userId="93d1cb2e-6171-4553-b9b6-b54c724e11dd" providerId="ADAL" clId="{DB162A26-1AB9-4C8B-8012-27EDD7E2CB13}" dt="2023-01-20T11:45:43.027" v="1962" actId="164"/>
          <ac:grpSpMkLst>
            <pc:docMk/>
            <pc:sldMk cId="19670854" sldId="270"/>
            <ac:grpSpMk id="44" creationId="{B25846CD-FCA7-8E5D-E02A-21AED9CB7EDE}"/>
          </ac:grpSpMkLst>
        </pc:grpChg>
        <pc:grpChg chg="add mod">
          <ac:chgData name="Kate Geraedts" userId="93d1cb2e-6171-4553-b9b6-b54c724e11dd" providerId="ADAL" clId="{DB162A26-1AB9-4C8B-8012-27EDD7E2CB13}" dt="2023-01-20T11:45:43.027" v="1962" actId="164"/>
          <ac:grpSpMkLst>
            <pc:docMk/>
            <pc:sldMk cId="19670854" sldId="270"/>
            <ac:grpSpMk id="46" creationId="{3ED70F61-2215-A5A8-C70A-AB327259565A}"/>
          </ac:grpSpMkLst>
        </pc:grpChg>
        <pc:grpChg chg="add mod">
          <ac:chgData name="Kate Geraedts" userId="93d1cb2e-6171-4553-b9b6-b54c724e11dd" providerId="ADAL" clId="{DB162A26-1AB9-4C8B-8012-27EDD7E2CB13}" dt="2023-01-20T11:57:28.200" v="2338" actId="1076"/>
          <ac:grpSpMkLst>
            <pc:docMk/>
            <pc:sldMk cId="19670854" sldId="270"/>
            <ac:grpSpMk id="52" creationId="{D5591AC9-4ADC-F062-30B6-322D5038DBE9}"/>
          </ac:grpSpMkLst>
        </pc:grpChg>
        <pc:grpChg chg="add mod">
          <ac:chgData name="Kate Geraedts" userId="93d1cb2e-6171-4553-b9b6-b54c724e11dd" providerId="ADAL" clId="{DB162A26-1AB9-4C8B-8012-27EDD7E2CB13}" dt="2023-01-20T11:57:28.200" v="2338" actId="1076"/>
          <ac:grpSpMkLst>
            <pc:docMk/>
            <pc:sldMk cId="19670854" sldId="270"/>
            <ac:grpSpMk id="58" creationId="{5F912B07-7722-54ED-82EA-1AC603B22A73}"/>
          </ac:grpSpMkLst>
        </pc:grpChg>
        <pc:grpChg chg="add mod">
          <ac:chgData name="Kate Geraedts" userId="93d1cb2e-6171-4553-b9b6-b54c724e11dd" providerId="ADAL" clId="{DB162A26-1AB9-4C8B-8012-27EDD7E2CB13}" dt="2023-01-20T11:58:33.294" v="2435" actId="1035"/>
          <ac:grpSpMkLst>
            <pc:docMk/>
            <pc:sldMk cId="19670854" sldId="270"/>
            <ac:grpSpMk id="63" creationId="{963322AB-030B-0BF7-051A-C12FA5AACF57}"/>
          </ac:grpSpMkLst>
        </pc:grpChg>
        <pc:graphicFrameChg chg="mod">
          <ac:chgData name="Kate Geraedts" userId="93d1cb2e-6171-4553-b9b6-b54c724e11dd" providerId="ADAL" clId="{DB162A26-1AB9-4C8B-8012-27EDD7E2CB13}" dt="2023-01-20T11:44:29.582" v="1922" actId="1038"/>
          <ac:graphicFrameMkLst>
            <pc:docMk/>
            <pc:sldMk cId="19670854" sldId="270"/>
            <ac:graphicFrameMk id="5" creationId="{DC6B151C-AD20-1640-96E7-46F445A3EDB1}"/>
          </ac:graphicFrameMkLst>
        </pc:graphicFrameChg>
        <pc:picChg chg="mod">
          <ac:chgData name="Kate Geraedts" userId="93d1cb2e-6171-4553-b9b6-b54c724e11dd" providerId="ADAL" clId="{DB162A26-1AB9-4C8B-8012-27EDD7E2CB13}" dt="2023-01-20T11:57:28.200" v="2338" actId="1076"/>
          <ac:picMkLst>
            <pc:docMk/>
            <pc:sldMk cId="19670854" sldId="270"/>
            <ac:picMk id="42" creationId="{78A743E7-CC6A-2C91-9C47-B33C6FEFED01}"/>
          </ac:picMkLst>
        </pc:picChg>
        <pc:cxnChg chg="del">
          <ac:chgData name="Kate Geraedts" userId="93d1cb2e-6171-4553-b9b6-b54c724e11dd" providerId="ADAL" clId="{DB162A26-1AB9-4C8B-8012-27EDD7E2CB13}" dt="2023-01-20T12:00:28.700" v="2499" actId="478"/>
          <ac:cxnSpMkLst>
            <pc:docMk/>
            <pc:sldMk cId="19670854" sldId="270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2:00:27.736" v="2498" actId="478"/>
          <ac:cxnSpMkLst>
            <pc:docMk/>
            <pc:sldMk cId="19670854" sldId="270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1:44:29.582" v="1922" actId="1038"/>
          <ac:cxnSpMkLst>
            <pc:docMk/>
            <pc:sldMk cId="19670854" sldId="270"/>
            <ac:cxnSpMk id="9" creationId="{ABB77CB9-A50B-14A0-B121-512337467F50}"/>
          </ac:cxnSpMkLst>
        </pc:cxnChg>
        <pc:cxnChg chg="mod">
          <ac:chgData name="Kate Geraedts" userId="93d1cb2e-6171-4553-b9b6-b54c724e11dd" providerId="ADAL" clId="{DB162A26-1AB9-4C8B-8012-27EDD7E2CB13}" dt="2023-01-20T11:44:47.052" v="1939" actId="1038"/>
          <ac:cxnSpMkLst>
            <pc:docMk/>
            <pc:sldMk cId="19670854" sldId="270"/>
            <ac:cxnSpMk id="13" creationId="{DD77855F-CB27-2CDB-145E-AD92722858A5}"/>
          </ac:cxnSpMkLst>
        </pc:cxnChg>
        <pc:cxnChg chg="mod">
          <ac:chgData name="Kate Geraedts" userId="93d1cb2e-6171-4553-b9b6-b54c724e11dd" providerId="ADAL" clId="{DB162A26-1AB9-4C8B-8012-27EDD7E2CB13}" dt="2023-01-20T11:57:28.200" v="2338" actId="1076"/>
          <ac:cxnSpMkLst>
            <pc:docMk/>
            <pc:sldMk cId="19670854" sldId="270"/>
            <ac:cxnSpMk id="33" creationId="{7521571D-8E30-25CD-4EED-4D24297FD198}"/>
          </ac:cxnSpMkLst>
        </pc:cxnChg>
        <pc:cxnChg chg="mod">
          <ac:chgData name="Kate Geraedts" userId="93d1cb2e-6171-4553-b9b6-b54c724e11dd" providerId="ADAL" clId="{DB162A26-1AB9-4C8B-8012-27EDD7E2CB13}" dt="2023-01-20T11:58:37.086" v="2436" actId="14100"/>
          <ac:cxnSpMkLst>
            <pc:docMk/>
            <pc:sldMk cId="19670854" sldId="270"/>
            <ac:cxnSpMk id="41" creationId="{5E0BF72C-13CD-90C7-FF9F-C8C8CD61327F}"/>
          </ac:cxnSpMkLst>
        </pc:cxnChg>
        <pc:cxnChg chg="mod">
          <ac:chgData name="Kate Geraedts" userId="93d1cb2e-6171-4553-b9b6-b54c724e11dd" providerId="ADAL" clId="{DB162A26-1AB9-4C8B-8012-27EDD7E2CB13}" dt="2023-01-20T11:58:25.765" v="2377" actId="164"/>
          <ac:cxnSpMkLst>
            <pc:docMk/>
            <pc:sldMk cId="19670854" sldId="270"/>
            <ac:cxnSpMk id="43" creationId="{A454E79B-5514-D3F3-29C5-778B17B3D494}"/>
          </ac:cxnSpMkLst>
        </pc:cxnChg>
        <pc:cxnChg chg="mod">
          <ac:chgData name="Kate Geraedts" userId="93d1cb2e-6171-4553-b9b6-b54c724e11dd" providerId="ADAL" clId="{DB162A26-1AB9-4C8B-8012-27EDD7E2CB13}" dt="2023-01-20T11:57:28.200" v="2338" actId="1076"/>
          <ac:cxnSpMkLst>
            <pc:docMk/>
            <pc:sldMk cId="19670854" sldId="270"/>
            <ac:cxnSpMk id="50" creationId="{9FDE6D08-733F-83AB-4BB3-449EECD9E711}"/>
          </ac:cxnSpMkLst>
        </pc:cxnChg>
      </pc:sldChg>
      <pc:sldChg chg="addSp delSp modSp del mod delAnim modAnim modNotesTx">
        <pc:chgData name="Kate Geraedts" userId="93d1cb2e-6171-4553-b9b6-b54c724e11dd" providerId="ADAL" clId="{DB162A26-1AB9-4C8B-8012-27EDD7E2CB13}" dt="2023-01-20T14:53:17.780" v="5444" actId="2696"/>
        <pc:sldMkLst>
          <pc:docMk/>
          <pc:sldMk cId="3694238187" sldId="271"/>
        </pc:sldMkLst>
        <pc:spChg chg="mod">
          <ac:chgData name="Kate Geraedts" userId="93d1cb2e-6171-4553-b9b6-b54c724e11dd" providerId="ADAL" clId="{DB162A26-1AB9-4C8B-8012-27EDD7E2CB13}" dt="2023-01-20T12:37:23.462" v="2622" actId="12788"/>
          <ac:spMkLst>
            <pc:docMk/>
            <pc:sldMk cId="3694238187" sldId="271"/>
            <ac:spMk id="2" creationId="{AA60818A-D0A6-14E5-D559-419F51FE0B7E}"/>
          </ac:spMkLst>
        </pc:spChg>
        <pc:spChg chg="del">
          <ac:chgData name="Kate Geraedts" userId="93d1cb2e-6171-4553-b9b6-b54c724e11dd" providerId="ADAL" clId="{DB162A26-1AB9-4C8B-8012-27EDD7E2CB13}" dt="2023-01-20T12:49:23.389" v="3138" actId="478"/>
          <ac:spMkLst>
            <pc:docMk/>
            <pc:sldMk cId="3694238187" sldId="271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6" creationId="{B4792CED-5A15-005E-54BA-4DF69702C7E9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2:37:23.462" v="2622" actId="12788"/>
          <ac:spMkLst>
            <pc:docMk/>
            <pc:sldMk cId="3694238187" sldId="271"/>
            <ac:spMk id="12" creationId="{EBC080BF-ED52-5DD8-B91D-B68D27B5BB57}"/>
          </ac:spMkLst>
        </pc:spChg>
        <pc:spChg chg="del mod">
          <ac:chgData name="Kate Geraedts" userId="93d1cb2e-6171-4553-b9b6-b54c724e11dd" providerId="ADAL" clId="{DB162A26-1AB9-4C8B-8012-27EDD7E2CB13}" dt="2023-01-20T12:49:33.942" v="3143" actId="478"/>
          <ac:spMkLst>
            <pc:docMk/>
            <pc:sldMk cId="3694238187" sldId="271"/>
            <ac:spMk id="14" creationId="{117AF231-623B-07CA-8285-FF66402992EB}"/>
          </ac:spMkLst>
        </pc:spChg>
        <pc:spChg chg="del mod">
          <ac:chgData name="Kate Geraedts" userId="93d1cb2e-6171-4553-b9b6-b54c724e11dd" providerId="ADAL" clId="{DB162A26-1AB9-4C8B-8012-27EDD7E2CB13}" dt="2023-01-20T12:49:32.531" v="3142" actId="478"/>
          <ac:spMkLst>
            <pc:docMk/>
            <pc:sldMk cId="3694238187" sldId="271"/>
            <ac:spMk id="15" creationId="{86561515-EAB7-62DB-F693-188870E31C4F}"/>
          </ac:spMkLst>
        </pc:spChg>
        <pc:spChg chg="del">
          <ac:chgData name="Kate Geraedts" userId="93d1cb2e-6171-4553-b9b6-b54c724e11dd" providerId="ADAL" clId="{DB162A26-1AB9-4C8B-8012-27EDD7E2CB13}" dt="2023-01-20T12:38:25.479" v="2623" actId="478"/>
          <ac:spMkLst>
            <pc:docMk/>
            <pc:sldMk cId="3694238187" sldId="271"/>
            <ac:spMk id="16" creationId="{4C89224F-7B53-8A31-CBCF-541B8A539C2C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8" creationId="{103B0D6F-6493-F64E-13BF-53533B53ECC3}"/>
          </ac:spMkLst>
        </pc:spChg>
        <pc:spChg chg="add mod">
          <ac:chgData name="Kate Geraedts" userId="93d1cb2e-6171-4553-b9b6-b54c724e11dd" providerId="ADAL" clId="{DB162A26-1AB9-4C8B-8012-27EDD7E2CB13}" dt="2023-01-20T10:26:12.737" v="43"/>
          <ac:spMkLst>
            <pc:docMk/>
            <pc:sldMk cId="3694238187" sldId="271"/>
            <ac:spMk id="29" creationId="{92B221DE-0FCF-D5C2-A43C-B713B09EC70F}"/>
          </ac:spMkLst>
        </pc:spChg>
        <pc:spChg chg="add mod">
          <ac:chgData name="Kate Geraedts" userId="93d1cb2e-6171-4553-b9b6-b54c724e11dd" providerId="ADAL" clId="{DB162A26-1AB9-4C8B-8012-27EDD7E2CB13}" dt="2023-01-20T12:36:04.282" v="2581" actId="1076"/>
          <ac:spMkLst>
            <pc:docMk/>
            <pc:sldMk cId="3694238187" sldId="271"/>
            <ac:spMk id="30" creationId="{1442B4BB-F15D-3D36-8B1B-FD98874385F5}"/>
          </ac:spMkLst>
        </pc:spChg>
        <pc:spChg chg="add del mod">
          <ac:chgData name="Kate Geraedts" userId="93d1cb2e-6171-4553-b9b6-b54c724e11dd" providerId="ADAL" clId="{DB162A26-1AB9-4C8B-8012-27EDD7E2CB13}" dt="2023-01-20T12:49:35.558" v="3144" actId="478"/>
          <ac:spMkLst>
            <pc:docMk/>
            <pc:sldMk cId="3694238187" sldId="271"/>
            <ac:spMk id="31" creationId="{7F811FD8-FE49-E96B-DF46-2D70163F1A1A}"/>
          </ac:spMkLst>
        </pc:spChg>
        <pc:spChg chg="mod">
          <ac:chgData name="Kate Geraedts" userId="93d1cb2e-6171-4553-b9b6-b54c724e11dd" providerId="ADAL" clId="{DB162A26-1AB9-4C8B-8012-27EDD7E2CB13}" dt="2023-01-20T12:49:12.070" v="3137" actId="1035"/>
          <ac:spMkLst>
            <pc:docMk/>
            <pc:sldMk cId="3694238187" sldId="271"/>
            <ac:spMk id="34" creationId="{E5FA7226-B92E-C5C7-27D9-C9F881F31671}"/>
          </ac:spMkLst>
        </pc:spChg>
        <pc:spChg chg="mod">
          <ac:chgData name="Kate Geraedts" userId="93d1cb2e-6171-4553-b9b6-b54c724e11dd" providerId="ADAL" clId="{DB162A26-1AB9-4C8B-8012-27EDD7E2CB13}" dt="2023-01-20T12:39:00.648" v="2644" actId="1038"/>
          <ac:spMkLst>
            <pc:docMk/>
            <pc:sldMk cId="3694238187" sldId="271"/>
            <ac:spMk id="36" creationId="{270EAA4B-8422-BCE2-9BD7-F8DC4E276012}"/>
          </ac:spMkLst>
        </pc:spChg>
        <pc:spChg chg="del">
          <ac:chgData name="Kate Geraedts" userId="93d1cb2e-6171-4553-b9b6-b54c724e11dd" providerId="ADAL" clId="{DB162A26-1AB9-4C8B-8012-27EDD7E2CB13}" dt="2023-01-20T12:36:50.997" v="2593" actId="478"/>
          <ac:spMkLst>
            <pc:docMk/>
            <pc:sldMk cId="3694238187" sldId="271"/>
            <ac:spMk id="37" creationId="{12354BBC-71CC-89E5-639F-FFD52512218F}"/>
          </ac:spMkLst>
        </pc:spChg>
        <pc:spChg chg="mod">
          <ac:chgData name="Kate Geraedts" userId="93d1cb2e-6171-4553-b9b6-b54c724e11dd" providerId="ADAL" clId="{DB162A26-1AB9-4C8B-8012-27EDD7E2CB13}" dt="2023-01-20T12:34:27.410" v="2557" actId="1037"/>
          <ac:spMkLst>
            <pc:docMk/>
            <pc:sldMk cId="3694238187" sldId="271"/>
            <ac:spMk id="38" creationId="{0011913F-8A1D-6498-0150-2850C4672A0F}"/>
          </ac:spMkLst>
        </pc:spChg>
        <pc:spChg chg="mod">
          <ac:chgData name="Kate Geraedts" userId="93d1cb2e-6171-4553-b9b6-b54c724e11dd" providerId="ADAL" clId="{DB162A26-1AB9-4C8B-8012-27EDD7E2CB13}" dt="2023-01-20T12:34:10.802" v="2542" actId="1037"/>
          <ac:spMkLst>
            <pc:docMk/>
            <pc:sldMk cId="3694238187" sldId="271"/>
            <ac:spMk id="39" creationId="{9374FF66-6735-AD49-61A7-57828DCFF2ED}"/>
          </ac:spMkLst>
        </pc:spChg>
        <pc:spChg chg="del">
          <ac:chgData name="Kate Geraedts" userId="93d1cb2e-6171-4553-b9b6-b54c724e11dd" providerId="ADAL" clId="{DB162A26-1AB9-4C8B-8012-27EDD7E2CB13}" dt="2023-01-20T10:26:12.022" v="42" actId="478"/>
          <ac:spMkLst>
            <pc:docMk/>
            <pc:sldMk cId="3694238187" sldId="271"/>
            <ac:spMk id="40" creationId="{764A4F9C-92F4-5553-4D98-4325CAC86935}"/>
          </ac:spMkLst>
        </pc:spChg>
        <pc:spChg chg="del">
          <ac:chgData name="Kate Geraedts" userId="93d1cb2e-6171-4553-b9b6-b54c724e11dd" providerId="ADAL" clId="{DB162A26-1AB9-4C8B-8012-27EDD7E2CB13}" dt="2023-01-20T12:42:32.792" v="2847" actId="478"/>
          <ac:spMkLst>
            <pc:docMk/>
            <pc:sldMk cId="3694238187" sldId="271"/>
            <ac:spMk id="41" creationId="{A35675B8-2B06-3BC1-6BA5-02B71A77A4BC}"/>
          </ac:spMkLst>
        </pc:spChg>
        <pc:spChg chg="mod">
          <ac:chgData name="Kate Geraedts" userId="93d1cb2e-6171-4553-b9b6-b54c724e11dd" providerId="ADAL" clId="{DB162A26-1AB9-4C8B-8012-27EDD7E2CB13}" dt="2023-01-20T12:49:12.070" v="3137" actId="1035"/>
          <ac:spMkLst>
            <pc:docMk/>
            <pc:sldMk cId="3694238187" sldId="271"/>
            <ac:spMk id="42" creationId="{51FEA1BA-348B-2C0B-3D13-191490B06D74}"/>
          </ac:spMkLst>
        </pc:spChg>
        <pc:spChg chg="del">
          <ac:chgData name="Kate Geraedts" userId="93d1cb2e-6171-4553-b9b6-b54c724e11dd" providerId="ADAL" clId="{DB162A26-1AB9-4C8B-8012-27EDD7E2CB13}" dt="2023-01-20T12:42:33.609" v="2848" actId="478"/>
          <ac:spMkLst>
            <pc:docMk/>
            <pc:sldMk cId="3694238187" sldId="271"/>
            <ac:spMk id="43" creationId="{6B5CBCBD-14B6-F7A3-0B23-7961029FA2E4}"/>
          </ac:spMkLst>
        </pc:spChg>
        <pc:spChg chg="mod">
          <ac:chgData name="Kate Geraedts" userId="93d1cb2e-6171-4553-b9b6-b54c724e11dd" providerId="ADAL" clId="{DB162A26-1AB9-4C8B-8012-27EDD7E2CB13}" dt="2023-01-20T12:49:12.070" v="3137" actId="1035"/>
          <ac:spMkLst>
            <pc:docMk/>
            <pc:sldMk cId="3694238187" sldId="271"/>
            <ac:spMk id="45" creationId="{D0389E82-80E7-39A6-6817-8443946F08B0}"/>
          </ac:spMkLst>
        </pc:spChg>
        <pc:spChg chg="del">
          <ac:chgData name="Kate Geraedts" userId="93d1cb2e-6171-4553-b9b6-b54c724e11dd" providerId="ADAL" clId="{DB162A26-1AB9-4C8B-8012-27EDD7E2CB13}" dt="2023-01-20T12:42:35.831" v="2850" actId="478"/>
          <ac:spMkLst>
            <pc:docMk/>
            <pc:sldMk cId="3694238187" sldId="271"/>
            <ac:spMk id="46" creationId="{2385E8BF-35FA-04A9-27C8-E7F69CC87DD9}"/>
          </ac:spMkLst>
        </pc:spChg>
        <pc:spChg chg="mod">
          <ac:chgData name="Kate Geraedts" userId="93d1cb2e-6171-4553-b9b6-b54c724e11dd" providerId="ADAL" clId="{DB162A26-1AB9-4C8B-8012-27EDD7E2CB13}" dt="2023-01-20T12:49:12.070" v="3137" actId="1035"/>
          <ac:spMkLst>
            <pc:docMk/>
            <pc:sldMk cId="3694238187" sldId="271"/>
            <ac:spMk id="47" creationId="{520D2590-49CF-E248-E898-59B1F58D470A}"/>
          </ac:spMkLst>
        </pc:spChg>
        <pc:spChg chg="mod ord">
          <ac:chgData name="Kate Geraedts" userId="93d1cb2e-6171-4553-b9b6-b54c724e11dd" providerId="ADAL" clId="{DB162A26-1AB9-4C8B-8012-27EDD7E2CB13}" dt="2023-01-20T12:48:51.254" v="3126" actId="167"/>
          <ac:spMkLst>
            <pc:docMk/>
            <pc:sldMk cId="3694238187" sldId="271"/>
            <ac:spMk id="56" creationId="{89D3F999-67A8-7A29-A13E-DF37781500E2}"/>
          </ac:spMkLst>
        </pc:spChg>
        <pc:spChg chg="del mod">
          <ac:chgData name="Kate Geraedts" userId="93d1cb2e-6171-4553-b9b6-b54c724e11dd" providerId="ADAL" clId="{DB162A26-1AB9-4C8B-8012-27EDD7E2CB13}" dt="2023-01-20T12:49:39.474" v="3148" actId="478"/>
          <ac:spMkLst>
            <pc:docMk/>
            <pc:sldMk cId="3694238187" sldId="271"/>
            <ac:spMk id="61" creationId="{65C0AE70-6858-D568-C2D2-0845AD2D39F1}"/>
          </ac:spMkLst>
        </pc:spChg>
        <pc:picChg chg="add mod">
          <ac:chgData name="Kate Geraedts" userId="93d1cb2e-6171-4553-b9b6-b54c724e11dd" providerId="ADAL" clId="{DB162A26-1AB9-4C8B-8012-27EDD7E2CB13}" dt="2023-01-20T12:45:17.839" v="3052" actId="1035"/>
          <ac:picMkLst>
            <pc:docMk/>
            <pc:sldMk cId="3694238187" sldId="271"/>
            <ac:picMk id="33" creationId="{E57D9411-A312-133F-E918-A5DD431E8FA5}"/>
          </ac:picMkLst>
        </pc:picChg>
        <pc:picChg chg="add del mod ord">
          <ac:chgData name="Kate Geraedts" userId="93d1cb2e-6171-4553-b9b6-b54c724e11dd" providerId="ADAL" clId="{DB162A26-1AB9-4C8B-8012-27EDD7E2CB13}" dt="2023-01-20T12:49:37.481" v="3147" actId="478"/>
          <ac:picMkLst>
            <pc:docMk/>
            <pc:sldMk cId="3694238187" sldId="271"/>
            <ac:picMk id="44" creationId="{693079A3-9BFB-BD3C-E063-C6D4258D0978}"/>
          </ac:picMkLst>
        </pc:picChg>
        <pc:picChg chg="del">
          <ac:chgData name="Kate Geraedts" userId="93d1cb2e-6171-4553-b9b6-b54c724e11dd" providerId="ADAL" clId="{DB162A26-1AB9-4C8B-8012-27EDD7E2CB13}" dt="2023-01-20T12:38:38.368" v="2627" actId="478"/>
          <ac:picMkLst>
            <pc:docMk/>
            <pc:sldMk cId="3694238187" sldId="271"/>
            <ac:picMk id="48" creationId="{EB006407-623B-8CA4-782F-6542741C0DCE}"/>
          </ac:picMkLst>
        </pc:picChg>
        <pc:picChg chg="del">
          <ac:chgData name="Kate Geraedts" userId="93d1cb2e-6171-4553-b9b6-b54c724e11dd" providerId="ADAL" clId="{DB162A26-1AB9-4C8B-8012-27EDD7E2CB13}" dt="2023-01-20T12:38:26.621" v="2624" actId="478"/>
          <ac:picMkLst>
            <pc:docMk/>
            <pc:sldMk cId="3694238187" sldId="271"/>
            <ac:picMk id="59" creationId="{CA7F76BB-9A1D-6A4A-E470-13481F278D18}"/>
          </ac:picMkLst>
        </pc:picChg>
        <pc:picChg chg="del">
          <ac:chgData name="Kate Geraedts" userId="93d1cb2e-6171-4553-b9b6-b54c724e11dd" providerId="ADAL" clId="{DB162A26-1AB9-4C8B-8012-27EDD7E2CB13}" dt="2023-01-20T12:38:39.127" v="2628" actId="478"/>
          <ac:picMkLst>
            <pc:docMk/>
            <pc:sldMk cId="3694238187" sldId="271"/>
            <ac:picMk id="60" creationId="{D7B82E52-688D-2B1F-0397-B7414FF75312}"/>
          </ac:picMkLst>
        </pc:picChg>
        <pc:cxnChg chg="del">
          <ac:chgData name="Kate Geraedts" userId="93d1cb2e-6171-4553-b9b6-b54c724e11dd" providerId="ADAL" clId="{DB162A26-1AB9-4C8B-8012-27EDD7E2CB13}" dt="2023-01-20T12:49:25.600" v="3140" actId="478"/>
          <ac:cxnSpMkLst>
            <pc:docMk/>
            <pc:sldMk cId="3694238187" sldId="271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2:49:24.744" v="3139" actId="478"/>
          <ac:cxnSpMkLst>
            <pc:docMk/>
            <pc:sldMk cId="3694238187" sldId="271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2:35:51.519" v="2579" actId="1038"/>
          <ac:cxnSpMkLst>
            <pc:docMk/>
            <pc:sldMk cId="3694238187" sldId="271"/>
            <ac:cxnSpMk id="13" creationId="{DD77855F-CB27-2CDB-145E-AD92722858A5}"/>
          </ac:cxnSpMkLst>
        </pc:cxnChg>
        <pc:cxnChg chg="add del mod">
          <ac:chgData name="Kate Geraedts" userId="93d1cb2e-6171-4553-b9b6-b54c724e11dd" providerId="ADAL" clId="{DB162A26-1AB9-4C8B-8012-27EDD7E2CB13}" dt="2023-01-20T12:49:36.543" v="3145" actId="478"/>
          <ac:cxnSpMkLst>
            <pc:docMk/>
            <pc:sldMk cId="3694238187" sldId="271"/>
            <ac:cxnSpMk id="35" creationId="{96CB86CC-7F2E-1BE2-C274-E5AB0E62CD8B}"/>
          </ac:cxnSpMkLst>
        </pc:cxnChg>
        <pc:cxnChg chg="add del mod">
          <ac:chgData name="Kate Geraedts" userId="93d1cb2e-6171-4553-b9b6-b54c724e11dd" providerId="ADAL" clId="{DB162A26-1AB9-4C8B-8012-27EDD7E2CB13}" dt="2023-01-20T12:49:37.053" v="3146" actId="478"/>
          <ac:cxnSpMkLst>
            <pc:docMk/>
            <pc:sldMk cId="3694238187" sldId="271"/>
            <ac:cxnSpMk id="52" creationId="{CE7C7165-0674-F34F-9A1A-1CD0AAA5136B}"/>
          </ac:cxnSpMkLst>
        </pc:cxnChg>
      </pc:sldChg>
      <pc:sldChg chg="addSp delSp modSp del mod delAnim modAnim">
        <pc:chgData name="Kate Geraedts" userId="93d1cb2e-6171-4553-b9b6-b54c724e11dd" providerId="ADAL" clId="{DB162A26-1AB9-4C8B-8012-27EDD7E2CB13}" dt="2023-01-20T14:53:20.684" v="5445" actId="2696"/>
        <pc:sldMkLst>
          <pc:docMk/>
          <pc:sldMk cId="6955943" sldId="272"/>
        </pc:sldMkLst>
        <pc:spChg chg="del">
          <ac:chgData name="Kate Geraedts" userId="93d1cb2e-6171-4553-b9b6-b54c724e11dd" providerId="ADAL" clId="{DB162A26-1AB9-4C8B-8012-27EDD7E2CB13}" dt="2023-01-20T13:55:12.532" v="3465" actId="478"/>
          <ac:spMkLst>
            <pc:docMk/>
            <pc:sldMk cId="6955943" sldId="272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6" creationId="{B4792CED-5A15-005E-54BA-4DF69702C7E9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2:55:45.710" v="3281" actId="1038"/>
          <ac:spMkLst>
            <pc:docMk/>
            <pc:sldMk cId="6955943" sldId="272"/>
            <ac:spMk id="12" creationId="{D4129AAD-4363-98B3-2F32-3C7F7C7AB53F}"/>
          </ac:spMkLst>
        </pc:spChg>
        <pc:spChg chg="mod">
          <ac:chgData name="Kate Geraedts" userId="93d1cb2e-6171-4553-b9b6-b54c724e11dd" providerId="ADAL" clId="{DB162A26-1AB9-4C8B-8012-27EDD7E2CB13}" dt="2023-01-20T12:56:46.312" v="3296" actId="1035"/>
          <ac:spMkLst>
            <pc:docMk/>
            <pc:sldMk cId="6955943" sldId="272"/>
            <ac:spMk id="14" creationId="{D5BCC5B9-53E5-A9C2-ED55-3DA6FDA0926D}"/>
          </ac:spMkLst>
        </pc:spChg>
        <pc:spChg chg="mod">
          <ac:chgData name="Kate Geraedts" userId="93d1cb2e-6171-4553-b9b6-b54c724e11dd" providerId="ADAL" clId="{DB162A26-1AB9-4C8B-8012-27EDD7E2CB13}" dt="2023-01-20T12:55:45.710" v="3281" actId="1038"/>
          <ac:spMkLst>
            <pc:docMk/>
            <pc:sldMk cId="6955943" sldId="272"/>
            <ac:spMk id="15" creationId="{E6529873-1923-E2ED-9AC1-B8F34C7A8187}"/>
          </ac:spMkLst>
        </pc:spChg>
        <pc:spChg chg="mod">
          <ac:chgData name="Kate Geraedts" userId="93d1cb2e-6171-4553-b9b6-b54c724e11dd" providerId="ADAL" clId="{DB162A26-1AB9-4C8B-8012-27EDD7E2CB13}" dt="2023-01-20T12:56:33.489" v="3288" actId="403"/>
          <ac:spMkLst>
            <pc:docMk/>
            <pc:sldMk cId="6955943" sldId="272"/>
            <ac:spMk id="16" creationId="{14E618F9-FF9C-9D51-83EB-EB55D1CDEAAA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8" creationId="{103B0D6F-6493-F64E-13BF-53533B53ECC3}"/>
          </ac:spMkLst>
        </pc:spChg>
        <pc:spChg chg="del">
          <ac:chgData name="Kate Geraedts" userId="93d1cb2e-6171-4553-b9b6-b54c724e11dd" providerId="ADAL" clId="{DB162A26-1AB9-4C8B-8012-27EDD7E2CB13}" dt="2023-01-20T13:55:20.114" v="3469" actId="478"/>
          <ac:spMkLst>
            <pc:docMk/>
            <pc:sldMk cId="6955943" sldId="272"/>
            <ac:spMk id="30" creationId="{F1818324-0E04-2696-D16D-6C1CBECA9BD0}"/>
          </ac:spMkLst>
        </pc:spChg>
        <pc:spChg chg="del mod">
          <ac:chgData name="Kate Geraedts" userId="93d1cb2e-6171-4553-b9b6-b54c724e11dd" providerId="ADAL" clId="{DB162A26-1AB9-4C8B-8012-27EDD7E2CB13}" dt="2023-01-20T13:55:22.274" v="3471" actId="478"/>
          <ac:spMkLst>
            <pc:docMk/>
            <pc:sldMk cId="6955943" sldId="272"/>
            <ac:spMk id="31" creationId="{49100E2E-4B71-596C-4307-BBDF4101204A}"/>
          </ac:spMkLst>
        </pc:spChg>
        <pc:spChg chg="mod">
          <ac:chgData name="Kate Geraedts" userId="93d1cb2e-6171-4553-b9b6-b54c724e11dd" providerId="ADAL" clId="{DB162A26-1AB9-4C8B-8012-27EDD7E2CB13}" dt="2023-01-20T13:55:47.979" v="3478" actId="14100"/>
          <ac:spMkLst>
            <pc:docMk/>
            <pc:sldMk cId="6955943" sldId="272"/>
            <ac:spMk id="32" creationId="{FBD865F0-6D64-0BD2-72B5-FD69DF82F0BA}"/>
          </ac:spMkLst>
        </pc:spChg>
        <pc:spChg chg="del mod">
          <ac:chgData name="Kate Geraedts" userId="93d1cb2e-6171-4553-b9b6-b54c724e11dd" providerId="ADAL" clId="{DB162A26-1AB9-4C8B-8012-27EDD7E2CB13}" dt="2023-01-20T13:55:21.386" v="3470" actId="478"/>
          <ac:spMkLst>
            <pc:docMk/>
            <pc:sldMk cId="6955943" sldId="272"/>
            <ac:spMk id="33" creationId="{290C7A83-7D31-4FD0-4585-26C8B86BF42D}"/>
          </ac:spMkLst>
        </pc:spChg>
        <pc:spChg chg="del mod">
          <ac:chgData name="Kate Geraedts" userId="93d1cb2e-6171-4553-b9b6-b54c724e11dd" providerId="ADAL" clId="{DB162A26-1AB9-4C8B-8012-27EDD7E2CB13}" dt="2023-01-20T13:55:25.893" v="3474" actId="478"/>
          <ac:spMkLst>
            <pc:docMk/>
            <pc:sldMk cId="6955943" sldId="272"/>
            <ac:spMk id="34" creationId="{2DE927D3-6144-7F32-1AAE-99A655BFAF21}"/>
          </ac:spMkLst>
        </pc:spChg>
        <pc:spChg chg="del mod">
          <ac:chgData name="Kate Geraedts" userId="93d1cb2e-6171-4553-b9b6-b54c724e11dd" providerId="ADAL" clId="{DB162A26-1AB9-4C8B-8012-27EDD7E2CB13}" dt="2023-01-20T13:56:44.350" v="3487" actId="478"/>
          <ac:spMkLst>
            <pc:docMk/>
            <pc:sldMk cId="6955943" sldId="272"/>
            <ac:spMk id="35" creationId="{815F3C83-9413-775F-CC51-4C310D9FBED1}"/>
          </ac:spMkLst>
        </pc:spChg>
        <pc:spChg chg="del mod">
          <ac:chgData name="Kate Geraedts" userId="93d1cb2e-6171-4553-b9b6-b54c724e11dd" providerId="ADAL" clId="{DB162A26-1AB9-4C8B-8012-27EDD7E2CB13}" dt="2023-01-20T13:56:46.517" v="3489" actId="478"/>
          <ac:spMkLst>
            <pc:docMk/>
            <pc:sldMk cId="6955943" sldId="272"/>
            <ac:spMk id="36" creationId="{3D5B37FD-7483-F4D2-9D04-8AC22A940A60}"/>
          </ac:spMkLst>
        </pc:spChg>
        <pc:spChg chg="mod">
          <ac:chgData name="Kate Geraedts" userId="93d1cb2e-6171-4553-b9b6-b54c724e11dd" providerId="ADAL" clId="{DB162A26-1AB9-4C8B-8012-27EDD7E2CB13}" dt="2023-01-20T13:53:25.985" v="3390" actId="16959"/>
          <ac:spMkLst>
            <pc:docMk/>
            <pc:sldMk cId="6955943" sldId="272"/>
            <ac:spMk id="37" creationId="{6D730959-A06A-1B7A-5CA5-624FCEC31D50}"/>
          </ac:spMkLst>
        </pc:spChg>
        <pc:spChg chg="del">
          <ac:chgData name="Kate Geraedts" userId="93d1cb2e-6171-4553-b9b6-b54c724e11dd" providerId="ADAL" clId="{DB162A26-1AB9-4C8B-8012-27EDD7E2CB13}" dt="2023-01-20T12:51:32.807" v="3158" actId="478"/>
          <ac:spMkLst>
            <pc:docMk/>
            <pc:sldMk cId="6955943" sldId="272"/>
            <ac:spMk id="38" creationId="{0011913F-8A1D-6498-0150-2850C4672A0F}"/>
          </ac:spMkLst>
        </pc:spChg>
        <pc:spChg chg="del">
          <ac:chgData name="Kate Geraedts" userId="93d1cb2e-6171-4553-b9b6-b54c724e11dd" providerId="ADAL" clId="{DB162A26-1AB9-4C8B-8012-27EDD7E2CB13}" dt="2023-01-20T12:51:34.110" v="3159" actId="478"/>
          <ac:spMkLst>
            <pc:docMk/>
            <pc:sldMk cId="6955943" sldId="272"/>
            <ac:spMk id="39" creationId="{9374FF66-6735-AD49-61A7-57828DCFF2ED}"/>
          </ac:spMkLst>
        </pc:spChg>
        <pc:spChg chg="del mod">
          <ac:chgData name="Kate Geraedts" userId="93d1cb2e-6171-4553-b9b6-b54c724e11dd" providerId="ADAL" clId="{DB162A26-1AB9-4C8B-8012-27EDD7E2CB13}" dt="2023-01-20T13:56:45.670" v="3488" actId="478"/>
          <ac:spMkLst>
            <pc:docMk/>
            <pc:sldMk cId="6955943" sldId="272"/>
            <ac:spMk id="40" creationId="{07EC4C6B-E1B8-B303-3BDF-25148A501F99}"/>
          </ac:spMkLst>
        </pc:spChg>
        <pc:spChg chg="add 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42" creationId="{8695C043-85B9-3BCF-705D-DF431C62AEE8}"/>
          </ac:spMkLst>
        </pc:spChg>
        <pc:spChg chg="add 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43" creationId="{ACBBC319-AD40-DA22-967F-232A67F2E7F4}"/>
          </ac:spMkLst>
        </pc:spChg>
        <pc:spChg chg="add 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44" creationId="{69974C13-6629-FFA3-6379-AC3D5BF2B988}"/>
          </ac:spMkLst>
        </pc:spChg>
        <pc:spChg chg="mod">
          <ac:chgData name="Kate Geraedts" userId="93d1cb2e-6171-4553-b9b6-b54c724e11dd" providerId="ADAL" clId="{DB162A26-1AB9-4C8B-8012-27EDD7E2CB13}" dt="2023-01-20T13:53:15.273" v="3378" actId="1036"/>
          <ac:spMkLst>
            <pc:docMk/>
            <pc:sldMk cId="6955943" sldId="272"/>
            <ac:spMk id="52" creationId="{64131FAA-9624-0869-0FB3-61D03CA9A7CA}"/>
          </ac:spMkLst>
        </pc:spChg>
        <pc:graphicFrameChg chg="mod">
          <ac:chgData name="Kate Geraedts" userId="93d1cb2e-6171-4553-b9b6-b54c724e11dd" providerId="ADAL" clId="{DB162A26-1AB9-4C8B-8012-27EDD7E2CB13}" dt="2023-01-20T12:55:34.171" v="3256" actId="1038"/>
          <ac:graphicFrameMkLst>
            <pc:docMk/>
            <pc:sldMk cId="6955943" sldId="272"/>
            <ac:graphicFrameMk id="5" creationId="{DC6B151C-AD20-1640-96E7-46F445A3EDB1}"/>
          </ac:graphicFrameMkLst>
        </pc:graphicFrameChg>
        <pc:picChg chg="add del mod">
          <ac:chgData name="Kate Geraedts" userId="93d1cb2e-6171-4553-b9b6-b54c724e11dd" providerId="ADAL" clId="{DB162A26-1AB9-4C8B-8012-27EDD7E2CB13}" dt="2023-01-20T10:26:26.087" v="47" actId="478"/>
          <ac:picMkLst>
            <pc:docMk/>
            <pc:sldMk cId="6955943" sldId="272"/>
            <ac:picMk id="2" creationId="{41FF48C6-0ACE-E532-8D4E-8E0E6F85A941}"/>
          </ac:picMkLst>
        </pc:picChg>
        <pc:picChg chg="add mod">
          <ac:chgData name="Kate Geraedts" userId="93d1cb2e-6171-4553-b9b6-b54c724e11dd" providerId="ADAL" clId="{DB162A26-1AB9-4C8B-8012-27EDD7E2CB13}" dt="2023-01-20T10:26:27.310" v="48"/>
          <ac:picMkLst>
            <pc:docMk/>
            <pc:sldMk cId="6955943" sldId="272"/>
            <ac:picMk id="29" creationId="{2ED4B997-AEC5-3BC1-01E8-77049F767F22}"/>
          </ac:picMkLst>
        </pc:picChg>
        <pc:picChg chg="del">
          <ac:chgData name="Kate Geraedts" userId="93d1cb2e-6171-4553-b9b6-b54c724e11dd" providerId="ADAL" clId="{DB162A26-1AB9-4C8B-8012-27EDD7E2CB13}" dt="2023-01-20T10:23:38.854" v="0" actId="478"/>
          <ac:picMkLst>
            <pc:docMk/>
            <pc:sldMk cId="6955943" sldId="272"/>
            <ac:picMk id="41" creationId="{D91F2DB2-D27C-22D3-4628-2FEE239F36AC}"/>
          </ac:picMkLst>
        </pc:picChg>
        <pc:cxnChg chg="del">
          <ac:chgData name="Kate Geraedts" userId="93d1cb2e-6171-4553-b9b6-b54c724e11dd" providerId="ADAL" clId="{DB162A26-1AB9-4C8B-8012-27EDD7E2CB13}" dt="2023-01-20T13:55:14.235" v="3467" actId="478"/>
          <ac:cxnSpMkLst>
            <pc:docMk/>
            <pc:sldMk cId="6955943" sldId="272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3:55:13.587" v="3466" actId="478"/>
          <ac:cxnSpMkLst>
            <pc:docMk/>
            <pc:sldMk cId="6955943" sldId="272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2:55:34.171" v="3256" actId="1038"/>
          <ac:cxnSpMkLst>
            <pc:docMk/>
            <pc:sldMk cId="6955943" sldId="272"/>
            <ac:cxnSpMk id="9" creationId="{ABB77CB9-A50B-14A0-B121-512337467F50}"/>
          </ac:cxnSpMkLst>
        </pc:cxnChg>
        <pc:cxnChg chg="mod">
          <ac:chgData name="Kate Geraedts" userId="93d1cb2e-6171-4553-b9b6-b54c724e11dd" providerId="ADAL" clId="{DB162A26-1AB9-4C8B-8012-27EDD7E2CB13}" dt="2023-01-20T12:55:34.171" v="3256" actId="1038"/>
          <ac:cxnSpMkLst>
            <pc:docMk/>
            <pc:sldMk cId="6955943" sldId="272"/>
            <ac:cxnSpMk id="13" creationId="{DD77855F-CB27-2CDB-145E-AD92722858A5}"/>
          </ac:cxnSpMkLst>
        </pc:cxnChg>
        <pc:cxnChg chg="add del mod">
          <ac:chgData name="Kate Geraedts" userId="93d1cb2e-6171-4553-b9b6-b54c724e11dd" providerId="ADAL" clId="{DB162A26-1AB9-4C8B-8012-27EDD7E2CB13}" dt="2023-01-20T13:55:22.989" v="3472" actId="478"/>
          <ac:cxnSpMkLst>
            <pc:docMk/>
            <pc:sldMk cId="6955943" sldId="272"/>
            <ac:cxnSpMk id="46" creationId="{35F76045-036B-3568-6D87-DBD94B785DEC}"/>
          </ac:cxnSpMkLst>
        </pc:cxnChg>
        <pc:cxnChg chg="add del mod">
          <ac:chgData name="Kate Geraedts" userId="93d1cb2e-6171-4553-b9b6-b54c724e11dd" providerId="ADAL" clId="{DB162A26-1AB9-4C8B-8012-27EDD7E2CB13}" dt="2023-01-20T13:55:23.936" v="3473" actId="478"/>
          <ac:cxnSpMkLst>
            <pc:docMk/>
            <pc:sldMk cId="6955943" sldId="272"/>
            <ac:cxnSpMk id="48" creationId="{D5955709-62EE-B15B-E3D6-B79A72C5CDC1}"/>
          </ac:cxnSpMkLst>
        </pc:cxnChg>
      </pc:sldChg>
      <pc:sldChg chg="modSp del mod">
        <pc:chgData name="Kate Geraedts" userId="93d1cb2e-6171-4553-b9b6-b54c724e11dd" providerId="ADAL" clId="{DB162A26-1AB9-4C8B-8012-27EDD7E2CB13}" dt="2023-01-20T13:57:57.202" v="3493" actId="2696"/>
        <pc:sldMkLst>
          <pc:docMk/>
          <pc:sldMk cId="3592331783" sldId="273"/>
        </pc:sldMkLst>
        <pc:spChg chg="mod">
          <ac:chgData name="Kate Geraedts" userId="93d1cb2e-6171-4553-b9b6-b54c724e11dd" providerId="ADAL" clId="{DB162A26-1AB9-4C8B-8012-27EDD7E2CB13}" dt="2023-01-20T13:57:37.011" v="3492" actId="20577"/>
          <ac:spMkLst>
            <pc:docMk/>
            <pc:sldMk cId="3592331783" sldId="273"/>
            <ac:spMk id="2" creationId="{00AEF616-8C7F-4018-B99C-DA88B5C9F9BB}"/>
          </ac:spMkLst>
        </pc:spChg>
        <pc:spChg chg="mod">
          <ac:chgData name="Kate Geraedts" userId="93d1cb2e-6171-4553-b9b6-b54c724e11dd" providerId="ADAL" clId="{DB162A26-1AB9-4C8B-8012-27EDD7E2CB13}" dt="2023-01-20T10:26:35.802" v="50" actId="1076"/>
          <ac:spMkLst>
            <pc:docMk/>
            <pc:sldMk cId="3592331783" sldId="273"/>
            <ac:spMk id="41" creationId="{1DE9A641-1A7C-EDB1-5137-C2EE34D58CFF}"/>
          </ac:spMkLst>
        </pc:spChg>
      </pc:sldChg>
      <pc:sldChg chg="addSp delSp modSp mod modAnim modNotesTx">
        <pc:chgData name="Kate Geraedts" userId="93d1cb2e-6171-4553-b9b6-b54c724e11dd" providerId="ADAL" clId="{DB162A26-1AB9-4C8B-8012-27EDD7E2CB13}" dt="2023-01-23T10:05:24.658" v="6843" actId="20577"/>
        <pc:sldMkLst>
          <pc:docMk/>
          <pc:sldMk cId="267274121" sldId="274"/>
        </pc:sldMkLst>
        <pc:spChg chg="mod">
          <ac:chgData name="Kate Geraedts" userId="93d1cb2e-6171-4553-b9b6-b54c724e11dd" providerId="ADAL" clId="{DB162A26-1AB9-4C8B-8012-27EDD7E2CB13}" dt="2023-01-23T09:57:50.619" v="6761" actId="20577"/>
          <ac:spMkLst>
            <pc:docMk/>
            <pc:sldMk cId="267274121" sldId="274"/>
            <ac:spMk id="2" creationId="{00AEF616-8C7F-4018-B99C-DA88B5C9F9BB}"/>
          </ac:spMkLst>
        </pc:spChg>
        <pc:spChg chg="del">
          <ac:chgData name="Kate Geraedts" userId="93d1cb2e-6171-4553-b9b6-b54c724e11dd" providerId="ADAL" clId="{DB162A26-1AB9-4C8B-8012-27EDD7E2CB13}" dt="2023-01-23T10:04:49.630" v="6829" actId="478"/>
          <ac:spMkLst>
            <pc:docMk/>
            <pc:sldMk cId="267274121" sldId="274"/>
            <ac:spMk id="4" creationId="{5AB73FA7-D355-4270-AFFB-236007698AC9}"/>
          </ac:spMkLst>
        </pc:spChg>
        <pc:spChg chg="del mod">
          <ac:chgData name="Kate Geraedts" userId="93d1cb2e-6171-4553-b9b6-b54c724e11dd" providerId="ADAL" clId="{DB162A26-1AB9-4C8B-8012-27EDD7E2CB13}" dt="2023-01-23T10:05:06.875" v="6835" actId="478"/>
          <ac:spMkLst>
            <pc:docMk/>
            <pc:sldMk cId="267274121" sldId="274"/>
            <ac:spMk id="5" creationId="{475A4CA7-92D4-6776-2E7B-3C92BCCAED1F}"/>
          </ac:spMkLst>
        </pc:spChg>
        <pc:spChg chg="del mod">
          <ac:chgData name="Kate Geraedts" userId="93d1cb2e-6171-4553-b9b6-b54c724e11dd" providerId="ADAL" clId="{DB162A26-1AB9-4C8B-8012-27EDD7E2CB13}" dt="2023-01-23T09:58:59.822" v="6778" actId="478"/>
          <ac:spMkLst>
            <pc:docMk/>
            <pc:sldMk cId="267274121" sldId="274"/>
            <ac:spMk id="6" creationId="{7099D534-866C-F80F-E7D0-AA32073EBDC0}"/>
          </ac:spMkLst>
        </pc:spChg>
        <pc:spChg chg="add mod">
          <ac:chgData name="Kate Geraedts" userId="93d1cb2e-6171-4553-b9b6-b54c724e11dd" providerId="ADAL" clId="{DB162A26-1AB9-4C8B-8012-27EDD7E2CB13}" dt="2023-01-20T10:26:47.479" v="55"/>
          <ac:spMkLst>
            <pc:docMk/>
            <pc:sldMk cId="267274121" sldId="274"/>
            <ac:spMk id="9" creationId="{7FE56371-80D8-63B3-99BA-AE4EFEE0F64E}"/>
          </ac:spMkLst>
        </pc:spChg>
        <pc:spChg chg="add mod">
          <ac:chgData name="Kate Geraedts" userId="93d1cb2e-6171-4553-b9b6-b54c724e11dd" providerId="ADAL" clId="{DB162A26-1AB9-4C8B-8012-27EDD7E2CB13}" dt="2023-01-23T09:59:46.241" v="6796" actId="1035"/>
          <ac:spMkLst>
            <pc:docMk/>
            <pc:sldMk cId="267274121" sldId="274"/>
            <ac:spMk id="10" creationId="{30BA4D18-9E0A-2A74-38A8-C0CC1D77632C}"/>
          </ac:spMkLst>
        </pc:spChg>
        <pc:spChg chg="del mod">
          <ac:chgData name="Kate Geraedts" userId="93d1cb2e-6171-4553-b9b6-b54c724e11dd" providerId="ADAL" clId="{DB162A26-1AB9-4C8B-8012-27EDD7E2CB13}" dt="2023-01-20T14:46:08.052" v="5233"/>
          <ac:spMkLst>
            <pc:docMk/>
            <pc:sldMk cId="267274121" sldId="274"/>
            <ac:spMk id="10" creationId="{945D07AD-5332-CB28-66A1-3A8F288E6C58}"/>
          </ac:spMkLst>
        </pc:spChg>
        <pc:spChg chg="del mod">
          <ac:chgData name="Kate Geraedts" userId="93d1cb2e-6171-4553-b9b6-b54c724e11dd" providerId="ADAL" clId="{DB162A26-1AB9-4C8B-8012-27EDD7E2CB13}" dt="2023-01-20T14:46:08.052" v="5233"/>
          <ac:spMkLst>
            <pc:docMk/>
            <pc:sldMk cId="267274121" sldId="274"/>
            <ac:spMk id="11" creationId="{3EA15FCA-0C33-71A6-FF0F-6C0B333C1DFF}"/>
          </ac:spMkLst>
        </pc:spChg>
        <pc:spChg chg="add mod">
          <ac:chgData name="Kate Geraedts" userId="93d1cb2e-6171-4553-b9b6-b54c724e11dd" providerId="ADAL" clId="{DB162A26-1AB9-4C8B-8012-27EDD7E2CB13}" dt="2023-01-23T09:59:46.241" v="6796" actId="1035"/>
          <ac:spMkLst>
            <pc:docMk/>
            <pc:sldMk cId="267274121" sldId="274"/>
            <ac:spMk id="11" creationId="{5ABDAED0-62FF-3E1C-609F-F83326A4BDA6}"/>
          </ac:spMkLst>
        </pc:spChg>
        <pc:spChg chg="del mod">
          <ac:chgData name="Kate Geraedts" userId="93d1cb2e-6171-4553-b9b6-b54c724e11dd" providerId="ADAL" clId="{DB162A26-1AB9-4C8B-8012-27EDD7E2CB13}" dt="2023-01-23T10:05:10.450" v="6837" actId="478"/>
          <ac:spMkLst>
            <pc:docMk/>
            <pc:sldMk cId="267274121" sldId="274"/>
            <ac:spMk id="12" creationId="{7295AF19-C76A-13C7-1115-2D1ACD783A56}"/>
          </ac:spMkLst>
        </pc:spChg>
        <pc:spChg chg="mod">
          <ac:chgData name="Kate Geraedts" userId="93d1cb2e-6171-4553-b9b6-b54c724e11dd" providerId="ADAL" clId="{DB162A26-1AB9-4C8B-8012-27EDD7E2CB13}" dt="2023-01-23T10:05:24.658" v="6843" actId="20577"/>
          <ac:spMkLst>
            <pc:docMk/>
            <pc:sldMk cId="267274121" sldId="274"/>
            <ac:spMk id="13" creationId="{3AEF6C9D-621A-31A3-8605-C9D3C3C97907}"/>
          </ac:spMkLst>
        </pc:spChg>
        <pc:spChg chg="mod topLvl">
          <ac:chgData name="Kate Geraedts" userId="93d1cb2e-6171-4553-b9b6-b54c724e11dd" providerId="ADAL" clId="{DB162A26-1AB9-4C8B-8012-27EDD7E2CB13}" dt="2023-01-23T10:05:05.280" v="6834" actId="478"/>
          <ac:spMkLst>
            <pc:docMk/>
            <pc:sldMk cId="267274121" sldId="274"/>
            <ac:spMk id="14" creationId="{CC114236-928B-417D-6BC1-45AA8B3F7A86}"/>
          </ac:spMkLst>
        </pc:spChg>
        <pc:spChg chg="add mod">
          <ac:chgData name="Kate Geraedts" userId="93d1cb2e-6171-4553-b9b6-b54c724e11dd" providerId="ADAL" clId="{DB162A26-1AB9-4C8B-8012-27EDD7E2CB13}" dt="2023-01-23T09:59:46.241" v="6796" actId="1035"/>
          <ac:spMkLst>
            <pc:docMk/>
            <pc:sldMk cId="267274121" sldId="274"/>
            <ac:spMk id="15" creationId="{155C015B-06ED-B31F-5E05-AF7ED940E303}"/>
          </ac:spMkLst>
        </pc:spChg>
        <pc:spChg chg="del">
          <ac:chgData name="Kate Geraedts" userId="93d1cb2e-6171-4553-b9b6-b54c724e11dd" providerId="ADAL" clId="{DB162A26-1AB9-4C8B-8012-27EDD7E2CB13}" dt="2023-01-20T14:45:33.022" v="5222" actId="478"/>
          <ac:spMkLst>
            <pc:docMk/>
            <pc:sldMk cId="267274121" sldId="274"/>
            <ac:spMk id="15" creationId="{8851BAE5-E2C6-3A3C-6A9D-3B057356D909}"/>
          </ac:spMkLst>
        </pc:spChg>
        <pc:spChg chg="del">
          <ac:chgData name="Kate Geraedts" userId="93d1cb2e-6171-4553-b9b6-b54c724e11dd" providerId="ADAL" clId="{DB162A26-1AB9-4C8B-8012-27EDD7E2CB13}" dt="2023-01-20T10:26:47.036" v="54" actId="478"/>
          <ac:spMkLst>
            <pc:docMk/>
            <pc:sldMk cId="267274121" sldId="274"/>
            <ac:spMk id="16" creationId="{1619880D-7B9B-7D9A-F741-7F18C12BA387}"/>
          </ac:spMkLst>
        </pc:spChg>
        <pc:spChg chg="add mod">
          <ac:chgData name="Kate Geraedts" userId="93d1cb2e-6171-4553-b9b6-b54c724e11dd" providerId="ADAL" clId="{DB162A26-1AB9-4C8B-8012-27EDD7E2CB13}" dt="2023-01-23T10:00:48.144" v="6804" actId="207"/>
          <ac:spMkLst>
            <pc:docMk/>
            <pc:sldMk cId="267274121" sldId="274"/>
            <ac:spMk id="16" creationId="{6BB20830-5711-71D8-1F8D-870A52CDD012}"/>
          </ac:spMkLst>
        </pc:spChg>
        <pc:spChg chg="del mod">
          <ac:chgData name="Kate Geraedts" userId="93d1cb2e-6171-4553-b9b6-b54c724e11dd" providerId="ADAL" clId="{DB162A26-1AB9-4C8B-8012-27EDD7E2CB13}" dt="2023-01-20T14:45:32.350" v="5221" actId="478"/>
          <ac:spMkLst>
            <pc:docMk/>
            <pc:sldMk cId="267274121" sldId="274"/>
            <ac:spMk id="17" creationId="{0547A9E6-7EA7-1BBA-F893-9DEF10BF60C5}"/>
          </ac:spMkLst>
        </pc:spChg>
        <pc:spChg chg="add del mod">
          <ac:chgData name="Kate Geraedts" userId="93d1cb2e-6171-4553-b9b6-b54c724e11dd" providerId="ADAL" clId="{DB162A26-1AB9-4C8B-8012-27EDD7E2CB13}" dt="2023-01-23T10:05:08.060" v="6836" actId="478"/>
          <ac:spMkLst>
            <pc:docMk/>
            <pc:sldMk cId="267274121" sldId="274"/>
            <ac:spMk id="17" creationId="{128C04E8-1A29-E1DD-9773-7796B29DC31A}"/>
          </ac:spMkLst>
        </pc:spChg>
        <pc:spChg chg="add del mod">
          <ac:chgData name="Kate Geraedts" userId="93d1cb2e-6171-4553-b9b6-b54c724e11dd" providerId="ADAL" clId="{DB162A26-1AB9-4C8B-8012-27EDD7E2CB13}" dt="2023-01-20T14:46:08.052" v="5233"/>
          <ac:spMkLst>
            <pc:docMk/>
            <pc:sldMk cId="267274121" sldId="274"/>
            <ac:spMk id="19" creationId="{3E4BC255-955B-8338-0E85-D30A3CCF4E00}"/>
          </ac:spMkLst>
        </pc:spChg>
        <pc:spChg chg="add del mod">
          <ac:chgData name="Kate Geraedts" userId="93d1cb2e-6171-4553-b9b6-b54c724e11dd" providerId="ADAL" clId="{DB162A26-1AB9-4C8B-8012-27EDD7E2CB13}" dt="2023-01-23T10:05:18.845" v="6842" actId="478"/>
          <ac:spMkLst>
            <pc:docMk/>
            <pc:sldMk cId="267274121" sldId="274"/>
            <ac:spMk id="19" creationId="{71981831-227A-7CCA-76D8-90A233012364}"/>
          </ac:spMkLst>
        </pc:spChg>
        <pc:spChg chg="add del mod">
          <ac:chgData name="Kate Geraedts" userId="93d1cb2e-6171-4553-b9b6-b54c724e11dd" providerId="ADAL" clId="{DB162A26-1AB9-4C8B-8012-27EDD7E2CB13}" dt="2023-01-20T14:46:08.052" v="5233"/>
          <ac:spMkLst>
            <pc:docMk/>
            <pc:sldMk cId="267274121" sldId="274"/>
            <ac:spMk id="21" creationId="{93C9ECBF-5BC5-901F-1260-6CA5FE6A7D60}"/>
          </ac:spMkLst>
        </pc:spChg>
        <pc:spChg chg="mod">
          <ac:chgData name="Kate Geraedts" userId="93d1cb2e-6171-4553-b9b6-b54c724e11dd" providerId="ADAL" clId="{DB162A26-1AB9-4C8B-8012-27EDD7E2CB13}" dt="2023-01-20T14:46:17.869" v="5240" actId="164"/>
          <ac:spMkLst>
            <pc:docMk/>
            <pc:sldMk cId="267274121" sldId="274"/>
            <ac:spMk id="22" creationId="{AF5B9D2C-D8E8-CF1E-6D7D-CD572A421CF1}"/>
          </ac:spMkLst>
        </pc:spChg>
        <pc:spChg chg="add del mod">
          <ac:chgData name="Kate Geraedts" userId="93d1cb2e-6171-4553-b9b6-b54c724e11dd" providerId="ADAL" clId="{DB162A26-1AB9-4C8B-8012-27EDD7E2CB13}" dt="2023-01-23T09:57:06.510" v="6687" actId="478"/>
          <ac:spMkLst>
            <pc:docMk/>
            <pc:sldMk cId="267274121" sldId="274"/>
            <ac:spMk id="24" creationId="{37DA675C-3FFA-2EFF-C50A-C21DCB3A7FDB}"/>
          </ac:spMkLst>
        </pc:spChg>
        <pc:spChg chg="add del mod">
          <ac:chgData name="Kate Geraedts" userId="93d1cb2e-6171-4553-b9b6-b54c724e11dd" providerId="ADAL" clId="{DB162A26-1AB9-4C8B-8012-27EDD7E2CB13}" dt="2023-01-23T09:57:08.877" v="6690" actId="478"/>
          <ac:spMkLst>
            <pc:docMk/>
            <pc:sldMk cId="267274121" sldId="274"/>
            <ac:spMk id="26" creationId="{30F2B469-20D5-E44E-D2BC-6FC852CE63AB}"/>
          </ac:spMkLst>
        </pc:spChg>
        <pc:spChg chg="del mod">
          <ac:chgData name="Kate Geraedts" userId="93d1cb2e-6171-4553-b9b6-b54c724e11dd" providerId="ADAL" clId="{DB162A26-1AB9-4C8B-8012-27EDD7E2CB13}" dt="2023-01-23T09:57:05.660" v="6686" actId="478"/>
          <ac:spMkLst>
            <pc:docMk/>
            <pc:sldMk cId="267274121" sldId="274"/>
            <ac:spMk id="30" creationId="{77DCC93A-3D74-187C-9B90-600112BB873A}"/>
          </ac:spMkLst>
        </pc:spChg>
        <pc:spChg chg="del mod">
          <ac:chgData name="Kate Geraedts" userId="93d1cb2e-6171-4553-b9b6-b54c724e11dd" providerId="ADAL" clId="{DB162A26-1AB9-4C8B-8012-27EDD7E2CB13}" dt="2023-01-23T09:57:05.131" v="6685" actId="478"/>
          <ac:spMkLst>
            <pc:docMk/>
            <pc:sldMk cId="267274121" sldId="274"/>
            <ac:spMk id="37" creationId="{9253FA3D-A3A1-FBE1-26FC-23F7D3833CC1}"/>
          </ac:spMkLst>
        </pc:spChg>
        <pc:spChg chg="del mod">
          <ac:chgData name="Kate Geraedts" userId="93d1cb2e-6171-4553-b9b6-b54c724e11dd" providerId="ADAL" clId="{DB162A26-1AB9-4C8B-8012-27EDD7E2CB13}" dt="2023-01-23T09:57:07.199" v="6688" actId="478"/>
          <ac:spMkLst>
            <pc:docMk/>
            <pc:sldMk cId="267274121" sldId="274"/>
            <ac:spMk id="41" creationId="{073CCDB1-7276-082B-EDE8-32DF2CE7C1B1}"/>
          </ac:spMkLst>
        </pc:spChg>
        <pc:spChg chg="del mod">
          <ac:chgData name="Kate Geraedts" userId="93d1cb2e-6171-4553-b9b6-b54c724e11dd" providerId="ADAL" clId="{DB162A26-1AB9-4C8B-8012-27EDD7E2CB13}" dt="2023-01-23T09:57:08.025" v="6689" actId="478"/>
          <ac:spMkLst>
            <pc:docMk/>
            <pc:sldMk cId="267274121" sldId="274"/>
            <ac:spMk id="42" creationId="{496EE2A1-8023-91B6-C5B9-B3D7F40DEB5C}"/>
          </ac:spMkLst>
        </pc:spChg>
        <pc:spChg chg="del mod">
          <ac:chgData name="Kate Geraedts" userId="93d1cb2e-6171-4553-b9b6-b54c724e11dd" providerId="ADAL" clId="{DB162A26-1AB9-4C8B-8012-27EDD7E2CB13}" dt="2023-01-23T09:57:02.603" v="6683" actId="478"/>
          <ac:spMkLst>
            <pc:docMk/>
            <pc:sldMk cId="267274121" sldId="274"/>
            <ac:spMk id="43" creationId="{7377E437-4914-0AB0-F1EC-345E2B582893}"/>
          </ac:spMkLst>
        </pc:spChg>
        <pc:spChg chg="del mod">
          <ac:chgData name="Kate Geraedts" userId="93d1cb2e-6171-4553-b9b6-b54c724e11dd" providerId="ADAL" clId="{DB162A26-1AB9-4C8B-8012-27EDD7E2CB13}" dt="2023-01-23T09:57:03.483" v="6684" actId="478"/>
          <ac:spMkLst>
            <pc:docMk/>
            <pc:sldMk cId="267274121" sldId="274"/>
            <ac:spMk id="44" creationId="{FC55A6A8-EE7E-44F8-BB1E-F82F59ADA46E}"/>
          </ac:spMkLst>
        </pc:spChg>
        <pc:spChg chg="mod">
          <ac:chgData name="Kate Geraedts" userId="93d1cb2e-6171-4553-b9b6-b54c724e11dd" providerId="ADAL" clId="{DB162A26-1AB9-4C8B-8012-27EDD7E2CB13}" dt="2023-01-20T14:46:17.869" v="5240" actId="164"/>
          <ac:spMkLst>
            <pc:docMk/>
            <pc:sldMk cId="267274121" sldId="274"/>
            <ac:spMk id="49" creationId="{69B6D8BB-3BFD-F9C7-550A-3539D9ACF63F}"/>
          </ac:spMkLst>
        </pc:spChg>
        <pc:spChg chg="mod">
          <ac:chgData name="Kate Geraedts" userId="93d1cb2e-6171-4553-b9b6-b54c724e11dd" providerId="ADAL" clId="{DB162A26-1AB9-4C8B-8012-27EDD7E2CB13}" dt="2023-01-20T14:46:17.869" v="5240" actId="164"/>
          <ac:spMkLst>
            <pc:docMk/>
            <pc:sldMk cId="267274121" sldId="274"/>
            <ac:spMk id="51" creationId="{B4E3B08B-465F-4C83-A91B-534BB765DF6F}"/>
          </ac:spMkLst>
        </pc:spChg>
        <pc:grpChg chg="add del mod">
          <ac:chgData name="Kate Geraedts" userId="93d1cb2e-6171-4553-b9b6-b54c724e11dd" providerId="ADAL" clId="{DB162A26-1AB9-4C8B-8012-27EDD7E2CB13}" dt="2023-01-23T10:05:05.280" v="6834" actId="478"/>
          <ac:grpSpMkLst>
            <pc:docMk/>
            <pc:sldMk cId="267274121" sldId="274"/>
            <ac:grpSpMk id="18" creationId="{AAEE49F3-52DC-63A2-7313-19610B6A6267}"/>
          </ac:grpSpMkLst>
        </pc:grpChg>
        <pc:grpChg chg="add mod">
          <ac:chgData name="Kate Geraedts" userId="93d1cb2e-6171-4553-b9b6-b54c724e11dd" providerId="ADAL" clId="{DB162A26-1AB9-4C8B-8012-27EDD7E2CB13}" dt="2023-01-20T14:47:41.764" v="5354" actId="1076"/>
          <ac:grpSpMkLst>
            <pc:docMk/>
            <pc:sldMk cId="267274121" sldId="274"/>
            <ac:grpSpMk id="23" creationId="{09CE4A57-9295-EF9F-BABF-03CBFE50BAD8}"/>
          </ac:grpSpMkLst>
        </pc:grpChg>
        <pc:graphicFrameChg chg="del mod">
          <ac:chgData name="Kate Geraedts" userId="93d1cb2e-6171-4553-b9b6-b54c724e11dd" providerId="ADAL" clId="{DB162A26-1AB9-4C8B-8012-27EDD7E2CB13}" dt="2023-01-23T09:57:00.826" v="6682" actId="478"/>
          <ac:graphicFrameMkLst>
            <pc:docMk/>
            <pc:sldMk cId="267274121" sldId="274"/>
            <ac:graphicFrameMk id="35" creationId="{FD3614DB-F1AC-3B7F-A2C2-DFEEEF6F0D22}"/>
          </ac:graphicFrameMkLst>
        </pc:graphicFrameChg>
        <pc:cxnChg chg="del">
          <ac:chgData name="Kate Geraedts" userId="93d1cb2e-6171-4553-b9b6-b54c724e11dd" providerId="ADAL" clId="{DB162A26-1AB9-4C8B-8012-27EDD7E2CB13}" dt="2023-01-23T10:04:48.040" v="6828" actId="478"/>
          <ac:cxnSpMkLst>
            <pc:docMk/>
            <pc:sldMk cId="267274121" sldId="274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3T10:04:46.399" v="6827" actId="478"/>
          <ac:cxnSpMkLst>
            <pc:docMk/>
            <pc:sldMk cId="267274121" sldId="274"/>
            <ac:cxnSpMk id="8" creationId="{3D3B0CCA-2881-8E4C-9301-E6C58D66578A}"/>
          </ac:cxnSpMkLst>
        </pc:cxnChg>
        <pc:cxnChg chg="del mod topLvl">
          <ac:chgData name="Kate Geraedts" userId="93d1cb2e-6171-4553-b9b6-b54c724e11dd" providerId="ADAL" clId="{DB162A26-1AB9-4C8B-8012-27EDD7E2CB13}" dt="2023-01-23T10:05:05.280" v="6834" actId="478"/>
          <ac:cxnSpMkLst>
            <pc:docMk/>
            <pc:sldMk cId="267274121" sldId="274"/>
            <ac:cxnSpMk id="20" creationId="{B31CDD68-2A0A-D4EC-C8D0-ACD9D755B7EA}"/>
          </ac:cxnSpMkLst>
        </pc:cxnChg>
        <pc:cxnChg chg="del mod">
          <ac:chgData name="Kate Geraedts" userId="93d1cb2e-6171-4553-b9b6-b54c724e11dd" providerId="ADAL" clId="{DB162A26-1AB9-4C8B-8012-27EDD7E2CB13}" dt="2023-01-23T10:05:03.860" v="6833" actId="478"/>
          <ac:cxnSpMkLst>
            <pc:docMk/>
            <pc:sldMk cId="267274121" sldId="274"/>
            <ac:cxnSpMk id="25" creationId="{465CE729-3E84-480A-318B-9F653F6297BA}"/>
          </ac:cxnSpMkLst>
        </pc:cxnChg>
        <pc:cxnChg chg="mod">
          <ac:chgData name="Kate Geraedts" userId="93d1cb2e-6171-4553-b9b6-b54c724e11dd" providerId="ADAL" clId="{DB162A26-1AB9-4C8B-8012-27EDD7E2CB13}" dt="2023-01-20T14:46:17.869" v="5240" actId="164"/>
          <ac:cxnSpMkLst>
            <pc:docMk/>
            <pc:sldMk cId="267274121" sldId="274"/>
            <ac:cxnSpMk id="53" creationId="{496A8508-FFE5-11C8-0CB7-5BC2E6DBB074}"/>
          </ac:cxnSpMkLst>
        </pc:cxnChg>
        <pc:cxnChg chg="mod">
          <ac:chgData name="Kate Geraedts" userId="93d1cb2e-6171-4553-b9b6-b54c724e11dd" providerId="ADAL" clId="{DB162A26-1AB9-4C8B-8012-27EDD7E2CB13}" dt="2023-01-20T14:46:17.869" v="5240" actId="164"/>
          <ac:cxnSpMkLst>
            <pc:docMk/>
            <pc:sldMk cId="267274121" sldId="274"/>
            <ac:cxnSpMk id="54" creationId="{4ACD7AC3-149C-1FB1-22E5-3375B8343753}"/>
          </ac:cxnSpMkLst>
        </pc:cxnChg>
      </pc:sldChg>
      <pc:sldChg chg="modSp del mod">
        <pc:chgData name="Kate Geraedts" userId="93d1cb2e-6171-4553-b9b6-b54c724e11dd" providerId="ADAL" clId="{DB162A26-1AB9-4C8B-8012-27EDD7E2CB13}" dt="2023-01-20T14:53:34.037" v="5447" actId="2696"/>
        <pc:sldMkLst>
          <pc:docMk/>
          <pc:sldMk cId="2229591237" sldId="275"/>
        </pc:sldMkLst>
        <pc:spChg chg="mod">
          <ac:chgData name="Kate Geraedts" userId="93d1cb2e-6171-4553-b9b6-b54c724e11dd" providerId="ADAL" clId="{DB162A26-1AB9-4C8B-8012-27EDD7E2CB13}" dt="2023-01-20T10:26:54.464" v="57" actId="1076"/>
          <ac:spMkLst>
            <pc:docMk/>
            <pc:sldMk cId="2229591237" sldId="275"/>
            <ac:spMk id="24" creationId="{7D2A4CCF-03DA-B454-0775-46AA3695A834}"/>
          </ac:spMkLst>
        </pc:spChg>
      </pc:sldChg>
      <pc:sldChg chg="addSp delSp modSp del mod addAnim delAnim modAnim">
        <pc:chgData name="Kate Geraedts" userId="93d1cb2e-6171-4553-b9b6-b54c724e11dd" providerId="ADAL" clId="{DB162A26-1AB9-4C8B-8012-27EDD7E2CB13}" dt="2023-01-23T10:58:18.405" v="8976" actId="2696"/>
        <pc:sldMkLst>
          <pc:docMk/>
          <pc:sldMk cId="2861648449" sldId="276"/>
        </pc:sldMkLst>
        <pc:spChg chg="add del mod">
          <ac:chgData name="Kate Geraedts" userId="93d1cb2e-6171-4553-b9b6-b54c724e11dd" providerId="ADAL" clId="{DB162A26-1AB9-4C8B-8012-27EDD7E2CB13}" dt="2023-01-23T10:52:33.516" v="8820" actId="20577"/>
          <ac:spMkLst>
            <pc:docMk/>
            <pc:sldMk cId="2861648449" sldId="276"/>
            <ac:spMk id="2" creationId="{9398035D-1097-FBA9-044B-E16A96B9586F}"/>
          </ac:spMkLst>
        </pc:spChg>
        <pc:spChg chg="del">
          <ac:chgData name="Kate Geraedts" userId="93d1cb2e-6171-4553-b9b6-b54c724e11dd" providerId="ADAL" clId="{DB162A26-1AB9-4C8B-8012-27EDD7E2CB13}" dt="2023-01-23T10:53:06.075" v="8836" actId="478"/>
          <ac:spMkLst>
            <pc:docMk/>
            <pc:sldMk cId="2861648449" sldId="276"/>
            <ac:spMk id="4" creationId="{5AB73FA7-D355-4270-AFFB-236007698AC9}"/>
          </ac:spMkLst>
        </pc:spChg>
        <pc:spChg chg="del">
          <ac:chgData name="Kate Geraedts" userId="93d1cb2e-6171-4553-b9b6-b54c724e11dd" providerId="ADAL" clId="{DB162A26-1AB9-4C8B-8012-27EDD7E2CB13}" dt="2023-01-23T10:41:18.795" v="8281" actId="478"/>
          <ac:spMkLst>
            <pc:docMk/>
            <pc:sldMk cId="2861648449" sldId="276"/>
            <ac:spMk id="5" creationId="{2BDBE23B-543A-CEDF-BBD4-E057D22778A3}"/>
          </ac:spMkLst>
        </pc:spChg>
        <pc:spChg chg="del">
          <ac:chgData name="Kate Geraedts" userId="93d1cb2e-6171-4553-b9b6-b54c724e11dd" providerId="ADAL" clId="{DB162A26-1AB9-4C8B-8012-27EDD7E2CB13}" dt="2023-01-23T10:23:20.341" v="7494" actId="478"/>
          <ac:spMkLst>
            <pc:docMk/>
            <pc:sldMk cId="2861648449" sldId="276"/>
            <ac:spMk id="6" creationId="{6E843130-F376-3BF0-99A5-286882B7CD64}"/>
          </ac:spMkLst>
        </pc:spChg>
        <pc:spChg chg="del">
          <ac:chgData name="Kate Geraedts" userId="93d1cb2e-6171-4553-b9b6-b54c724e11dd" providerId="ADAL" clId="{DB162A26-1AB9-4C8B-8012-27EDD7E2CB13}" dt="2023-01-23T10:26:30.254" v="7539" actId="478"/>
          <ac:spMkLst>
            <pc:docMk/>
            <pc:sldMk cId="2861648449" sldId="276"/>
            <ac:spMk id="9" creationId="{CBAEA718-F7BE-5E0D-1F27-DF8226D9E885}"/>
          </ac:spMkLst>
        </pc:spChg>
        <pc:spChg chg="mod">
          <ac:chgData name="Kate Geraedts" userId="93d1cb2e-6171-4553-b9b6-b54c724e11dd" providerId="ADAL" clId="{DB162A26-1AB9-4C8B-8012-27EDD7E2CB13}" dt="2023-01-23T10:41:10.320" v="8278" actId="554"/>
          <ac:spMkLst>
            <pc:docMk/>
            <pc:sldMk cId="2861648449" sldId="276"/>
            <ac:spMk id="10" creationId="{BC758DC0-8DB6-B336-91C6-2F0C08D6F540}"/>
          </ac:spMkLst>
        </pc:spChg>
        <pc:spChg chg="del">
          <ac:chgData name="Kate Geraedts" userId="93d1cb2e-6171-4553-b9b6-b54c724e11dd" providerId="ADAL" clId="{DB162A26-1AB9-4C8B-8012-27EDD7E2CB13}" dt="2023-01-23T10:41:18.295" v="8280" actId="478"/>
          <ac:spMkLst>
            <pc:docMk/>
            <pc:sldMk cId="2861648449" sldId="276"/>
            <ac:spMk id="11" creationId="{CBE66A8A-9EB8-B2D1-9389-F0D5B99628FA}"/>
          </ac:spMkLst>
        </pc:spChg>
        <pc:spChg chg="del mod">
          <ac:chgData name="Kate Geraedts" userId="93d1cb2e-6171-4553-b9b6-b54c724e11dd" providerId="ADAL" clId="{DB162A26-1AB9-4C8B-8012-27EDD7E2CB13}" dt="2023-01-23T10:46:20.169" v="8598" actId="478"/>
          <ac:spMkLst>
            <pc:docMk/>
            <pc:sldMk cId="2861648449" sldId="276"/>
            <ac:spMk id="12" creationId="{5BBA9154-209B-6B29-1877-0CE00B49B0A8}"/>
          </ac:spMkLst>
        </pc:spChg>
        <pc:spChg chg="del">
          <ac:chgData name="Kate Geraedts" userId="93d1cb2e-6171-4553-b9b6-b54c724e11dd" providerId="ADAL" clId="{DB162A26-1AB9-4C8B-8012-27EDD7E2CB13}" dt="2023-01-23T10:23:18.935" v="7492" actId="478"/>
          <ac:spMkLst>
            <pc:docMk/>
            <pc:sldMk cId="2861648449" sldId="276"/>
            <ac:spMk id="14" creationId="{E9F31634-DD4E-DECD-EB91-DC0E0DDCBBC1}"/>
          </ac:spMkLst>
        </pc:spChg>
        <pc:spChg chg="add mod">
          <ac:chgData name="Kate Geraedts" userId="93d1cb2e-6171-4553-b9b6-b54c724e11dd" providerId="ADAL" clId="{DB162A26-1AB9-4C8B-8012-27EDD7E2CB13}" dt="2023-01-23T10:53:42.230" v="8878" actId="1037"/>
          <ac:spMkLst>
            <pc:docMk/>
            <pc:sldMk cId="2861648449" sldId="276"/>
            <ac:spMk id="23" creationId="{C87DA08A-87B4-0D33-FE72-7AEA6DBEE378}"/>
          </ac:spMkLst>
        </pc:spChg>
        <pc:spChg chg="del">
          <ac:chgData name="Kate Geraedts" userId="93d1cb2e-6171-4553-b9b6-b54c724e11dd" providerId="ADAL" clId="{DB162A26-1AB9-4C8B-8012-27EDD7E2CB13}" dt="2023-01-23T10:26:29.372" v="7538" actId="478"/>
          <ac:spMkLst>
            <pc:docMk/>
            <pc:sldMk cId="2861648449" sldId="276"/>
            <ac:spMk id="27" creationId="{F1C03E6A-EF5B-199B-8FA6-BFD30CAC89AF}"/>
          </ac:spMkLst>
        </pc:spChg>
        <pc:spChg chg="del">
          <ac:chgData name="Kate Geraedts" userId="93d1cb2e-6171-4553-b9b6-b54c724e11dd" providerId="ADAL" clId="{DB162A26-1AB9-4C8B-8012-27EDD7E2CB13}" dt="2023-01-23T10:26:27.477" v="7537" actId="478"/>
          <ac:spMkLst>
            <pc:docMk/>
            <pc:sldMk cId="2861648449" sldId="276"/>
            <ac:spMk id="28" creationId="{9504C829-A95A-86C6-45E3-27ACD9708CA2}"/>
          </ac:spMkLst>
        </pc:spChg>
        <pc:spChg chg="del">
          <ac:chgData name="Kate Geraedts" userId="93d1cb2e-6171-4553-b9b6-b54c724e11dd" providerId="ADAL" clId="{DB162A26-1AB9-4C8B-8012-27EDD7E2CB13}" dt="2023-01-23T10:26:26.068" v="7536" actId="478"/>
          <ac:spMkLst>
            <pc:docMk/>
            <pc:sldMk cId="2861648449" sldId="276"/>
            <ac:spMk id="29" creationId="{3F9EE66C-73C0-0AD3-61D4-4C78EEF275D0}"/>
          </ac:spMkLst>
        </pc:spChg>
        <pc:spChg chg="del">
          <ac:chgData name="Kate Geraedts" userId="93d1cb2e-6171-4553-b9b6-b54c724e11dd" providerId="ADAL" clId="{DB162A26-1AB9-4C8B-8012-27EDD7E2CB13}" dt="2023-01-23T10:26:24.826" v="7535" actId="478"/>
          <ac:spMkLst>
            <pc:docMk/>
            <pc:sldMk cId="2861648449" sldId="276"/>
            <ac:spMk id="30" creationId="{C70FFA62-9E38-E679-25AB-ECA60B229C3C}"/>
          </ac:spMkLst>
        </pc:spChg>
        <pc:spChg chg="del">
          <ac:chgData name="Kate Geraedts" userId="93d1cb2e-6171-4553-b9b6-b54c724e11dd" providerId="ADAL" clId="{DB162A26-1AB9-4C8B-8012-27EDD7E2CB13}" dt="2023-01-23T10:26:23.966" v="7534" actId="478"/>
          <ac:spMkLst>
            <pc:docMk/>
            <pc:sldMk cId="2861648449" sldId="276"/>
            <ac:spMk id="31" creationId="{3DD82CE6-304D-5330-A52E-483004D0DA17}"/>
          </ac:spMkLst>
        </pc:spChg>
        <pc:spChg chg="del">
          <ac:chgData name="Kate Geraedts" userId="93d1cb2e-6171-4553-b9b6-b54c724e11dd" providerId="ADAL" clId="{DB162A26-1AB9-4C8B-8012-27EDD7E2CB13}" dt="2023-01-23T10:26:42.676" v="7548" actId="478"/>
          <ac:spMkLst>
            <pc:docMk/>
            <pc:sldMk cId="2861648449" sldId="276"/>
            <ac:spMk id="32" creationId="{5E1934E8-D99E-7149-71A4-8358F5CDF3C3}"/>
          </ac:spMkLst>
        </pc:spChg>
        <pc:spChg chg="del">
          <ac:chgData name="Kate Geraedts" userId="93d1cb2e-6171-4553-b9b6-b54c724e11dd" providerId="ADAL" clId="{DB162A26-1AB9-4C8B-8012-27EDD7E2CB13}" dt="2023-01-23T10:26:41.651" v="7547" actId="478"/>
          <ac:spMkLst>
            <pc:docMk/>
            <pc:sldMk cId="2861648449" sldId="276"/>
            <ac:spMk id="33" creationId="{376D5DF9-4841-089B-0166-F22EC634C9EC}"/>
          </ac:spMkLst>
        </pc:spChg>
        <pc:spChg chg="del">
          <ac:chgData name="Kate Geraedts" userId="93d1cb2e-6171-4553-b9b6-b54c724e11dd" providerId="ADAL" clId="{DB162A26-1AB9-4C8B-8012-27EDD7E2CB13}" dt="2023-01-23T10:26:31.284" v="7540" actId="478"/>
          <ac:spMkLst>
            <pc:docMk/>
            <pc:sldMk cId="2861648449" sldId="276"/>
            <ac:spMk id="34" creationId="{E362A6C1-1CC8-151C-4747-58748D2885F5}"/>
          </ac:spMkLst>
        </pc:spChg>
        <pc:spChg chg="del">
          <ac:chgData name="Kate Geraedts" userId="93d1cb2e-6171-4553-b9b6-b54c724e11dd" providerId="ADAL" clId="{DB162A26-1AB9-4C8B-8012-27EDD7E2CB13}" dt="2023-01-23T10:26:40.393" v="7546" actId="478"/>
          <ac:spMkLst>
            <pc:docMk/>
            <pc:sldMk cId="2861648449" sldId="276"/>
            <ac:spMk id="35" creationId="{C26FFBCC-B202-C5C3-EF6A-98E2E6FCCC4B}"/>
          </ac:spMkLst>
        </pc:spChg>
        <pc:spChg chg="del">
          <ac:chgData name="Kate Geraedts" userId="93d1cb2e-6171-4553-b9b6-b54c724e11dd" providerId="ADAL" clId="{DB162A26-1AB9-4C8B-8012-27EDD7E2CB13}" dt="2023-01-23T10:26:38.661" v="7545" actId="478"/>
          <ac:spMkLst>
            <pc:docMk/>
            <pc:sldMk cId="2861648449" sldId="276"/>
            <ac:spMk id="36" creationId="{1D3DC485-7F0C-0B4D-3463-2C2BED7D74D2}"/>
          </ac:spMkLst>
        </pc:spChg>
        <pc:spChg chg="del">
          <ac:chgData name="Kate Geraedts" userId="93d1cb2e-6171-4553-b9b6-b54c724e11dd" providerId="ADAL" clId="{DB162A26-1AB9-4C8B-8012-27EDD7E2CB13}" dt="2023-01-23T10:26:37.221" v="7544" actId="478"/>
          <ac:spMkLst>
            <pc:docMk/>
            <pc:sldMk cId="2861648449" sldId="276"/>
            <ac:spMk id="37" creationId="{81CA172E-61E2-5A84-6182-9AB0F7FE2A2F}"/>
          </ac:spMkLst>
        </pc:spChg>
        <pc:spChg chg="del">
          <ac:chgData name="Kate Geraedts" userId="93d1cb2e-6171-4553-b9b6-b54c724e11dd" providerId="ADAL" clId="{DB162A26-1AB9-4C8B-8012-27EDD7E2CB13}" dt="2023-01-23T10:26:13.024" v="7531" actId="478"/>
          <ac:spMkLst>
            <pc:docMk/>
            <pc:sldMk cId="2861648449" sldId="276"/>
            <ac:spMk id="38" creationId="{7084589B-48F6-709B-1758-5F2DA3DB5130}"/>
          </ac:spMkLst>
        </pc:spChg>
        <pc:spChg chg="del">
          <ac:chgData name="Kate Geraedts" userId="93d1cb2e-6171-4553-b9b6-b54c724e11dd" providerId="ADAL" clId="{DB162A26-1AB9-4C8B-8012-27EDD7E2CB13}" dt="2023-01-23T10:26:36.364" v="7543" actId="478"/>
          <ac:spMkLst>
            <pc:docMk/>
            <pc:sldMk cId="2861648449" sldId="276"/>
            <ac:spMk id="39" creationId="{094E399B-E9B0-7BFA-9E47-9AF93C437A4A}"/>
          </ac:spMkLst>
        </pc:spChg>
        <pc:spChg chg="del">
          <ac:chgData name="Kate Geraedts" userId="93d1cb2e-6171-4553-b9b6-b54c724e11dd" providerId="ADAL" clId="{DB162A26-1AB9-4C8B-8012-27EDD7E2CB13}" dt="2023-01-23T10:26:35.315" v="7542" actId="478"/>
          <ac:spMkLst>
            <pc:docMk/>
            <pc:sldMk cId="2861648449" sldId="276"/>
            <ac:spMk id="40" creationId="{55CF53F3-0AD9-C87A-2B26-5C8CE011B159}"/>
          </ac:spMkLst>
        </pc:spChg>
        <pc:spChg chg="del mod">
          <ac:chgData name="Kate Geraedts" userId="93d1cb2e-6171-4553-b9b6-b54c724e11dd" providerId="ADAL" clId="{DB162A26-1AB9-4C8B-8012-27EDD7E2CB13}" dt="2023-01-23T10:26:33.108" v="7541" actId="478"/>
          <ac:spMkLst>
            <pc:docMk/>
            <pc:sldMk cId="2861648449" sldId="276"/>
            <ac:spMk id="41" creationId="{9B6CF4B8-782B-864D-D425-239D845ABBEC}"/>
          </ac:spMkLst>
        </pc:spChg>
        <pc:spChg chg="del">
          <ac:chgData name="Kate Geraedts" userId="93d1cb2e-6171-4553-b9b6-b54c724e11dd" providerId="ADAL" clId="{DB162A26-1AB9-4C8B-8012-27EDD7E2CB13}" dt="2023-01-23T10:26:09.032" v="7527" actId="478"/>
          <ac:spMkLst>
            <pc:docMk/>
            <pc:sldMk cId="2861648449" sldId="276"/>
            <ac:spMk id="42" creationId="{01362EE4-111C-9807-FC8A-5B7E5669D63D}"/>
          </ac:spMkLst>
        </pc:spChg>
        <pc:spChg chg="del">
          <ac:chgData name="Kate Geraedts" userId="93d1cb2e-6171-4553-b9b6-b54c724e11dd" providerId="ADAL" clId="{DB162A26-1AB9-4C8B-8012-27EDD7E2CB13}" dt="2023-01-23T10:26:09.745" v="7528" actId="478"/>
          <ac:spMkLst>
            <pc:docMk/>
            <pc:sldMk cId="2861648449" sldId="276"/>
            <ac:spMk id="43" creationId="{1BB0E803-54EB-B6FB-0A54-BFBB76A8F968}"/>
          </ac:spMkLst>
        </pc:spChg>
        <pc:spChg chg="del">
          <ac:chgData name="Kate Geraedts" userId="93d1cb2e-6171-4553-b9b6-b54c724e11dd" providerId="ADAL" clId="{DB162A26-1AB9-4C8B-8012-27EDD7E2CB13}" dt="2023-01-23T10:26:22.321" v="7533" actId="478"/>
          <ac:spMkLst>
            <pc:docMk/>
            <pc:sldMk cId="2861648449" sldId="276"/>
            <ac:spMk id="44" creationId="{BDF7F74C-0697-734C-F13C-58207B613BED}"/>
          </ac:spMkLst>
        </pc:spChg>
        <pc:spChg chg="del">
          <ac:chgData name="Kate Geraedts" userId="93d1cb2e-6171-4553-b9b6-b54c724e11dd" providerId="ADAL" clId="{DB162A26-1AB9-4C8B-8012-27EDD7E2CB13}" dt="2023-01-23T10:26:21.235" v="7532" actId="478"/>
          <ac:spMkLst>
            <pc:docMk/>
            <pc:sldMk cId="2861648449" sldId="276"/>
            <ac:spMk id="45" creationId="{6D2A101C-525D-995C-7B13-42880663A7F2}"/>
          </ac:spMkLst>
        </pc:spChg>
        <pc:spChg chg="add mod">
          <ac:chgData name="Kate Geraedts" userId="93d1cb2e-6171-4553-b9b6-b54c724e11dd" providerId="ADAL" clId="{DB162A26-1AB9-4C8B-8012-27EDD7E2CB13}" dt="2023-01-23T10:53:42.230" v="8878" actId="1037"/>
          <ac:spMkLst>
            <pc:docMk/>
            <pc:sldMk cId="2861648449" sldId="276"/>
            <ac:spMk id="46" creationId="{4EA46B40-D227-84A7-57CD-15CB35AA532E}"/>
          </ac:spMkLst>
        </pc:spChg>
        <pc:spChg chg="add del mod">
          <ac:chgData name="Kate Geraedts" userId="93d1cb2e-6171-4553-b9b6-b54c724e11dd" providerId="ADAL" clId="{DB162A26-1AB9-4C8B-8012-27EDD7E2CB13}" dt="2023-01-23T10:38:46.608" v="8072" actId="478"/>
          <ac:spMkLst>
            <pc:docMk/>
            <pc:sldMk cId="2861648449" sldId="276"/>
            <ac:spMk id="48" creationId="{52B2F2C5-E79A-036A-29B1-63B3B6EBC8E7}"/>
          </ac:spMkLst>
        </pc:spChg>
        <pc:spChg chg="add del mod">
          <ac:chgData name="Kate Geraedts" userId="93d1cb2e-6171-4553-b9b6-b54c724e11dd" providerId="ADAL" clId="{DB162A26-1AB9-4C8B-8012-27EDD7E2CB13}" dt="2023-01-23T10:38:45.255" v="8071" actId="478"/>
          <ac:spMkLst>
            <pc:docMk/>
            <pc:sldMk cId="2861648449" sldId="276"/>
            <ac:spMk id="49" creationId="{C252461C-B317-6C40-CD4D-97BB49E40EBE}"/>
          </ac:spMkLst>
        </pc:spChg>
        <pc:spChg chg="add del mod">
          <ac:chgData name="Kate Geraedts" userId="93d1cb2e-6171-4553-b9b6-b54c724e11dd" providerId="ADAL" clId="{DB162A26-1AB9-4C8B-8012-27EDD7E2CB13}" dt="2023-01-23T10:38:44.302" v="8070" actId="478"/>
          <ac:spMkLst>
            <pc:docMk/>
            <pc:sldMk cId="2861648449" sldId="276"/>
            <ac:spMk id="50" creationId="{325FF262-A54B-C657-0C20-ABDDED06AB6A}"/>
          </ac:spMkLst>
        </pc:spChg>
        <pc:spChg chg="add del mod">
          <ac:chgData name="Kate Geraedts" userId="93d1cb2e-6171-4553-b9b6-b54c724e11dd" providerId="ADAL" clId="{DB162A26-1AB9-4C8B-8012-27EDD7E2CB13}" dt="2023-01-23T10:38:43.140" v="8069" actId="478"/>
          <ac:spMkLst>
            <pc:docMk/>
            <pc:sldMk cId="2861648449" sldId="276"/>
            <ac:spMk id="51" creationId="{A19392A3-D548-A7BF-6659-18C2830D7DB6}"/>
          </ac:spMkLst>
        </pc:spChg>
        <pc:spChg chg="add del mod">
          <ac:chgData name="Kate Geraedts" userId="93d1cb2e-6171-4553-b9b6-b54c724e11dd" providerId="ADAL" clId="{DB162A26-1AB9-4C8B-8012-27EDD7E2CB13}" dt="2023-01-23T10:38:38.249" v="8068" actId="478"/>
          <ac:spMkLst>
            <pc:docMk/>
            <pc:sldMk cId="2861648449" sldId="276"/>
            <ac:spMk id="52" creationId="{A1F3879A-AFA4-B6F3-8EFE-70652F3B229B}"/>
          </ac:spMkLst>
        </pc:spChg>
        <pc:spChg chg="add del mod">
          <ac:chgData name="Kate Geraedts" userId="93d1cb2e-6171-4553-b9b6-b54c724e11dd" providerId="ADAL" clId="{DB162A26-1AB9-4C8B-8012-27EDD7E2CB13}" dt="2023-01-23T10:33:14.918" v="7811" actId="478"/>
          <ac:spMkLst>
            <pc:docMk/>
            <pc:sldMk cId="2861648449" sldId="276"/>
            <ac:spMk id="53" creationId="{FA683116-92B1-BEBB-3564-761A0559605F}"/>
          </ac:spMkLst>
        </pc:spChg>
        <pc:spChg chg="add del mod">
          <ac:chgData name="Kate Geraedts" userId="93d1cb2e-6171-4553-b9b6-b54c724e11dd" providerId="ADAL" clId="{DB162A26-1AB9-4C8B-8012-27EDD7E2CB13}" dt="2023-01-23T10:38:49.484" v="8075" actId="478"/>
          <ac:spMkLst>
            <pc:docMk/>
            <pc:sldMk cId="2861648449" sldId="276"/>
            <ac:spMk id="54" creationId="{87EE234F-B438-0C01-A5BC-C1EF3DC12D21}"/>
          </ac:spMkLst>
        </pc:spChg>
        <pc:spChg chg="add del mod">
          <ac:chgData name="Kate Geraedts" userId="93d1cb2e-6171-4553-b9b6-b54c724e11dd" providerId="ADAL" clId="{DB162A26-1AB9-4C8B-8012-27EDD7E2CB13}" dt="2023-01-23T10:38:50.604" v="8076" actId="478"/>
          <ac:spMkLst>
            <pc:docMk/>
            <pc:sldMk cId="2861648449" sldId="276"/>
            <ac:spMk id="55" creationId="{55A66B7F-18CD-BA3D-09CA-7D6626F251DD}"/>
          </ac:spMkLst>
        </pc:spChg>
        <pc:spChg chg="add del mod">
          <ac:chgData name="Kate Geraedts" userId="93d1cb2e-6171-4553-b9b6-b54c724e11dd" providerId="ADAL" clId="{DB162A26-1AB9-4C8B-8012-27EDD7E2CB13}" dt="2023-01-23T10:38:51.822" v="8077" actId="478"/>
          <ac:spMkLst>
            <pc:docMk/>
            <pc:sldMk cId="2861648449" sldId="276"/>
            <ac:spMk id="56" creationId="{FD1301B9-4150-46F8-75B0-C7D9354BC19B}"/>
          </ac:spMkLst>
        </pc:spChg>
        <pc:spChg chg="add del mod">
          <ac:chgData name="Kate Geraedts" userId="93d1cb2e-6171-4553-b9b6-b54c724e11dd" providerId="ADAL" clId="{DB162A26-1AB9-4C8B-8012-27EDD7E2CB13}" dt="2023-01-23T10:38:53.337" v="8078" actId="478"/>
          <ac:spMkLst>
            <pc:docMk/>
            <pc:sldMk cId="2861648449" sldId="276"/>
            <ac:spMk id="57" creationId="{220BEDF1-E028-A0DE-EF75-A446DDAF6E94}"/>
          </ac:spMkLst>
        </pc:spChg>
        <pc:spChg chg="add del mod">
          <ac:chgData name="Kate Geraedts" userId="93d1cb2e-6171-4553-b9b6-b54c724e11dd" providerId="ADAL" clId="{DB162A26-1AB9-4C8B-8012-27EDD7E2CB13}" dt="2023-01-23T10:38:54.429" v="8079" actId="478"/>
          <ac:spMkLst>
            <pc:docMk/>
            <pc:sldMk cId="2861648449" sldId="276"/>
            <ac:spMk id="58" creationId="{F6A08236-E09F-2E6B-083B-27B0C6D3807A}"/>
          </ac:spMkLst>
        </pc:spChg>
        <pc:spChg chg="add del mod">
          <ac:chgData name="Kate Geraedts" userId="93d1cb2e-6171-4553-b9b6-b54c724e11dd" providerId="ADAL" clId="{DB162A26-1AB9-4C8B-8012-27EDD7E2CB13}" dt="2023-01-23T10:38:55.523" v="8080" actId="478"/>
          <ac:spMkLst>
            <pc:docMk/>
            <pc:sldMk cId="2861648449" sldId="276"/>
            <ac:spMk id="59" creationId="{23B81113-DBFF-6F41-1124-2008A6707902}"/>
          </ac:spMkLst>
        </pc:spChg>
        <pc:spChg chg="add del mod">
          <ac:chgData name="Kate Geraedts" userId="93d1cb2e-6171-4553-b9b6-b54c724e11dd" providerId="ADAL" clId="{DB162A26-1AB9-4C8B-8012-27EDD7E2CB13}" dt="2023-01-23T10:38:56.636" v="8081" actId="478"/>
          <ac:spMkLst>
            <pc:docMk/>
            <pc:sldMk cId="2861648449" sldId="276"/>
            <ac:spMk id="60" creationId="{E23068E2-A7BF-180B-12EC-6FC524EF3701}"/>
          </ac:spMkLst>
        </pc:spChg>
        <pc:spChg chg="add del mod">
          <ac:chgData name="Kate Geraedts" userId="93d1cb2e-6171-4553-b9b6-b54c724e11dd" providerId="ADAL" clId="{DB162A26-1AB9-4C8B-8012-27EDD7E2CB13}" dt="2023-01-23T10:38:57.835" v="8082" actId="478"/>
          <ac:spMkLst>
            <pc:docMk/>
            <pc:sldMk cId="2861648449" sldId="276"/>
            <ac:spMk id="61" creationId="{410FE566-75F6-687A-8D27-6E4407129F93}"/>
          </ac:spMkLst>
        </pc:spChg>
        <pc:spChg chg="add del mod">
          <ac:chgData name="Kate Geraedts" userId="93d1cb2e-6171-4553-b9b6-b54c724e11dd" providerId="ADAL" clId="{DB162A26-1AB9-4C8B-8012-27EDD7E2CB13}" dt="2023-01-23T10:38:36.837" v="8066" actId="478"/>
          <ac:spMkLst>
            <pc:docMk/>
            <pc:sldMk cId="2861648449" sldId="276"/>
            <ac:spMk id="62" creationId="{D960F561-ADE7-2E52-02C4-DE41D2B9CC21}"/>
          </ac:spMkLst>
        </pc:spChg>
        <pc:spChg chg="add del mod">
          <ac:chgData name="Kate Geraedts" userId="93d1cb2e-6171-4553-b9b6-b54c724e11dd" providerId="ADAL" clId="{DB162A26-1AB9-4C8B-8012-27EDD7E2CB13}" dt="2023-01-23T10:38:47.673" v="8073" actId="478"/>
          <ac:spMkLst>
            <pc:docMk/>
            <pc:sldMk cId="2861648449" sldId="276"/>
            <ac:spMk id="63" creationId="{25749FA3-9EDF-9601-9208-9B734ECB9B18}"/>
          </ac:spMkLst>
        </pc:spChg>
        <pc:spChg chg="add del mod">
          <ac:chgData name="Kate Geraedts" userId="93d1cb2e-6171-4553-b9b6-b54c724e11dd" providerId="ADAL" clId="{DB162A26-1AB9-4C8B-8012-27EDD7E2CB13}" dt="2023-01-23T10:38:59.028" v="8083" actId="478"/>
          <ac:spMkLst>
            <pc:docMk/>
            <pc:sldMk cId="2861648449" sldId="276"/>
            <ac:spMk id="66" creationId="{11254316-8A20-9737-4013-3B32B2524BBB}"/>
          </ac:spMkLst>
        </pc:spChg>
        <pc:spChg chg="add del mod">
          <ac:chgData name="Kate Geraedts" userId="93d1cb2e-6171-4553-b9b6-b54c724e11dd" providerId="ADAL" clId="{DB162A26-1AB9-4C8B-8012-27EDD7E2CB13}" dt="2023-01-23T10:39:04.644" v="8086" actId="478"/>
          <ac:spMkLst>
            <pc:docMk/>
            <pc:sldMk cId="2861648449" sldId="276"/>
            <ac:spMk id="67" creationId="{BCE4EAF4-FAD1-7052-EDA0-54AE87DA81EF}"/>
          </ac:spMkLst>
        </pc:spChg>
        <pc:spChg chg="add del mod">
          <ac:chgData name="Kate Geraedts" userId="93d1cb2e-6171-4553-b9b6-b54c724e11dd" providerId="ADAL" clId="{DB162A26-1AB9-4C8B-8012-27EDD7E2CB13}" dt="2023-01-23T10:38:34.447" v="8064" actId="478"/>
          <ac:spMkLst>
            <pc:docMk/>
            <pc:sldMk cId="2861648449" sldId="276"/>
            <ac:spMk id="68" creationId="{E80AAC5B-3658-B585-3D3B-963E72045E47}"/>
          </ac:spMkLst>
        </pc:spChg>
        <pc:spChg chg="add del mod">
          <ac:chgData name="Kate Geraedts" userId="93d1cb2e-6171-4553-b9b6-b54c724e11dd" providerId="ADAL" clId="{DB162A26-1AB9-4C8B-8012-27EDD7E2CB13}" dt="2023-01-23T10:38:35.457" v="8065" actId="478"/>
          <ac:spMkLst>
            <pc:docMk/>
            <pc:sldMk cId="2861648449" sldId="276"/>
            <ac:spMk id="69" creationId="{064CCB7F-40BB-5F63-DF06-1E509A939C37}"/>
          </ac:spMkLst>
        </pc:spChg>
        <pc:spChg chg="add del mod">
          <ac:chgData name="Kate Geraedts" userId="93d1cb2e-6171-4553-b9b6-b54c724e11dd" providerId="ADAL" clId="{DB162A26-1AB9-4C8B-8012-27EDD7E2CB13}" dt="2023-01-23T10:40:56.621" v="8270" actId="478"/>
          <ac:spMkLst>
            <pc:docMk/>
            <pc:sldMk cId="2861648449" sldId="276"/>
            <ac:spMk id="71" creationId="{8AB262DC-351F-101D-C3D4-0D779231B230}"/>
          </ac:spMkLst>
        </pc:spChg>
        <pc:spChg chg="add del mod">
          <ac:chgData name="Kate Geraedts" userId="93d1cb2e-6171-4553-b9b6-b54c724e11dd" providerId="ADAL" clId="{DB162A26-1AB9-4C8B-8012-27EDD7E2CB13}" dt="2023-01-23T10:53:55.456" v="8881" actId="478"/>
          <ac:spMkLst>
            <pc:docMk/>
            <pc:sldMk cId="2861648449" sldId="276"/>
            <ac:spMk id="72" creationId="{CFEAAB49-5DEC-A4F2-6A71-CEEEB440FD70}"/>
          </ac:spMkLst>
        </pc:spChg>
        <pc:spChg chg="add mod">
          <ac:chgData name="Kate Geraedts" userId="93d1cb2e-6171-4553-b9b6-b54c724e11dd" providerId="ADAL" clId="{DB162A26-1AB9-4C8B-8012-27EDD7E2CB13}" dt="2023-01-23T10:47:32.772" v="8665" actId="20577"/>
          <ac:spMkLst>
            <pc:docMk/>
            <pc:sldMk cId="2861648449" sldId="276"/>
            <ac:spMk id="75" creationId="{30AB4E0D-0F8D-5C2C-E74F-485B0CD3BE6C}"/>
          </ac:spMkLst>
        </pc:spChg>
        <pc:spChg chg="add del mod">
          <ac:chgData name="Kate Geraedts" userId="93d1cb2e-6171-4553-b9b6-b54c724e11dd" providerId="ADAL" clId="{DB162A26-1AB9-4C8B-8012-27EDD7E2CB13}" dt="2023-01-23T10:47:17.446" v="8654"/>
          <ac:spMkLst>
            <pc:docMk/>
            <pc:sldMk cId="2861648449" sldId="276"/>
            <ac:spMk id="76" creationId="{EB598726-CE3B-CEE9-358E-DABE489C434C}"/>
          </ac:spMkLst>
        </pc:spChg>
        <pc:spChg chg="add del mod">
          <ac:chgData name="Kate Geraedts" userId="93d1cb2e-6171-4553-b9b6-b54c724e11dd" providerId="ADAL" clId="{DB162A26-1AB9-4C8B-8012-27EDD7E2CB13}" dt="2023-01-23T10:53:57.393" v="8883" actId="478"/>
          <ac:spMkLst>
            <pc:docMk/>
            <pc:sldMk cId="2861648449" sldId="276"/>
            <ac:spMk id="77" creationId="{96A1A4DD-AD99-BD01-83C4-8FD1BD896948}"/>
          </ac:spMkLst>
        </pc:spChg>
        <pc:spChg chg="add mod">
          <ac:chgData name="Kate Geraedts" userId="93d1cb2e-6171-4553-b9b6-b54c724e11dd" providerId="ADAL" clId="{DB162A26-1AB9-4C8B-8012-27EDD7E2CB13}" dt="2023-01-23T10:47:59.981" v="8686" actId="20577"/>
          <ac:spMkLst>
            <pc:docMk/>
            <pc:sldMk cId="2861648449" sldId="276"/>
            <ac:spMk id="78" creationId="{2FE29AF2-DECC-6A07-506F-2286635BA3F2}"/>
          </ac:spMkLst>
        </pc:spChg>
        <pc:spChg chg="add del mod">
          <ac:chgData name="Kate Geraedts" userId="93d1cb2e-6171-4553-b9b6-b54c724e11dd" providerId="ADAL" clId="{DB162A26-1AB9-4C8B-8012-27EDD7E2CB13}" dt="2023-01-23T10:52:14.977" v="8757" actId="478"/>
          <ac:spMkLst>
            <pc:docMk/>
            <pc:sldMk cId="2861648449" sldId="276"/>
            <ac:spMk id="80" creationId="{7D3DF81C-D658-BC13-BEBD-71D11053E03A}"/>
          </ac:spMkLst>
        </pc:spChg>
        <pc:spChg chg="add del mod">
          <ac:chgData name="Kate Geraedts" userId="93d1cb2e-6171-4553-b9b6-b54c724e11dd" providerId="ADAL" clId="{DB162A26-1AB9-4C8B-8012-27EDD7E2CB13}" dt="2023-01-23T10:52:15.985" v="8758" actId="478"/>
          <ac:spMkLst>
            <pc:docMk/>
            <pc:sldMk cId="2861648449" sldId="276"/>
            <ac:spMk id="81" creationId="{91007524-AC78-FF20-FB36-471EF52F34FC}"/>
          </ac:spMkLst>
        </pc:spChg>
        <pc:spChg chg="add mod">
          <ac:chgData name="Kate Geraedts" userId="93d1cb2e-6171-4553-b9b6-b54c724e11dd" providerId="ADAL" clId="{DB162A26-1AB9-4C8B-8012-27EDD7E2CB13}" dt="2023-01-23T10:52:47.315" v="8831" actId="20577"/>
          <ac:spMkLst>
            <pc:docMk/>
            <pc:sldMk cId="2861648449" sldId="276"/>
            <ac:spMk id="82" creationId="{FCAB0512-3644-8DD0-1AEF-1189AB90FADA}"/>
          </ac:spMkLst>
        </pc:spChg>
        <pc:graphicFrameChg chg="add mod">
          <ac:chgData name="Kate Geraedts" userId="93d1cb2e-6171-4553-b9b6-b54c724e11dd" providerId="ADAL" clId="{DB162A26-1AB9-4C8B-8012-27EDD7E2CB13}" dt="2023-01-23T10:53:42.230" v="8878" actId="1037"/>
          <ac:graphicFrameMkLst>
            <pc:docMk/>
            <pc:sldMk cId="2861648449" sldId="276"/>
            <ac:graphicFrameMk id="15" creationId="{AB433859-C8FF-EF39-E1E5-D87CAB84CC38}"/>
          </ac:graphicFrameMkLst>
        </pc:graphicFrameChg>
        <pc:graphicFrameChg chg="del">
          <ac:chgData name="Kate Geraedts" userId="93d1cb2e-6171-4553-b9b6-b54c724e11dd" providerId="ADAL" clId="{DB162A26-1AB9-4C8B-8012-27EDD7E2CB13}" dt="2023-01-23T10:23:18.528" v="7491" actId="478"/>
          <ac:graphicFrameMkLst>
            <pc:docMk/>
            <pc:sldMk cId="2861648449" sldId="276"/>
            <ac:graphicFrameMk id="19" creationId="{3907FD16-1BE4-4F99-833B-54D5C983E9AE}"/>
          </ac:graphicFrameMkLst>
        </pc:graphicFrameChg>
        <pc:graphicFrameChg chg="del">
          <ac:chgData name="Kate Geraedts" userId="93d1cb2e-6171-4553-b9b6-b54c724e11dd" providerId="ADAL" clId="{DB162A26-1AB9-4C8B-8012-27EDD7E2CB13}" dt="2023-01-23T10:26:07.868" v="7526" actId="478"/>
          <ac:graphicFrameMkLst>
            <pc:docMk/>
            <pc:sldMk cId="2861648449" sldId="276"/>
            <ac:graphicFrameMk id="24" creationId="{1DF0A2DA-7102-93BA-3C42-467794EB6B8F}"/>
          </ac:graphicFrameMkLst>
        </pc:graphicFrameChg>
        <pc:graphicFrameChg chg="add del mod modGraphic">
          <ac:chgData name="Kate Geraedts" userId="93d1cb2e-6171-4553-b9b6-b54c724e11dd" providerId="ADAL" clId="{DB162A26-1AB9-4C8B-8012-27EDD7E2CB13}" dt="2023-01-23T10:38:33.105" v="8063" actId="478"/>
          <ac:graphicFrameMkLst>
            <pc:docMk/>
            <pc:sldMk cId="2861648449" sldId="276"/>
            <ac:graphicFrameMk id="47" creationId="{B9ED2234-95C5-7B4B-B9D4-AC259B84B606}"/>
          </ac:graphicFrameMkLst>
        </pc:graphicFrameChg>
        <pc:graphicFrameChg chg="add del mod modGraphic">
          <ac:chgData name="Kate Geraedts" userId="93d1cb2e-6171-4553-b9b6-b54c724e11dd" providerId="ADAL" clId="{DB162A26-1AB9-4C8B-8012-27EDD7E2CB13}" dt="2023-01-23T10:52:13.753" v="8756" actId="478"/>
          <ac:graphicFrameMkLst>
            <pc:docMk/>
            <pc:sldMk cId="2861648449" sldId="276"/>
            <ac:graphicFrameMk id="79" creationId="{B654559D-9FDA-DD2A-FAE0-641A585BB494}"/>
          </ac:graphicFrameMkLst>
        </pc:graphicFrameChg>
        <pc:picChg chg="add mod">
          <ac:chgData name="Kate Geraedts" userId="93d1cb2e-6171-4553-b9b6-b54c724e11dd" providerId="ADAL" clId="{DB162A26-1AB9-4C8B-8012-27EDD7E2CB13}" dt="2023-01-20T10:27:06.872" v="62"/>
          <ac:picMkLst>
            <pc:docMk/>
            <pc:sldMk cId="2861648449" sldId="276"/>
            <ac:picMk id="13" creationId="{7A3A9CAB-B190-AA3B-7314-E1926FF2038E}"/>
          </ac:picMkLst>
        </pc:picChg>
        <pc:picChg chg="del">
          <ac:chgData name="Kate Geraedts" userId="93d1cb2e-6171-4553-b9b6-b54c724e11dd" providerId="ADAL" clId="{DB162A26-1AB9-4C8B-8012-27EDD7E2CB13}" dt="2023-01-20T10:27:06.464" v="61" actId="478"/>
          <ac:picMkLst>
            <pc:docMk/>
            <pc:sldMk cId="2861648449" sldId="276"/>
            <ac:picMk id="18" creationId="{C19F27DE-5BB6-9720-8780-87299FE86CD7}"/>
          </ac:picMkLst>
        </pc:picChg>
        <pc:picChg chg="add mod">
          <ac:chgData name="Kate Geraedts" userId="93d1cb2e-6171-4553-b9b6-b54c724e11dd" providerId="ADAL" clId="{DB162A26-1AB9-4C8B-8012-27EDD7E2CB13}" dt="2023-01-23T10:48:06.566" v="8688" actId="1076"/>
          <ac:picMkLst>
            <pc:docMk/>
            <pc:sldMk cId="2861648449" sldId="276"/>
            <ac:picMk id="74" creationId="{57F17716-B396-B965-3CAD-5C3507FE5DCA}"/>
          </ac:picMkLst>
        </pc:picChg>
        <pc:cxnChg chg="del mod">
          <ac:chgData name="Kate Geraedts" userId="93d1cb2e-6171-4553-b9b6-b54c724e11dd" providerId="ADAL" clId="{DB162A26-1AB9-4C8B-8012-27EDD7E2CB13}" dt="2023-01-23T10:41:40.144" v="8301" actId="478"/>
          <ac:cxnSpMkLst>
            <pc:docMk/>
            <pc:sldMk cId="2861648449" sldId="276"/>
            <ac:cxnSpMk id="7" creationId="{3F34AA0C-E89A-2343-9345-39F78B9E6753}"/>
          </ac:cxnSpMkLst>
        </pc:cxnChg>
        <pc:cxnChg chg="add del mod">
          <ac:chgData name="Kate Geraedts" userId="93d1cb2e-6171-4553-b9b6-b54c724e11dd" providerId="ADAL" clId="{DB162A26-1AB9-4C8B-8012-27EDD7E2CB13}" dt="2023-01-23T10:53:49.214" v="8879" actId="478"/>
          <ac:cxnSpMkLst>
            <pc:docMk/>
            <pc:sldMk cId="2861648449" sldId="276"/>
            <ac:cxnSpMk id="8" creationId="{3D3B0CCA-2881-8E4C-9301-E6C58D66578A}"/>
          </ac:cxnSpMkLst>
        </pc:cxnChg>
        <pc:cxnChg chg="add mod">
          <ac:chgData name="Kate Geraedts" userId="93d1cb2e-6171-4553-b9b6-b54c724e11dd" providerId="ADAL" clId="{DB162A26-1AB9-4C8B-8012-27EDD7E2CB13}" dt="2023-01-23T10:53:42.230" v="8878" actId="1037"/>
          <ac:cxnSpMkLst>
            <pc:docMk/>
            <pc:sldMk cId="2861648449" sldId="276"/>
            <ac:cxnSpMk id="17" creationId="{18085412-3162-00B7-8B6D-7FBF025FDD70}"/>
          </ac:cxnSpMkLst>
        </pc:cxnChg>
        <pc:cxnChg chg="del mod">
          <ac:chgData name="Kate Geraedts" userId="93d1cb2e-6171-4553-b9b6-b54c724e11dd" providerId="ADAL" clId="{DB162A26-1AB9-4C8B-8012-27EDD7E2CB13}" dt="2023-01-23T10:23:19.584" v="7493" actId="478"/>
          <ac:cxnSpMkLst>
            <pc:docMk/>
            <pc:sldMk cId="2861648449" sldId="276"/>
            <ac:cxnSpMk id="20" creationId="{E73AB259-D410-91ED-E69A-3D60CA711DBF}"/>
          </ac:cxnSpMkLst>
        </pc:cxnChg>
        <pc:cxnChg chg="del">
          <ac:chgData name="Kate Geraedts" userId="93d1cb2e-6171-4553-b9b6-b54c724e11dd" providerId="ADAL" clId="{DB162A26-1AB9-4C8B-8012-27EDD7E2CB13}" dt="2023-01-23T10:26:10.276" v="7529" actId="478"/>
          <ac:cxnSpMkLst>
            <pc:docMk/>
            <pc:sldMk cId="2861648449" sldId="276"/>
            <ac:cxnSpMk id="25" creationId="{F6BF5339-56D7-D333-894F-D27A1A714C2C}"/>
          </ac:cxnSpMkLst>
        </pc:cxnChg>
        <pc:cxnChg chg="del">
          <ac:chgData name="Kate Geraedts" userId="93d1cb2e-6171-4553-b9b6-b54c724e11dd" providerId="ADAL" clId="{DB162A26-1AB9-4C8B-8012-27EDD7E2CB13}" dt="2023-01-23T10:26:43.794" v="7549" actId="478"/>
          <ac:cxnSpMkLst>
            <pc:docMk/>
            <pc:sldMk cId="2861648449" sldId="276"/>
            <ac:cxnSpMk id="26" creationId="{D3842126-E931-9F64-3191-732A45C469A3}"/>
          </ac:cxnSpMkLst>
        </pc:cxnChg>
        <pc:cxnChg chg="add del mod">
          <ac:chgData name="Kate Geraedts" userId="93d1cb2e-6171-4553-b9b6-b54c724e11dd" providerId="ADAL" clId="{DB162A26-1AB9-4C8B-8012-27EDD7E2CB13}" dt="2023-01-23T10:38:37.242" v="8067" actId="478"/>
          <ac:cxnSpMkLst>
            <pc:docMk/>
            <pc:sldMk cId="2861648449" sldId="276"/>
            <ac:cxnSpMk id="64" creationId="{12AB2F26-9D24-21B3-0A78-0E2D5F1CADC9}"/>
          </ac:cxnSpMkLst>
        </pc:cxnChg>
        <pc:cxnChg chg="add del mod">
          <ac:chgData name="Kate Geraedts" userId="93d1cb2e-6171-4553-b9b6-b54c724e11dd" providerId="ADAL" clId="{DB162A26-1AB9-4C8B-8012-27EDD7E2CB13}" dt="2023-01-23T10:38:48.272" v="8074" actId="478"/>
          <ac:cxnSpMkLst>
            <pc:docMk/>
            <pc:sldMk cId="2861648449" sldId="276"/>
            <ac:cxnSpMk id="65" creationId="{DB931A28-0B3B-F992-9321-64235DB6AFF9}"/>
          </ac:cxnSpMkLst>
        </pc:cxnChg>
      </pc:sldChg>
      <pc:sldChg chg="add">
        <pc:chgData name="Kate Geraedts" userId="93d1cb2e-6171-4553-b9b6-b54c724e11dd" providerId="ADAL" clId="{DB162A26-1AB9-4C8B-8012-27EDD7E2CB13}" dt="2023-01-20T10:51:54.314" v="478" actId="2890"/>
        <pc:sldMkLst>
          <pc:docMk/>
          <pc:sldMk cId="3255719462" sldId="277"/>
        </pc:sldMkLst>
      </pc:sldChg>
      <pc:sldChg chg="addSp delSp modSp add mod">
        <pc:chgData name="Kate Geraedts" userId="93d1cb2e-6171-4553-b9b6-b54c724e11dd" providerId="ADAL" clId="{DB162A26-1AB9-4C8B-8012-27EDD7E2CB13}" dt="2023-01-23T11:23:10.194" v="9561"/>
        <pc:sldMkLst>
          <pc:docMk/>
          <pc:sldMk cId="1312188953" sldId="278"/>
        </pc:sldMkLst>
        <pc:spChg chg="add mod">
          <ac:chgData name="Kate Geraedts" userId="93d1cb2e-6171-4553-b9b6-b54c724e11dd" providerId="ADAL" clId="{DB162A26-1AB9-4C8B-8012-27EDD7E2CB13}" dt="2023-01-23T11:23:10.194" v="9561"/>
          <ac:spMkLst>
            <pc:docMk/>
            <pc:sldMk cId="1312188953" sldId="278"/>
            <ac:spMk id="2" creationId="{3BBB6813-FD2C-069A-CF0B-2C6AAA9159C8}"/>
          </ac:spMkLst>
        </pc:spChg>
        <pc:spChg chg="del">
          <ac:chgData name="Kate Geraedts" userId="93d1cb2e-6171-4553-b9b6-b54c724e11dd" providerId="ADAL" clId="{DB162A26-1AB9-4C8B-8012-27EDD7E2CB13}" dt="2023-01-20T11:09:17.888" v="756" actId="478"/>
          <ac:spMkLst>
            <pc:docMk/>
            <pc:sldMk cId="1312188953" sldId="278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1:25:32.466" v="1377" actId="1035"/>
          <ac:spMkLst>
            <pc:docMk/>
            <pc:sldMk cId="1312188953" sldId="278"/>
            <ac:spMk id="6" creationId="{37CA40FD-7795-7A44-A024-8A80537D83C2}"/>
          </ac:spMkLst>
        </pc:spChg>
        <pc:spChg chg="mod">
          <ac:chgData name="Kate Geraedts" userId="93d1cb2e-6171-4553-b9b6-b54c724e11dd" providerId="ADAL" clId="{DB162A26-1AB9-4C8B-8012-27EDD7E2CB13}" dt="2023-01-23T11:05:42.574" v="9181" actId="1036"/>
          <ac:spMkLst>
            <pc:docMk/>
            <pc:sldMk cId="1312188953" sldId="278"/>
            <ac:spMk id="16" creationId="{E30E7B4B-0E2B-147B-EA11-F722734302A2}"/>
          </ac:spMkLst>
        </pc:spChg>
        <pc:spChg chg="mod">
          <ac:chgData name="Kate Geraedts" userId="93d1cb2e-6171-4553-b9b6-b54c724e11dd" providerId="ADAL" clId="{DB162A26-1AB9-4C8B-8012-27EDD7E2CB13}" dt="2023-01-23T11:22:53.305" v="9549" actId="20577"/>
          <ac:spMkLst>
            <pc:docMk/>
            <pc:sldMk cId="1312188953" sldId="278"/>
            <ac:spMk id="21" creationId="{62E6C73C-E64D-DE3A-CCFE-553BFB7BA998}"/>
          </ac:spMkLst>
        </pc:spChg>
        <pc:spChg chg="mod">
          <ac:chgData name="Kate Geraedts" userId="93d1cb2e-6171-4553-b9b6-b54c724e11dd" providerId="ADAL" clId="{DB162A26-1AB9-4C8B-8012-27EDD7E2CB13}" dt="2023-01-23T11:05:46.908" v="9184" actId="1036"/>
          <ac:spMkLst>
            <pc:docMk/>
            <pc:sldMk cId="1312188953" sldId="278"/>
            <ac:spMk id="23" creationId="{2A79549C-0327-7521-626F-2417ACB86EF8}"/>
          </ac:spMkLst>
        </pc:spChg>
        <pc:spChg chg="del">
          <ac:chgData name="Kate Geraedts" userId="93d1cb2e-6171-4553-b9b6-b54c724e11dd" providerId="ADAL" clId="{DB162A26-1AB9-4C8B-8012-27EDD7E2CB13}" dt="2023-01-23T11:23:09.810" v="9560" actId="478"/>
          <ac:spMkLst>
            <pc:docMk/>
            <pc:sldMk cId="1312188953" sldId="278"/>
            <ac:spMk id="38" creationId="{84878982-F2F9-40BA-F6CA-4A1094D67138}"/>
          </ac:spMkLst>
        </pc:spChg>
        <pc:cxnChg chg="del">
          <ac:chgData name="Kate Geraedts" userId="93d1cb2e-6171-4553-b9b6-b54c724e11dd" providerId="ADAL" clId="{DB162A26-1AB9-4C8B-8012-27EDD7E2CB13}" dt="2023-01-20T11:09:16.534" v="755" actId="478"/>
          <ac:cxnSpMkLst>
            <pc:docMk/>
            <pc:sldMk cId="1312188953" sldId="278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1:09:15.990" v="754" actId="478"/>
          <ac:cxnSpMkLst>
            <pc:docMk/>
            <pc:sldMk cId="1312188953" sldId="278"/>
            <ac:cxnSpMk id="8" creationId="{3D3B0CCA-2881-8E4C-9301-E6C58D66578A}"/>
          </ac:cxnSpMkLst>
        </pc:cxnChg>
      </pc:sldChg>
      <pc:sldChg chg="addSp delSp modSp add del mod delAnim modAnim">
        <pc:chgData name="Kate Geraedts" userId="93d1cb2e-6171-4553-b9b6-b54c724e11dd" providerId="ADAL" clId="{DB162A26-1AB9-4C8B-8012-27EDD7E2CB13}" dt="2023-01-20T14:53:03.795" v="5442" actId="2696"/>
        <pc:sldMkLst>
          <pc:docMk/>
          <pc:sldMk cId="3815625678" sldId="279"/>
        </pc:sldMkLst>
        <pc:spChg chg="add del mod">
          <ac:chgData name="Kate Geraedts" userId="93d1cb2e-6171-4553-b9b6-b54c724e11dd" providerId="ADAL" clId="{DB162A26-1AB9-4C8B-8012-27EDD7E2CB13}" dt="2023-01-20T11:33:44.882" v="1727" actId="478"/>
          <ac:spMkLst>
            <pc:docMk/>
            <pc:sldMk cId="3815625678" sldId="279"/>
            <ac:spMk id="4" creationId="{0541F283-CFC2-F5C9-F713-288B4D90601B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6" creationId="{B4792CED-5A15-005E-54BA-4DF69702C7E9}"/>
          </ac:spMkLst>
        </pc:spChg>
        <pc:spChg chg="add del mod">
          <ac:chgData name="Kate Geraedts" userId="93d1cb2e-6171-4553-b9b6-b54c724e11dd" providerId="ADAL" clId="{DB162A26-1AB9-4C8B-8012-27EDD7E2CB13}" dt="2023-01-20T11:31:00.959" v="1583" actId="478"/>
          <ac:spMkLst>
            <pc:docMk/>
            <pc:sldMk cId="3815625678" sldId="279"/>
            <ac:spMk id="7" creationId="{D005C7AD-459F-E8D0-2D91-84B8DFF6400D}"/>
          </ac:spMkLst>
        </pc:spChg>
        <pc:spChg chg="add del mod">
          <ac:chgData name="Kate Geraedts" userId="93d1cb2e-6171-4553-b9b6-b54c724e11dd" providerId="ADAL" clId="{DB162A26-1AB9-4C8B-8012-27EDD7E2CB13}" dt="2023-01-20T11:33:42.232" v="1725" actId="478"/>
          <ac:spMkLst>
            <pc:docMk/>
            <pc:sldMk cId="3815625678" sldId="279"/>
            <ac:spMk id="8" creationId="{FB7F6B1F-AF35-E839-AC98-7CAE03E08F92}"/>
          </ac:spMkLst>
        </pc:spChg>
        <pc:spChg chg="mod">
          <ac:chgData name="Kate Geraedts" userId="93d1cb2e-6171-4553-b9b6-b54c724e11dd" providerId="ADAL" clId="{DB162A26-1AB9-4C8B-8012-27EDD7E2CB13}" dt="2023-01-20T14:52:16.625" v="5433" actId="1038"/>
          <ac:spMkLst>
            <pc:docMk/>
            <pc:sldMk cId="3815625678" sldId="279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4:52:37.343" v="5441" actId="1076"/>
          <ac:spMkLst>
            <pc:docMk/>
            <pc:sldMk cId="3815625678" sldId="279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12" creationId="{75C0C63A-6A28-3070-7A02-70D218FDF7AE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13" creationId="{DEEDEBCA-9D26-09A3-8399-61F26CCAE8EB}"/>
          </ac:spMkLst>
        </pc:spChg>
        <pc:spChg chg="add del mod">
          <ac:chgData name="Kate Geraedts" userId="93d1cb2e-6171-4553-b9b6-b54c724e11dd" providerId="ADAL" clId="{DB162A26-1AB9-4C8B-8012-27EDD7E2CB13}" dt="2023-01-20T11:33:40.976" v="1724" actId="478"/>
          <ac:spMkLst>
            <pc:docMk/>
            <pc:sldMk cId="3815625678" sldId="279"/>
            <ac:spMk id="14" creationId="{EE30777B-E858-8A5C-1F90-B825D875CD6D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4:52:35.703" v="5440" actId="1076"/>
          <ac:spMkLst>
            <pc:docMk/>
            <pc:sldMk cId="3815625678" sldId="279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4:52:33.887" v="5439" actId="1076"/>
          <ac:spMkLst>
            <pc:docMk/>
            <pc:sldMk cId="3815625678" sldId="279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4:52:32.158" v="5438" actId="1076"/>
          <ac:spMkLst>
            <pc:docMk/>
            <pc:sldMk cId="3815625678" sldId="279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4:52:30.490" v="5437" actId="1076"/>
          <ac:spMkLst>
            <pc:docMk/>
            <pc:sldMk cId="3815625678" sldId="279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4:52:28.495" v="5436" actId="1076"/>
          <ac:spMkLst>
            <pc:docMk/>
            <pc:sldMk cId="3815625678" sldId="279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26" creationId="{33A79953-7AC8-E9C6-7D03-87439C46BA85}"/>
          </ac:spMkLst>
        </pc:spChg>
        <pc:spChg chg="del mod">
          <ac:chgData name="Kate Geraedts" userId="93d1cb2e-6171-4553-b9b6-b54c724e11dd" providerId="ADAL" clId="{DB162A26-1AB9-4C8B-8012-27EDD7E2CB13}" dt="2023-01-20T14:52:24.759" v="5435" actId="478"/>
          <ac:spMkLst>
            <pc:docMk/>
            <pc:sldMk cId="3815625678" sldId="279"/>
            <ac:spMk id="27" creationId="{FA242BF3-D162-C499-2DB8-42E52A746881}"/>
          </ac:spMkLst>
        </pc:spChg>
        <pc:spChg chg="del mod">
          <ac:chgData name="Kate Geraedts" userId="93d1cb2e-6171-4553-b9b6-b54c724e11dd" providerId="ADAL" clId="{DB162A26-1AB9-4C8B-8012-27EDD7E2CB13}" dt="2023-01-20T14:52:23.566" v="5434" actId="478"/>
          <ac:spMkLst>
            <pc:docMk/>
            <pc:sldMk cId="3815625678" sldId="279"/>
            <ac:spMk id="28" creationId="{103B0D6F-6493-F64E-13BF-53533B53ECC3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0" creationId="{20659552-84B3-1D06-A86C-D9AE3DA8CF07}"/>
          </ac:spMkLst>
        </pc:spChg>
        <pc:spChg chg="mod topLvl">
          <ac:chgData name="Kate Geraedts" userId="93d1cb2e-6171-4553-b9b6-b54c724e11dd" providerId="ADAL" clId="{DB162A26-1AB9-4C8B-8012-27EDD7E2CB13}" dt="2023-01-20T11:32:39.589" v="1713" actId="12789"/>
          <ac:spMkLst>
            <pc:docMk/>
            <pc:sldMk cId="3815625678" sldId="279"/>
            <ac:spMk id="32" creationId="{91F0F12D-65CA-909E-B5AD-ABDEB3B0E7C0}"/>
          </ac:spMkLst>
        </pc:spChg>
        <pc:spChg chg="mod topLvl">
          <ac:chgData name="Kate Geraedts" userId="93d1cb2e-6171-4553-b9b6-b54c724e11dd" providerId="ADAL" clId="{DB162A26-1AB9-4C8B-8012-27EDD7E2CB13}" dt="2023-01-20T11:32:35.651" v="1712" actId="12789"/>
          <ac:spMkLst>
            <pc:docMk/>
            <pc:sldMk cId="3815625678" sldId="279"/>
            <ac:spMk id="33" creationId="{BE812A44-54EB-3C5D-1896-F70D7B13CB76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6" creationId="{B98937EA-AEF4-1466-3E80-BCF11E168B04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7" creationId="{7173CC3E-2806-5FE2-36FC-DB101E062430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8" creationId="{DB8F79A9-D8FF-0CEA-3EF6-E6E4BE858138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9" creationId="{5281A5E9-A851-577F-A5E5-B70E7FAF6B08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43" creationId="{BF2F34F2-474D-9C8A-2F1C-897562B95BC2}"/>
          </ac:spMkLst>
        </pc:spChg>
        <pc:spChg chg="del mod">
          <ac:chgData name="Kate Geraedts" userId="93d1cb2e-6171-4553-b9b6-b54c724e11dd" providerId="ADAL" clId="{DB162A26-1AB9-4C8B-8012-27EDD7E2CB13}" dt="2023-01-20T11:33:39.978" v="1723" actId="478"/>
          <ac:spMkLst>
            <pc:docMk/>
            <pc:sldMk cId="3815625678" sldId="279"/>
            <ac:spMk id="53" creationId="{0FC1953D-2029-9757-6D3B-041B47C16F09}"/>
          </ac:spMkLst>
        </pc:spChg>
        <pc:spChg chg="del">
          <ac:chgData name="Kate Geraedts" userId="93d1cb2e-6171-4553-b9b6-b54c724e11dd" providerId="ADAL" clId="{DB162A26-1AB9-4C8B-8012-27EDD7E2CB13}" dt="2023-01-20T11:33:46.347" v="1728" actId="478"/>
          <ac:spMkLst>
            <pc:docMk/>
            <pc:sldMk cId="3815625678" sldId="279"/>
            <ac:spMk id="58" creationId="{54B95F0F-AA8A-371B-34B9-DDDAB41F341D}"/>
          </ac:spMkLst>
        </pc:spChg>
        <pc:spChg chg="del">
          <ac:chgData name="Kate Geraedts" userId="93d1cb2e-6171-4553-b9b6-b54c724e11dd" providerId="ADAL" clId="{DB162A26-1AB9-4C8B-8012-27EDD7E2CB13}" dt="2023-01-20T11:33:43.078" v="1726" actId="478"/>
          <ac:spMkLst>
            <pc:docMk/>
            <pc:sldMk cId="3815625678" sldId="279"/>
            <ac:spMk id="62" creationId="{3903DADB-2D8C-8EA1-273B-1FAAECC80C06}"/>
          </ac:spMkLst>
        </pc:spChg>
        <pc:grpChg chg="mod topLvl">
          <ac:chgData name="Kate Geraedts" userId="93d1cb2e-6171-4553-b9b6-b54c724e11dd" providerId="ADAL" clId="{DB162A26-1AB9-4C8B-8012-27EDD7E2CB13}" dt="2023-01-20T11:32:31.725" v="1711" actId="165"/>
          <ac:grpSpMkLst>
            <pc:docMk/>
            <pc:sldMk cId="3815625678" sldId="279"/>
            <ac:grpSpMk id="63" creationId="{5063E984-04EF-A82B-189B-4D9607ED84C2}"/>
          </ac:grpSpMkLst>
        </pc:grpChg>
        <pc:grpChg chg="del mod">
          <ac:chgData name="Kate Geraedts" userId="93d1cb2e-6171-4553-b9b6-b54c724e11dd" providerId="ADAL" clId="{DB162A26-1AB9-4C8B-8012-27EDD7E2CB13}" dt="2023-01-20T11:32:31.725" v="1711" actId="165"/>
          <ac:grpSpMkLst>
            <pc:docMk/>
            <pc:sldMk cId="3815625678" sldId="279"/>
            <ac:grpSpMk id="64" creationId="{F7D48CC9-A8B9-7EC5-BF20-854ADF8ED1C9}"/>
          </ac:grpSpMkLst>
        </pc:grpChg>
        <pc:graphicFrameChg chg="mod">
          <ac:chgData name="Kate Geraedts" userId="93d1cb2e-6171-4553-b9b6-b54c724e11dd" providerId="ADAL" clId="{DB162A26-1AB9-4C8B-8012-27EDD7E2CB13}" dt="2023-01-20T14:51:52.083" v="5426"/>
          <ac:graphicFrameMkLst>
            <pc:docMk/>
            <pc:sldMk cId="3815625678" sldId="279"/>
            <ac:graphicFrameMk id="5" creationId="{DC6B151C-AD20-1640-96E7-46F445A3EDB1}"/>
          </ac:graphicFrameMkLst>
        </pc:graphicFrameChg>
        <pc:cxnChg chg="mod">
          <ac:chgData name="Kate Geraedts" userId="93d1cb2e-6171-4553-b9b6-b54c724e11dd" providerId="ADAL" clId="{DB162A26-1AB9-4C8B-8012-27EDD7E2CB13}" dt="2023-01-20T11:32:31.725" v="1711" actId="165"/>
          <ac:cxnSpMkLst>
            <pc:docMk/>
            <pc:sldMk cId="3815625678" sldId="279"/>
            <ac:cxnSpMk id="48" creationId="{1DFD4378-9541-F947-65C5-EF767919307E}"/>
          </ac:cxnSpMkLst>
        </pc:cxnChg>
        <pc:cxnChg chg="mod">
          <ac:chgData name="Kate Geraedts" userId="93d1cb2e-6171-4553-b9b6-b54c724e11dd" providerId="ADAL" clId="{DB162A26-1AB9-4C8B-8012-27EDD7E2CB13}" dt="2023-01-20T11:32:31.725" v="1711" actId="165"/>
          <ac:cxnSpMkLst>
            <pc:docMk/>
            <pc:sldMk cId="3815625678" sldId="279"/>
            <ac:cxnSpMk id="52" creationId="{9E1A8EA1-94F5-416C-ECFD-E07457D52007}"/>
          </ac:cxnSpMkLst>
        </pc:cxnChg>
      </pc:sldChg>
      <pc:sldChg chg="addSp delSp modSp add mod delAnim modAnim">
        <pc:chgData name="Kate Geraedts" userId="93d1cb2e-6171-4553-b9b6-b54c724e11dd" providerId="ADAL" clId="{DB162A26-1AB9-4C8B-8012-27EDD7E2CB13}" dt="2023-01-23T11:24:19.696" v="9567" actId="20577"/>
        <pc:sldMkLst>
          <pc:docMk/>
          <pc:sldMk cId="3600028947" sldId="280"/>
        </pc:sldMkLst>
        <pc:spChg chg="mod">
          <ac:chgData name="Kate Geraedts" userId="93d1cb2e-6171-4553-b9b6-b54c724e11dd" providerId="ADAL" clId="{DB162A26-1AB9-4C8B-8012-27EDD7E2CB13}" dt="2023-01-23T11:24:19.696" v="9567" actId="20577"/>
          <ac:spMkLst>
            <pc:docMk/>
            <pc:sldMk cId="3600028947" sldId="280"/>
            <ac:spMk id="2" creationId="{00AEF616-8C7F-4018-B99C-DA88B5C9F9BB}"/>
          </ac:spMkLst>
        </pc:spChg>
        <pc:spChg chg="del">
          <ac:chgData name="Kate Geraedts" userId="93d1cb2e-6171-4553-b9b6-b54c724e11dd" providerId="ADAL" clId="{DB162A26-1AB9-4C8B-8012-27EDD7E2CB13}" dt="2023-01-23T09:23:26.510" v="5539" actId="478"/>
          <ac:spMkLst>
            <pc:docMk/>
            <pc:sldMk cId="3600028947" sldId="280"/>
            <ac:spMk id="4" creationId="{0541F283-CFC2-F5C9-F713-288B4D90601B}"/>
          </ac:spMkLst>
        </pc:spChg>
        <pc:spChg chg="del">
          <ac:chgData name="Kate Geraedts" userId="93d1cb2e-6171-4553-b9b6-b54c724e11dd" providerId="ADAL" clId="{DB162A26-1AB9-4C8B-8012-27EDD7E2CB13}" dt="2023-01-23T09:18:44.580" v="5495" actId="478"/>
          <ac:spMkLst>
            <pc:docMk/>
            <pc:sldMk cId="3600028947" sldId="280"/>
            <ac:spMk id="6" creationId="{B4792CED-5A15-005E-54BA-4DF69702C7E9}"/>
          </ac:spMkLst>
        </pc:spChg>
        <pc:spChg chg="del mod topLvl">
          <ac:chgData name="Kate Geraedts" userId="93d1cb2e-6171-4553-b9b6-b54c724e11dd" providerId="ADAL" clId="{DB162A26-1AB9-4C8B-8012-27EDD7E2CB13}" dt="2023-01-23T09:23:22.991" v="5537" actId="478"/>
          <ac:spMkLst>
            <pc:docMk/>
            <pc:sldMk cId="3600028947" sldId="280"/>
            <ac:spMk id="8" creationId="{FB7F6B1F-AF35-E839-AC98-7CAE03E08F92}"/>
          </ac:spMkLst>
        </pc:spChg>
        <pc:spChg chg="del mod topLvl">
          <ac:chgData name="Kate Geraedts" userId="93d1cb2e-6171-4553-b9b6-b54c724e11dd" providerId="ADAL" clId="{DB162A26-1AB9-4C8B-8012-27EDD7E2CB13}" dt="2023-01-23T09:23:21.546" v="5536" actId="478"/>
          <ac:spMkLst>
            <pc:docMk/>
            <pc:sldMk cId="3600028947" sldId="280"/>
            <ac:spMk id="14" creationId="{EE30777B-E858-8A5C-1F90-B825D875CD6D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0" creationId="{20659552-84B3-1D06-A86C-D9AE3DA8CF07}"/>
          </ac:spMkLst>
        </pc:spChg>
        <pc:spChg chg="mod topLvl">
          <ac:chgData name="Kate Geraedts" userId="93d1cb2e-6171-4553-b9b6-b54c724e11dd" providerId="ADAL" clId="{DB162A26-1AB9-4C8B-8012-27EDD7E2CB13}" dt="2023-01-23T09:21:18.037" v="5530" actId="12788"/>
          <ac:spMkLst>
            <pc:docMk/>
            <pc:sldMk cId="3600028947" sldId="280"/>
            <ac:spMk id="32" creationId="{91F0F12D-65CA-909E-B5AD-ABDEB3B0E7C0}"/>
          </ac:spMkLst>
        </pc:spChg>
        <pc:spChg chg="mod topLvl">
          <ac:chgData name="Kate Geraedts" userId="93d1cb2e-6171-4553-b9b6-b54c724e11dd" providerId="ADAL" clId="{DB162A26-1AB9-4C8B-8012-27EDD7E2CB13}" dt="2023-01-23T09:21:11.443" v="5529" actId="12788"/>
          <ac:spMkLst>
            <pc:docMk/>
            <pc:sldMk cId="3600028947" sldId="280"/>
            <ac:spMk id="33" creationId="{BE812A44-54EB-3C5D-1896-F70D7B13CB76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35" creationId="{F94C63A5-9785-696D-C48B-E81F822F70F2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6" creationId="{B98937EA-AEF4-1466-3E80-BCF11E168B04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7" creationId="{7173CC3E-2806-5FE2-36FC-DB101E062430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8" creationId="{DB8F79A9-D8FF-0CEA-3EF6-E6E4BE858138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9" creationId="{5281A5E9-A851-577F-A5E5-B70E7FAF6B08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0" creationId="{C124C867-F045-34F9-1F95-67BB21D63DDB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1" creationId="{FDEE81D2-AA77-F9ED-0109-A96CA327DDB1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2" creationId="{DC584FEB-64ED-24B3-887F-E5F6B351DB47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4" creationId="{20991A57-BF90-9137-CC03-C0F83CA816EE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5" creationId="{44935079-A46B-72B0-347B-6550C8280B78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6" creationId="{20422F9D-A11E-A50C-B793-03B5BD4B0D97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7" creationId="{7389290E-4885-9E65-AD62-ACA68753CE2C}"/>
          </ac:spMkLst>
        </pc:spChg>
        <pc:spChg chg="del mod">
          <ac:chgData name="Kate Geraedts" userId="93d1cb2e-6171-4553-b9b6-b54c724e11dd" providerId="ADAL" clId="{DB162A26-1AB9-4C8B-8012-27EDD7E2CB13}" dt="2023-01-23T09:23:20.508" v="5535" actId="478"/>
          <ac:spMkLst>
            <pc:docMk/>
            <pc:sldMk cId="3600028947" sldId="280"/>
            <ac:spMk id="53" creationId="{0FC1953D-2029-9757-6D3B-041B47C16F09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54" creationId="{91D57AC2-342A-1BE5-D833-0E8D49163533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57" creationId="{61B6EB2D-784B-3179-785E-4D66F5BF3C4F}"/>
          </ac:spMkLst>
        </pc:spChg>
        <pc:spChg chg="del">
          <ac:chgData name="Kate Geraedts" userId="93d1cb2e-6171-4553-b9b6-b54c724e11dd" providerId="ADAL" clId="{DB162A26-1AB9-4C8B-8012-27EDD7E2CB13}" dt="2023-01-23T09:23:28.040" v="5540" actId="478"/>
          <ac:spMkLst>
            <pc:docMk/>
            <pc:sldMk cId="3600028947" sldId="280"/>
            <ac:spMk id="58" creationId="{54B95F0F-AA8A-371B-34B9-DDDAB41F341D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60" creationId="{B2DBFDF1-E6BE-E292-D0CB-DCDF3D3A37BC}"/>
          </ac:spMkLst>
        </pc:spChg>
        <pc:spChg chg="del">
          <ac:chgData name="Kate Geraedts" userId="93d1cb2e-6171-4553-b9b6-b54c724e11dd" providerId="ADAL" clId="{DB162A26-1AB9-4C8B-8012-27EDD7E2CB13}" dt="2023-01-23T09:23:24.495" v="5538" actId="478"/>
          <ac:spMkLst>
            <pc:docMk/>
            <pc:sldMk cId="3600028947" sldId="280"/>
            <ac:spMk id="62" creationId="{3903DADB-2D8C-8EA1-273B-1FAAECC80C06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64" creationId="{74470BFF-5441-D0D5-BACB-463B4CF3D1E2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69" creationId="{3C387CAF-03AC-180F-432F-7CE31DDBBB8A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70" creationId="{33060F23-C560-D485-A16B-E660071C18F5}"/>
          </ac:spMkLst>
        </pc:spChg>
        <pc:grpChg chg="add mod topLvl">
          <ac:chgData name="Kate Geraedts" userId="93d1cb2e-6171-4553-b9b6-b54c724e11dd" providerId="ADAL" clId="{DB162A26-1AB9-4C8B-8012-27EDD7E2CB13}" dt="2023-01-23T09:20:32.156" v="5520" actId="165"/>
          <ac:grpSpMkLst>
            <pc:docMk/>
            <pc:sldMk cId="3600028947" sldId="280"/>
            <ac:grpSpMk id="7" creationId="{0F5D32B3-07BB-AB4E-6351-C6787973C9D0}"/>
          </ac:grpSpMkLst>
        </pc:grpChg>
        <pc:grpChg chg="add del mod">
          <ac:chgData name="Kate Geraedts" userId="93d1cb2e-6171-4553-b9b6-b54c724e11dd" providerId="ADAL" clId="{DB162A26-1AB9-4C8B-8012-27EDD7E2CB13}" dt="2023-01-23T09:18:18.306" v="5485" actId="165"/>
          <ac:grpSpMkLst>
            <pc:docMk/>
            <pc:sldMk cId="3600028947" sldId="280"/>
            <ac:grpSpMk id="15" creationId="{3C330C96-C81E-D469-D18C-20E2EC80B4C2}"/>
          </ac:grpSpMkLst>
        </pc:grpChg>
        <pc:grpChg chg="add del mod ord">
          <ac:chgData name="Kate Geraedts" userId="93d1cb2e-6171-4553-b9b6-b54c724e11dd" providerId="ADAL" clId="{DB162A26-1AB9-4C8B-8012-27EDD7E2CB13}" dt="2023-01-23T09:20:32.156" v="5520" actId="165"/>
          <ac:grpSpMkLst>
            <pc:docMk/>
            <pc:sldMk cId="3600028947" sldId="280"/>
            <ac:grpSpMk id="16" creationId="{A2784AB4-07D8-8D6A-BCFF-AB890D263EFE}"/>
          </ac:grpSpMkLst>
        </pc:grpChg>
        <pc:grpChg chg="del">
          <ac:chgData name="Kate Geraedts" userId="93d1cb2e-6171-4553-b9b6-b54c724e11dd" providerId="ADAL" clId="{DB162A26-1AB9-4C8B-8012-27EDD7E2CB13}" dt="2023-01-23T09:18:46.432" v="5496" actId="478"/>
          <ac:grpSpMkLst>
            <pc:docMk/>
            <pc:sldMk cId="3600028947" sldId="280"/>
            <ac:grpSpMk id="63" creationId="{5063E984-04EF-A82B-189B-4D9607ED84C2}"/>
          </ac:grpSpMkLst>
        </pc:grpChg>
        <pc:graphicFrameChg chg="del mod modGraphic">
          <ac:chgData name="Kate Geraedts" userId="93d1cb2e-6171-4553-b9b6-b54c724e11dd" providerId="ADAL" clId="{DB162A26-1AB9-4C8B-8012-27EDD7E2CB13}" dt="2023-01-23T09:13:44.445" v="5461" actId="478"/>
          <ac:graphicFrameMkLst>
            <pc:docMk/>
            <pc:sldMk cId="3600028947" sldId="280"/>
            <ac:graphicFrameMk id="5" creationId="{DC6B151C-AD20-1640-96E7-46F445A3EDB1}"/>
          </ac:graphicFrameMkLst>
        </pc:graphicFrameChg>
        <pc:graphicFrameChg chg="add del mod">
          <ac:chgData name="Kate Geraedts" userId="93d1cb2e-6171-4553-b9b6-b54c724e11dd" providerId="ADAL" clId="{DB162A26-1AB9-4C8B-8012-27EDD7E2CB13}" dt="2023-01-23T09:19:13.339" v="5499"/>
          <ac:graphicFrameMkLst>
            <pc:docMk/>
            <pc:sldMk cId="3600028947" sldId="280"/>
            <ac:graphicFrameMk id="29" creationId="{3B6BC283-05F0-4A6C-B7F3-567EA2A04A18}"/>
          </ac:graphicFrameMkLst>
        </pc:graphicFrameChg>
        <pc:cxnChg chg="add del mod">
          <ac:chgData name="Kate Geraedts" userId="93d1cb2e-6171-4553-b9b6-b54c724e11dd" providerId="ADAL" clId="{DB162A26-1AB9-4C8B-8012-27EDD7E2CB13}" dt="2023-01-23T09:19:13.339" v="5499"/>
          <ac:cxnSpMkLst>
            <pc:docMk/>
            <pc:sldMk cId="3600028947" sldId="280"/>
            <ac:cxnSpMk id="31" creationId="{1815CCA2-4320-C0B7-F17E-F8B618E90E49}"/>
          </ac:cxnSpMkLst>
        </pc:cxnChg>
        <pc:cxnChg chg="add del mod">
          <ac:chgData name="Kate Geraedts" userId="93d1cb2e-6171-4553-b9b6-b54c724e11dd" providerId="ADAL" clId="{DB162A26-1AB9-4C8B-8012-27EDD7E2CB13}" dt="2023-01-23T09:19:13.339" v="5499"/>
          <ac:cxnSpMkLst>
            <pc:docMk/>
            <pc:sldMk cId="3600028947" sldId="280"/>
            <ac:cxnSpMk id="34" creationId="{0FEC4EC9-5437-C16D-6474-D89FF44E8009}"/>
          </ac:cxnSpMkLst>
        </pc:cxnChg>
      </pc:sldChg>
      <pc:sldChg chg="addSp delSp modSp add del mod delAnim">
        <pc:chgData name="Kate Geraedts" userId="93d1cb2e-6171-4553-b9b6-b54c724e11dd" providerId="ADAL" clId="{DB162A26-1AB9-4C8B-8012-27EDD7E2CB13}" dt="2023-01-23T11:24:57.286" v="9573" actId="2696"/>
        <pc:sldMkLst>
          <pc:docMk/>
          <pc:sldMk cId="2980236784" sldId="281"/>
        </pc:sldMkLst>
        <pc:spChg chg="mod">
          <ac:chgData name="Kate Geraedts" userId="93d1cb2e-6171-4553-b9b6-b54c724e11dd" providerId="ADAL" clId="{DB162A26-1AB9-4C8B-8012-27EDD7E2CB13}" dt="2023-01-23T09:25:01.546" v="5578" actId="1038"/>
          <ac:spMkLst>
            <pc:docMk/>
            <pc:sldMk cId="2980236784" sldId="281"/>
            <ac:spMk id="2" creationId="{47E2CEAE-5F8F-E525-7F93-4DBF162B4BEE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6" creationId="{B4792CED-5A15-005E-54BA-4DF69702C7E9}"/>
          </ac:spMkLst>
        </pc:spChg>
        <pc:spChg chg="add mod">
          <ac:chgData name="Kate Geraedts" userId="93d1cb2e-6171-4553-b9b6-b54c724e11dd" providerId="ADAL" clId="{DB162A26-1AB9-4C8B-8012-27EDD7E2CB13}" dt="2023-01-23T09:31:31.362" v="6121"/>
          <ac:spMkLst>
            <pc:docMk/>
            <pc:sldMk cId="2980236784" sldId="281"/>
            <ac:spMk id="8" creationId="{84BD08C1-F579-D8D5-BABC-D4B33D909AF4}"/>
          </ac:spMkLst>
        </pc:spChg>
        <pc:spChg chg="mod topLvl">
          <ac:chgData name="Kate Geraedts" userId="93d1cb2e-6171-4553-b9b6-b54c724e11dd" providerId="ADAL" clId="{DB162A26-1AB9-4C8B-8012-27EDD7E2CB13}" dt="2023-01-23T09:28:34.514" v="6006" actId="12789"/>
          <ac:spMkLst>
            <pc:docMk/>
            <pc:sldMk cId="2980236784" sldId="281"/>
            <ac:spMk id="10" creationId="{E11EA6F0-9064-A188-FB11-07A540B4D8C5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3T09:30:34.496" v="6080" actId="1038"/>
          <ac:spMkLst>
            <pc:docMk/>
            <pc:sldMk cId="2980236784" sldId="281"/>
            <ac:spMk id="12" creationId="{72FF4B32-445B-6662-DA03-F3BB3846DF1A}"/>
          </ac:spMkLst>
        </pc:spChg>
        <pc:spChg chg="mod">
          <ac:chgData name="Kate Geraedts" userId="93d1cb2e-6171-4553-b9b6-b54c724e11dd" providerId="ADAL" clId="{DB162A26-1AB9-4C8B-8012-27EDD7E2CB13}" dt="2023-01-23T09:29:58.454" v="6056" actId="12788"/>
          <ac:spMkLst>
            <pc:docMk/>
            <pc:sldMk cId="2980236784" sldId="281"/>
            <ac:spMk id="14" creationId="{69346089-313E-2D76-31C5-65E49F1EFA03}"/>
          </ac:spMkLst>
        </pc:spChg>
        <pc:spChg chg="del">
          <ac:chgData name="Kate Geraedts" userId="93d1cb2e-6171-4553-b9b6-b54c724e11dd" providerId="ADAL" clId="{DB162A26-1AB9-4C8B-8012-27EDD7E2CB13}" dt="2023-01-23T09:39:13.229" v="6295" actId="478"/>
          <ac:spMkLst>
            <pc:docMk/>
            <pc:sldMk cId="2980236784" sldId="281"/>
            <ac:spMk id="16" creationId="{0EF4750B-BEBD-B22A-630C-EFD3865F215F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17" creationId="{E6D7BFAD-35E7-4724-722A-F5BF46865AB9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18" creationId="{DBC45E32-2C10-A3AB-7180-E96574D59393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19" creationId="{4A0BC8B8-C7F1-65EE-693A-C40A42F27BE0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20" creationId="{6CFD506E-9769-C7F0-B666-5C6EFEC0603C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21" creationId="{E08B8BDD-6443-41C9-CB39-F11610DCDBDA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22" creationId="{8761A06E-24DB-833D-25C8-2061B2688F71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23" creationId="{A34045ED-9635-D251-F8B0-C7EDFAD8793D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24" creationId="{B9981F9B-292A-0796-10D0-4748CD02F228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25" creationId="{F8980E37-7940-802E-992C-01453335BA70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26" creationId="{33A79953-7AC8-E9C6-7D03-87439C46BA85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27" creationId="{FA242BF3-D162-C499-2DB8-42E52A746881}"/>
          </ac:spMkLst>
        </pc:spChg>
        <pc:spChg chg="mod topLvl">
          <ac:chgData name="Kate Geraedts" userId="93d1cb2e-6171-4553-b9b6-b54c724e11dd" providerId="ADAL" clId="{DB162A26-1AB9-4C8B-8012-27EDD7E2CB13}" dt="2023-01-23T09:28:34.514" v="6006" actId="12789"/>
          <ac:spMkLst>
            <pc:docMk/>
            <pc:sldMk cId="2980236784" sldId="281"/>
            <ac:spMk id="28" creationId="{103B0D6F-6493-F64E-13BF-53533B53ECC3}"/>
          </ac:spMkLst>
        </pc:spChg>
        <pc:spChg chg="del">
          <ac:chgData name="Kate Geraedts" userId="93d1cb2e-6171-4553-b9b6-b54c724e11dd" providerId="ADAL" clId="{DB162A26-1AB9-4C8B-8012-27EDD7E2CB13}" dt="2023-01-23T09:31:19.496" v="6118" actId="478"/>
          <ac:spMkLst>
            <pc:docMk/>
            <pc:sldMk cId="2980236784" sldId="281"/>
            <ac:spMk id="29" creationId="{A8371740-99ED-4CD4-79E9-4D0392B7C276}"/>
          </ac:spMkLst>
        </pc:spChg>
        <pc:spChg chg="del">
          <ac:chgData name="Kate Geraedts" userId="93d1cb2e-6171-4553-b9b6-b54c724e11dd" providerId="ADAL" clId="{DB162A26-1AB9-4C8B-8012-27EDD7E2CB13}" dt="2023-01-23T09:31:25.264" v="6120" actId="478"/>
          <ac:spMkLst>
            <pc:docMk/>
            <pc:sldMk cId="2980236784" sldId="281"/>
            <ac:spMk id="30" creationId="{902A6964-3CBC-A397-C372-2E2F249CA194}"/>
          </ac:spMkLst>
        </pc:spChg>
        <pc:spChg chg="mod">
          <ac:chgData name="Kate Geraedts" userId="93d1cb2e-6171-4553-b9b6-b54c724e11dd" providerId="ADAL" clId="{DB162A26-1AB9-4C8B-8012-27EDD7E2CB13}" dt="2023-01-23T09:29:21.557" v="6053" actId="12788"/>
          <ac:spMkLst>
            <pc:docMk/>
            <pc:sldMk cId="2980236784" sldId="281"/>
            <ac:spMk id="31" creationId="{AA0D530A-C67A-D862-7A2F-DB2165E28BF4}"/>
          </ac:spMkLst>
        </pc:spChg>
        <pc:spChg chg="mod">
          <ac:chgData name="Kate Geraedts" userId="93d1cb2e-6171-4553-b9b6-b54c724e11dd" providerId="ADAL" clId="{DB162A26-1AB9-4C8B-8012-27EDD7E2CB13}" dt="2023-01-23T09:30:29.074" v="6065" actId="1076"/>
          <ac:spMkLst>
            <pc:docMk/>
            <pc:sldMk cId="2980236784" sldId="281"/>
            <ac:spMk id="32" creationId="{91F0F12D-65CA-909E-B5AD-ABDEB3B0E7C0}"/>
          </ac:spMkLst>
        </pc:spChg>
        <pc:spChg chg="mod">
          <ac:chgData name="Kate Geraedts" userId="93d1cb2e-6171-4553-b9b6-b54c724e11dd" providerId="ADAL" clId="{DB162A26-1AB9-4C8B-8012-27EDD7E2CB13}" dt="2023-01-23T09:30:39.591" v="6109" actId="1035"/>
          <ac:spMkLst>
            <pc:docMk/>
            <pc:sldMk cId="2980236784" sldId="281"/>
            <ac:spMk id="34" creationId="{E671DFD5-2631-C3A4-2046-90211B1B4707}"/>
          </ac:spMkLst>
        </pc:spChg>
        <pc:spChg chg="mod topLvl">
          <ac:chgData name="Kate Geraedts" userId="93d1cb2e-6171-4553-b9b6-b54c724e11dd" providerId="ADAL" clId="{DB162A26-1AB9-4C8B-8012-27EDD7E2CB13}" dt="2023-01-23T09:26:50.715" v="5726" actId="1038"/>
          <ac:spMkLst>
            <pc:docMk/>
            <pc:sldMk cId="2980236784" sldId="281"/>
            <ac:spMk id="35" creationId="{EBB4A5A0-8081-BE0C-7C88-2269C0752BDB}"/>
          </ac:spMkLst>
        </pc:spChg>
        <pc:spChg chg="mod topLvl">
          <ac:chgData name="Kate Geraedts" userId="93d1cb2e-6171-4553-b9b6-b54c724e11dd" providerId="ADAL" clId="{DB162A26-1AB9-4C8B-8012-27EDD7E2CB13}" dt="2023-01-23T09:26:05.521" v="5660" actId="165"/>
          <ac:spMkLst>
            <pc:docMk/>
            <pc:sldMk cId="2980236784" sldId="281"/>
            <ac:spMk id="36" creationId="{65A4BF14-9E91-2DC4-C867-4FBBECE7A4EF}"/>
          </ac:spMkLst>
        </pc:spChg>
        <pc:spChg chg="mod">
          <ac:chgData name="Kate Geraedts" userId="93d1cb2e-6171-4553-b9b6-b54c724e11dd" providerId="ADAL" clId="{DB162A26-1AB9-4C8B-8012-27EDD7E2CB13}" dt="2023-01-23T09:29:21.557" v="6053" actId="12788"/>
          <ac:spMkLst>
            <pc:docMk/>
            <pc:sldMk cId="2980236784" sldId="281"/>
            <ac:spMk id="38" creationId="{B549A187-19BB-04A3-83B4-E5F8D50253D1}"/>
          </ac:spMkLst>
        </pc:spChg>
        <pc:spChg chg="del">
          <ac:chgData name="Kate Geraedts" userId="93d1cb2e-6171-4553-b9b6-b54c724e11dd" providerId="ADAL" clId="{DB162A26-1AB9-4C8B-8012-27EDD7E2CB13}" dt="2023-01-23T09:31:14.143" v="6115" actId="478"/>
          <ac:spMkLst>
            <pc:docMk/>
            <pc:sldMk cId="2980236784" sldId="281"/>
            <ac:spMk id="39" creationId="{C1218C3D-582E-DD8B-3F3A-D50E9D287829}"/>
          </ac:spMkLst>
        </pc:spChg>
        <pc:spChg chg="add mod">
          <ac:chgData name="Kate Geraedts" userId="93d1cb2e-6171-4553-b9b6-b54c724e11dd" providerId="ADAL" clId="{DB162A26-1AB9-4C8B-8012-27EDD7E2CB13}" dt="2023-01-23T09:39:13.537" v="6296"/>
          <ac:spMkLst>
            <pc:docMk/>
            <pc:sldMk cId="2980236784" sldId="281"/>
            <ac:spMk id="40" creationId="{5695C9A4-12A4-EE9B-7C91-4A941E368519}"/>
          </ac:spMkLst>
        </pc:spChg>
        <pc:spChg chg="mod topLvl">
          <ac:chgData name="Kate Geraedts" userId="93d1cb2e-6171-4553-b9b6-b54c724e11dd" providerId="ADAL" clId="{DB162A26-1AB9-4C8B-8012-27EDD7E2CB13}" dt="2023-01-23T09:27:10.177" v="5752" actId="1076"/>
          <ac:spMkLst>
            <pc:docMk/>
            <pc:sldMk cId="2980236784" sldId="281"/>
            <ac:spMk id="45" creationId="{B84CEFDD-0283-42EF-5D6D-AB21B24DC265}"/>
          </ac:spMkLst>
        </pc:spChg>
        <pc:spChg chg="del mod">
          <ac:chgData name="Kate Geraedts" userId="93d1cb2e-6171-4553-b9b6-b54c724e11dd" providerId="ADAL" clId="{DB162A26-1AB9-4C8B-8012-27EDD7E2CB13}" dt="2023-01-23T09:31:07.198" v="6111" actId="478"/>
          <ac:spMkLst>
            <pc:docMk/>
            <pc:sldMk cId="2980236784" sldId="281"/>
            <ac:spMk id="47" creationId="{C1BDEE8A-927F-48FA-B905-A882DF6B08AB}"/>
          </ac:spMkLst>
        </pc:spChg>
        <pc:spChg chg="del mod">
          <ac:chgData name="Kate Geraedts" userId="93d1cb2e-6171-4553-b9b6-b54c724e11dd" providerId="ADAL" clId="{DB162A26-1AB9-4C8B-8012-27EDD7E2CB13}" dt="2023-01-23T09:31:10.159" v="6112" actId="478"/>
          <ac:spMkLst>
            <pc:docMk/>
            <pc:sldMk cId="2980236784" sldId="281"/>
            <ac:spMk id="48" creationId="{37B2701A-5281-8567-F672-4FEA3C47C2C4}"/>
          </ac:spMkLst>
        </pc:spChg>
        <pc:spChg chg="del mod">
          <ac:chgData name="Kate Geraedts" userId="93d1cb2e-6171-4553-b9b6-b54c724e11dd" providerId="ADAL" clId="{DB162A26-1AB9-4C8B-8012-27EDD7E2CB13}" dt="2023-01-23T09:31:12.476" v="6114" actId="478"/>
          <ac:spMkLst>
            <pc:docMk/>
            <pc:sldMk cId="2980236784" sldId="281"/>
            <ac:spMk id="49" creationId="{0626D622-9F17-FB4F-2CE6-E7E4F3769EC0}"/>
          </ac:spMkLst>
        </pc:spChg>
        <pc:spChg chg="del mod">
          <ac:chgData name="Kate Geraedts" userId="93d1cb2e-6171-4553-b9b6-b54c724e11dd" providerId="ADAL" clId="{DB162A26-1AB9-4C8B-8012-27EDD7E2CB13}" dt="2023-01-23T09:31:11.283" v="6113" actId="478"/>
          <ac:spMkLst>
            <pc:docMk/>
            <pc:sldMk cId="2980236784" sldId="281"/>
            <ac:spMk id="51" creationId="{B125463B-40A6-447C-32DB-6AF14665841A}"/>
          </ac:spMkLst>
        </pc:spChg>
        <pc:spChg chg="add del">
          <ac:chgData name="Kate Geraedts" userId="93d1cb2e-6171-4553-b9b6-b54c724e11dd" providerId="ADAL" clId="{DB162A26-1AB9-4C8B-8012-27EDD7E2CB13}" dt="2023-01-23T09:31:24.100" v="6119" actId="478"/>
          <ac:spMkLst>
            <pc:docMk/>
            <pc:sldMk cId="2980236784" sldId="281"/>
            <ac:spMk id="59" creationId="{BB9D525F-54AC-1059-997D-84A51C0500DE}"/>
          </ac:spMkLst>
        </pc:spChg>
        <pc:grpChg chg="del mod topLvl">
          <ac:chgData name="Kate Geraedts" userId="93d1cb2e-6171-4553-b9b6-b54c724e11dd" providerId="ADAL" clId="{DB162A26-1AB9-4C8B-8012-27EDD7E2CB13}" dt="2023-01-23T09:26:24.645" v="5674" actId="165"/>
          <ac:grpSpMkLst>
            <pc:docMk/>
            <pc:sldMk cId="2980236784" sldId="281"/>
            <ac:grpSpMk id="37" creationId="{E7DCBD46-7000-BBDB-20DB-D55FF6E5E2D3}"/>
          </ac:grpSpMkLst>
        </pc:grpChg>
        <pc:grpChg chg="del mod topLvl">
          <ac:chgData name="Kate Geraedts" userId="93d1cb2e-6171-4553-b9b6-b54c724e11dd" providerId="ADAL" clId="{DB162A26-1AB9-4C8B-8012-27EDD7E2CB13}" dt="2023-01-23T09:26:05.521" v="5660" actId="165"/>
          <ac:grpSpMkLst>
            <pc:docMk/>
            <pc:sldMk cId="2980236784" sldId="281"/>
            <ac:grpSpMk id="44" creationId="{B25846CD-FCA7-8E5D-E02A-21AED9CB7EDE}"/>
          </ac:grpSpMkLst>
        </pc:grpChg>
        <pc:grpChg chg="del">
          <ac:chgData name="Kate Geraedts" userId="93d1cb2e-6171-4553-b9b6-b54c724e11dd" providerId="ADAL" clId="{DB162A26-1AB9-4C8B-8012-27EDD7E2CB13}" dt="2023-01-23T09:25:43.782" v="5659" actId="165"/>
          <ac:grpSpMkLst>
            <pc:docMk/>
            <pc:sldMk cId="2980236784" sldId="281"/>
            <ac:grpSpMk id="46" creationId="{3ED70F61-2215-A5A8-C70A-AB327259565A}"/>
          </ac:grpSpMkLst>
        </pc:grpChg>
        <pc:graphicFrameChg chg="mod modGraphic">
          <ac:chgData name="Kate Geraedts" userId="93d1cb2e-6171-4553-b9b6-b54c724e11dd" providerId="ADAL" clId="{DB162A26-1AB9-4C8B-8012-27EDD7E2CB13}" dt="2023-01-23T09:30:22.830" v="6064" actId="1076"/>
          <ac:graphicFrameMkLst>
            <pc:docMk/>
            <pc:sldMk cId="2980236784" sldId="281"/>
            <ac:graphicFrameMk id="5" creationId="{DC6B151C-AD20-1640-96E7-46F445A3EDB1}"/>
          </ac:graphicFrameMkLst>
        </pc:graphicFrameChg>
        <pc:cxnChg chg="mod">
          <ac:chgData name="Kate Geraedts" userId="93d1cb2e-6171-4553-b9b6-b54c724e11dd" providerId="ADAL" clId="{DB162A26-1AB9-4C8B-8012-27EDD7E2CB13}" dt="2023-01-23T09:26:18.554" v="5673" actId="14100"/>
          <ac:cxnSpMkLst>
            <pc:docMk/>
            <pc:sldMk cId="2980236784" sldId="281"/>
            <ac:cxnSpMk id="9" creationId="{ABB77CB9-A50B-14A0-B121-512337467F50}"/>
          </ac:cxnSpMkLst>
        </pc:cxnChg>
        <pc:cxnChg chg="del mod">
          <ac:chgData name="Kate Geraedts" userId="93d1cb2e-6171-4553-b9b6-b54c724e11dd" providerId="ADAL" clId="{DB162A26-1AB9-4C8B-8012-27EDD7E2CB13}" dt="2023-01-23T11:06:34.457" v="9188" actId="478"/>
          <ac:cxnSpMkLst>
            <pc:docMk/>
            <pc:sldMk cId="2980236784" sldId="281"/>
            <ac:cxnSpMk id="13" creationId="{DD77855F-CB27-2CDB-145E-AD92722858A5}"/>
          </ac:cxnSpMkLst>
        </pc:cxnChg>
        <pc:cxnChg chg="add mod">
          <ac:chgData name="Kate Geraedts" userId="93d1cb2e-6171-4553-b9b6-b54c724e11dd" providerId="ADAL" clId="{DB162A26-1AB9-4C8B-8012-27EDD7E2CB13}" dt="2023-01-23T11:06:34.869" v="9189"/>
          <ac:cxnSpMkLst>
            <pc:docMk/>
            <pc:sldMk cId="2980236784" sldId="281"/>
            <ac:cxnSpMk id="54" creationId="{911FF424-2E9C-1652-45E0-E594949DD9FC}"/>
          </ac:cxnSpMkLst>
        </pc:cxnChg>
      </pc:sldChg>
      <pc:sldChg chg="addSp delSp modSp add mod delAnim">
        <pc:chgData name="Kate Geraedts" userId="93d1cb2e-6171-4553-b9b6-b54c724e11dd" providerId="ADAL" clId="{DB162A26-1AB9-4C8B-8012-27EDD7E2CB13}" dt="2023-01-23T09:38:35.413" v="6294" actId="478"/>
        <pc:sldMkLst>
          <pc:docMk/>
          <pc:sldMk cId="2653408300" sldId="282"/>
        </pc:sldMkLst>
        <pc:spChg chg="mod ord">
          <ac:chgData name="Kate Geraedts" userId="93d1cb2e-6171-4553-b9b6-b54c724e11dd" providerId="ADAL" clId="{DB162A26-1AB9-4C8B-8012-27EDD7E2CB13}" dt="2023-01-23T09:37:12.775" v="6234" actId="14100"/>
          <ac:spMkLst>
            <pc:docMk/>
            <pc:sldMk cId="2653408300" sldId="282"/>
            <ac:spMk id="2" creationId="{AA60818A-D0A6-14E5-D559-419F51FE0B7E}"/>
          </ac:spMkLst>
        </pc:spChg>
        <pc:spChg chg="del">
          <ac:chgData name="Kate Geraedts" userId="93d1cb2e-6171-4553-b9b6-b54c724e11dd" providerId="ADAL" clId="{DB162A26-1AB9-4C8B-8012-27EDD7E2CB13}" dt="2023-01-23T09:34:28.095" v="6148" actId="478"/>
          <ac:spMkLst>
            <pc:docMk/>
            <pc:sldMk cId="2653408300" sldId="282"/>
            <ac:spMk id="6" creationId="{B4792CED-5A15-005E-54BA-4DF69702C7E9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7" creationId="{C25AA091-2E19-01FD-051D-A4770DD38E31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8" creationId="{73DF1843-E1CE-85E0-AF19-C1DD8A3BCF99}"/>
          </ac:spMkLst>
        </pc:spChg>
        <pc:spChg chg="del">
          <ac:chgData name="Kate Geraedts" userId="93d1cb2e-6171-4553-b9b6-b54c724e11dd" providerId="ADAL" clId="{DB162A26-1AB9-4C8B-8012-27EDD7E2CB13}" dt="2023-01-23T09:34:17.334" v="6136" actId="478"/>
          <ac:spMkLst>
            <pc:docMk/>
            <pc:sldMk cId="2653408300" sldId="282"/>
            <ac:spMk id="10" creationId="{E11EA6F0-9064-A188-FB11-07A540B4D8C5}"/>
          </ac:spMkLst>
        </pc:spChg>
        <pc:spChg chg="del">
          <ac:chgData name="Kate Geraedts" userId="93d1cb2e-6171-4553-b9b6-b54c724e11dd" providerId="ADAL" clId="{DB162A26-1AB9-4C8B-8012-27EDD7E2CB13}" dt="2023-01-23T09:34:16.474" v="6135" actId="478"/>
          <ac:spMkLst>
            <pc:docMk/>
            <pc:sldMk cId="2653408300" sldId="282"/>
            <ac:spMk id="11" creationId="{2919FB07-E833-50AD-5C44-B83D0937D2BB}"/>
          </ac:spMkLst>
        </pc:spChg>
        <pc:spChg chg="mod ord">
          <ac:chgData name="Kate Geraedts" userId="93d1cb2e-6171-4553-b9b6-b54c724e11dd" providerId="ADAL" clId="{DB162A26-1AB9-4C8B-8012-27EDD7E2CB13}" dt="2023-01-23T09:37:18.015" v="6250" actId="1035"/>
          <ac:spMkLst>
            <pc:docMk/>
            <pc:sldMk cId="2653408300" sldId="282"/>
            <ac:spMk id="12" creationId="{EBC080BF-ED52-5DD8-B91D-B68D27B5BB57}"/>
          </ac:spMkLst>
        </pc:spChg>
        <pc:spChg chg="del">
          <ac:chgData name="Kate Geraedts" userId="93d1cb2e-6171-4553-b9b6-b54c724e11dd" providerId="ADAL" clId="{DB162A26-1AB9-4C8B-8012-27EDD7E2CB13}" dt="2023-01-23T09:38:25.355" v="6289" actId="478"/>
          <ac:spMkLst>
            <pc:docMk/>
            <pc:sldMk cId="2653408300" sldId="282"/>
            <ac:spMk id="14" creationId="{117AF231-623B-07CA-8285-FF66402992EB}"/>
          </ac:spMkLst>
        </pc:spChg>
        <pc:spChg chg="del">
          <ac:chgData name="Kate Geraedts" userId="93d1cb2e-6171-4553-b9b6-b54c724e11dd" providerId="ADAL" clId="{DB162A26-1AB9-4C8B-8012-27EDD7E2CB13}" dt="2023-01-23T09:38:23.153" v="6288" actId="478"/>
          <ac:spMkLst>
            <pc:docMk/>
            <pc:sldMk cId="2653408300" sldId="282"/>
            <ac:spMk id="15" creationId="{86561515-EAB7-62DB-F693-188870E31C4F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16" creationId="{900B73D8-3053-6472-DCAE-9B68AD0ED118}"/>
          </ac:spMkLst>
        </pc:spChg>
        <pc:spChg chg="del mod">
          <ac:chgData name="Kate Geraedts" userId="93d1cb2e-6171-4553-b9b6-b54c724e11dd" providerId="ADAL" clId="{DB162A26-1AB9-4C8B-8012-27EDD7E2CB13}" dt="2023-01-23T09:34:20.985" v="6142" actId="478"/>
          <ac:spMkLst>
            <pc:docMk/>
            <pc:sldMk cId="2653408300" sldId="282"/>
            <ac:spMk id="17" creationId="{E6D7BFAD-35E7-4724-722A-F5BF46865AB9}"/>
          </ac:spMkLst>
        </pc:spChg>
        <pc:spChg chg="del">
          <ac:chgData name="Kate Geraedts" userId="93d1cb2e-6171-4553-b9b6-b54c724e11dd" providerId="ADAL" clId="{DB162A26-1AB9-4C8B-8012-27EDD7E2CB13}" dt="2023-01-23T09:34:15.609" v="6134" actId="478"/>
          <ac:spMkLst>
            <pc:docMk/>
            <pc:sldMk cId="2653408300" sldId="282"/>
            <ac:spMk id="18" creationId="{DBC45E32-2C10-A3AB-7180-E96574D59393}"/>
          </ac:spMkLst>
        </pc:spChg>
        <pc:spChg chg="del">
          <ac:chgData name="Kate Geraedts" userId="93d1cb2e-6171-4553-b9b6-b54c724e11dd" providerId="ADAL" clId="{DB162A26-1AB9-4C8B-8012-27EDD7E2CB13}" dt="2023-01-23T09:34:14.624" v="6133" actId="478"/>
          <ac:spMkLst>
            <pc:docMk/>
            <pc:sldMk cId="2653408300" sldId="282"/>
            <ac:spMk id="19" creationId="{4A0BC8B8-C7F1-65EE-693A-C40A42F27BE0}"/>
          </ac:spMkLst>
        </pc:spChg>
        <pc:spChg chg="del">
          <ac:chgData name="Kate Geraedts" userId="93d1cb2e-6171-4553-b9b6-b54c724e11dd" providerId="ADAL" clId="{DB162A26-1AB9-4C8B-8012-27EDD7E2CB13}" dt="2023-01-23T09:34:13.687" v="6132" actId="478"/>
          <ac:spMkLst>
            <pc:docMk/>
            <pc:sldMk cId="2653408300" sldId="282"/>
            <ac:spMk id="20" creationId="{6CFD506E-9769-C7F0-B666-5C6EFEC0603C}"/>
          </ac:spMkLst>
        </pc:spChg>
        <pc:spChg chg="del">
          <ac:chgData name="Kate Geraedts" userId="93d1cb2e-6171-4553-b9b6-b54c724e11dd" providerId="ADAL" clId="{DB162A26-1AB9-4C8B-8012-27EDD7E2CB13}" dt="2023-01-23T09:34:23.320" v="6144" actId="478"/>
          <ac:spMkLst>
            <pc:docMk/>
            <pc:sldMk cId="2653408300" sldId="282"/>
            <ac:spMk id="21" creationId="{E08B8BDD-6443-41C9-CB39-F11610DCDBDA}"/>
          </ac:spMkLst>
        </pc:spChg>
        <pc:spChg chg="del">
          <ac:chgData name="Kate Geraedts" userId="93d1cb2e-6171-4553-b9b6-b54c724e11dd" providerId="ADAL" clId="{DB162A26-1AB9-4C8B-8012-27EDD7E2CB13}" dt="2023-01-23T09:34:12.724" v="6131" actId="478"/>
          <ac:spMkLst>
            <pc:docMk/>
            <pc:sldMk cId="2653408300" sldId="282"/>
            <ac:spMk id="22" creationId="{8761A06E-24DB-833D-25C8-2061B2688F71}"/>
          </ac:spMkLst>
        </pc:spChg>
        <pc:spChg chg="del">
          <ac:chgData name="Kate Geraedts" userId="93d1cb2e-6171-4553-b9b6-b54c724e11dd" providerId="ADAL" clId="{DB162A26-1AB9-4C8B-8012-27EDD7E2CB13}" dt="2023-01-23T09:34:25.551" v="6146" actId="478"/>
          <ac:spMkLst>
            <pc:docMk/>
            <pc:sldMk cId="2653408300" sldId="282"/>
            <ac:spMk id="23" creationId="{A34045ED-9635-D251-F8B0-C7EDFAD8793D}"/>
          </ac:spMkLst>
        </pc:spChg>
        <pc:spChg chg="del">
          <ac:chgData name="Kate Geraedts" userId="93d1cb2e-6171-4553-b9b6-b54c724e11dd" providerId="ADAL" clId="{DB162A26-1AB9-4C8B-8012-27EDD7E2CB13}" dt="2023-01-23T09:34:11.536" v="6130" actId="478"/>
          <ac:spMkLst>
            <pc:docMk/>
            <pc:sldMk cId="2653408300" sldId="282"/>
            <ac:spMk id="24" creationId="{B9981F9B-292A-0796-10D0-4748CD02F228}"/>
          </ac:spMkLst>
        </pc:spChg>
        <pc:spChg chg="del">
          <ac:chgData name="Kate Geraedts" userId="93d1cb2e-6171-4553-b9b6-b54c724e11dd" providerId="ADAL" clId="{DB162A26-1AB9-4C8B-8012-27EDD7E2CB13}" dt="2023-01-23T09:34:24.704" v="6145" actId="478"/>
          <ac:spMkLst>
            <pc:docMk/>
            <pc:sldMk cId="2653408300" sldId="282"/>
            <ac:spMk id="25" creationId="{F8980E37-7940-802E-992C-01453335BA70}"/>
          </ac:spMkLst>
        </pc:spChg>
        <pc:spChg chg="del">
          <ac:chgData name="Kate Geraedts" userId="93d1cb2e-6171-4553-b9b6-b54c724e11dd" providerId="ADAL" clId="{DB162A26-1AB9-4C8B-8012-27EDD7E2CB13}" dt="2023-01-23T09:34:26.986" v="6147" actId="478"/>
          <ac:spMkLst>
            <pc:docMk/>
            <pc:sldMk cId="2653408300" sldId="282"/>
            <ac:spMk id="26" creationId="{33A79953-7AC8-E9C6-7D03-87439C46BA85}"/>
          </ac:spMkLst>
        </pc:spChg>
        <pc:spChg chg="del mod">
          <ac:chgData name="Kate Geraedts" userId="93d1cb2e-6171-4553-b9b6-b54c724e11dd" providerId="ADAL" clId="{DB162A26-1AB9-4C8B-8012-27EDD7E2CB13}" dt="2023-01-23T09:34:10.308" v="6129"/>
          <ac:spMkLst>
            <pc:docMk/>
            <pc:sldMk cId="2653408300" sldId="282"/>
            <ac:spMk id="27" creationId="{FA242BF3-D162-C499-2DB8-42E52A746881}"/>
          </ac:spMkLst>
        </pc:spChg>
        <pc:spChg chg="del">
          <ac:chgData name="Kate Geraedts" userId="93d1cb2e-6171-4553-b9b6-b54c724e11dd" providerId="ADAL" clId="{DB162A26-1AB9-4C8B-8012-27EDD7E2CB13}" dt="2023-01-23T09:34:10.305" v="6127" actId="478"/>
          <ac:spMkLst>
            <pc:docMk/>
            <pc:sldMk cId="2653408300" sldId="282"/>
            <ac:spMk id="28" creationId="{103B0D6F-6493-F64E-13BF-53533B53ECC3}"/>
          </ac:spMkLst>
        </pc:spChg>
        <pc:spChg chg="del mod">
          <ac:chgData name="Kate Geraedts" userId="93d1cb2e-6171-4553-b9b6-b54c724e11dd" providerId="ADAL" clId="{DB162A26-1AB9-4C8B-8012-27EDD7E2CB13}" dt="2023-01-23T09:34:19.002" v="6140"/>
          <ac:spMkLst>
            <pc:docMk/>
            <pc:sldMk cId="2653408300" sldId="282"/>
            <ac:spMk id="30" creationId="{1442B4BB-F15D-3D36-8B1B-FD98874385F5}"/>
          </ac:spMkLst>
        </pc:spChg>
        <pc:spChg chg="del mod">
          <ac:chgData name="Kate Geraedts" userId="93d1cb2e-6171-4553-b9b6-b54c724e11dd" providerId="ADAL" clId="{DB162A26-1AB9-4C8B-8012-27EDD7E2CB13}" dt="2023-01-23T09:38:26.784" v="6290" actId="478"/>
          <ac:spMkLst>
            <pc:docMk/>
            <pc:sldMk cId="2653408300" sldId="282"/>
            <ac:spMk id="31" creationId="{7F811FD8-FE49-E96B-DF46-2D70163F1A1A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32" creationId="{31F111B4-727F-39DC-8854-DD10622E1F77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37" creationId="{4A837363-1F00-494D-8F5B-AE4CA540AB28}"/>
          </ac:spMkLst>
        </pc:spChg>
        <pc:spChg chg="del">
          <ac:chgData name="Kate Geraedts" userId="93d1cb2e-6171-4553-b9b6-b54c724e11dd" providerId="ADAL" clId="{DB162A26-1AB9-4C8B-8012-27EDD7E2CB13}" dt="2023-01-23T09:34:05.657" v="6125" actId="478"/>
          <ac:spMkLst>
            <pc:docMk/>
            <pc:sldMk cId="2653408300" sldId="282"/>
            <ac:spMk id="38" creationId="{0011913F-8A1D-6498-0150-2850C4672A0F}"/>
          </ac:spMkLst>
        </pc:spChg>
        <pc:spChg chg="del">
          <ac:chgData name="Kate Geraedts" userId="93d1cb2e-6171-4553-b9b6-b54c724e11dd" providerId="ADAL" clId="{DB162A26-1AB9-4C8B-8012-27EDD7E2CB13}" dt="2023-01-23T09:34:01.948" v="6123" actId="478"/>
          <ac:spMkLst>
            <pc:docMk/>
            <pc:sldMk cId="2653408300" sldId="282"/>
            <ac:spMk id="39" creationId="{9374FF66-6735-AD49-61A7-57828DCFF2ED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0" creationId="{451DF308-157D-7584-E75B-D2AD51BDA7FA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1" creationId="{A1CBBE37-8AAA-5016-EF76-0778A5EB124C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3" creationId="{D15C7AA7-7D59-1792-6DCB-410903B910BF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6" creationId="{16AF07B1-F882-0576-97BD-45AB5A3ABD1D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8" creationId="{72F97CE5-4BFD-85A5-305F-333D7500C40F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9" creationId="{2FAA94BF-025D-EE07-DDCD-CD8973C3A5E8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50" creationId="{B7545F59-536E-6EE7-9418-176FE261B909}"/>
          </ac:spMkLst>
        </pc:spChg>
        <pc:spChg chg="add del mod">
          <ac:chgData name="Kate Geraedts" userId="93d1cb2e-6171-4553-b9b6-b54c724e11dd" providerId="ADAL" clId="{DB162A26-1AB9-4C8B-8012-27EDD7E2CB13}" dt="2023-01-23T09:37:42.546" v="6252" actId="478"/>
          <ac:spMkLst>
            <pc:docMk/>
            <pc:sldMk cId="2653408300" sldId="282"/>
            <ac:spMk id="51" creationId="{B7FD4D1C-AE5F-E96F-7450-AE7860DF7A46}"/>
          </ac:spMkLst>
        </pc:spChg>
        <pc:spChg chg="add del mod">
          <ac:chgData name="Kate Geraedts" userId="93d1cb2e-6171-4553-b9b6-b54c724e11dd" providerId="ADAL" clId="{DB162A26-1AB9-4C8B-8012-27EDD7E2CB13}" dt="2023-01-23T09:37:44.465" v="6253" actId="478"/>
          <ac:spMkLst>
            <pc:docMk/>
            <pc:sldMk cId="2653408300" sldId="282"/>
            <ac:spMk id="53" creationId="{1EFF3C28-B7B0-6E8F-5B30-42E10CDCB901}"/>
          </ac:spMkLst>
        </pc:spChg>
        <pc:spChg chg="add del mod">
          <ac:chgData name="Kate Geraedts" userId="93d1cb2e-6171-4553-b9b6-b54c724e11dd" providerId="ADAL" clId="{DB162A26-1AB9-4C8B-8012-27EDD7E2CB13}" dt="2023-01-23T09:37:45.393" v="6254" actId="478"/>
          <ac:spMkLst>
            <pc:docMk/>
            <pc:sldMk cId="2653408300" sldId="282"/>
            <ac:spMk id="54" creationId="{9637998D-B826-0FEC-1AAB-091C878741D4}"/>
          </ac:spMkLst>
        </pc:spChg>
        <pc:spChg chg="add mod">
          <ac:chgData name="Kate Geraedts" userId="93d1cb2e-6171-4553-b9b6-b54c724e11dd" providerId="ADAL" clId="{DB162A26-1AB9-4C8B-8012-27EDD7E2CB13}" dt="2023-01-23T09:37:56.467" v="6286" actId="1037"/>
          <ac:spMkLst>
            <pc:docMk/>
            <pc:sldMk cId="2653408300" sldId="282"/>
            <ac:spMk id="55" creationId="{1297C21A-48E1-315D-E0E6-C69344351D63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57" creationId="{53F6CBAC-19F5-A98D-19BC-39CFB5AF9146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58" creationId="{510827DC-8891-3C15-C15D-6A197170CFA0}"/>
          </ac:spMkLst>
        </pc:spChg>
        <pc:spChg chg="del">
          <ac:chgData name="Kate Geraedts" userId="93d1cb2e-6171-4553-b9b6-b54c724e11dd" providerId="ADAL" clId="{DB162A26-1AB9-4C8B-8012-27EDD7E2CB13}" dt="2023-01-23T09:38:35.413" v="6294" actId="478"/>
          <ac:spMkLst>
            <pc:docMk/>
            <pc:sldMk cId="2653408300" sldId="282"/>
            <ac:spMk id="61" creationId="{65C0AE70-6858-D568-C2D2-0845AD2D39F1}"/>
          </ac:spMkLst>
        </pc:spChg>
        <pc:graphicFrameChg chg="add mod modGraphic">
          <ac:chgData name="Kate Geraedts" userId="93d1cb2e-6171-4553-b9b6-b54c724e11dd" providerId="ADAL" clId="{DB162A26-1AB9-4C8B-8012-27EDD7E2CB13}" dt="2023-01-23T09:37:38.061" v="6251" actId="2166"/>
          <ac:graphicFrameMkLst>
            <pc:docMk/>
            <pc:sldMk cId="2653408300" sldId="282"/>
            <ac:graphicFrameMk id="4" creationId="{7A1B588A-5805-0980-FF94-644F19C91194}"/>
          </ac:graphicFrameMkLst>
        </pc:graphicFrameChg>
        <pc:graphicFrameChg chg="del">
          <ac:chgData name="Kate Geraedts" userId="93d1cb2e-6171-4553-b9b6-b54c724e11dd" providerId="ADAL" clId="{DB162A26-1AB9-4C8B-8012-27EDD7E2CB13}" dt="2023-01-23T09:34:04.345" v="6124" actId="478"/>
          <ac:graphicFrameMkLst>
            <pc:docMk/>
            <pc:sldMk cId="2653408300" sldId="282"/>
            <ac:graphicFrameMk id="5" creationId="{DC6B151C-AD20-1640-96E7-46F445A3EDB1}"/>
          </ac:graphicFrameMkLst>
        </pc:graphicFrameChg>
        <pc:picChg chg="del">
          <ac:chgData name="Kate Geraedts" userId="93d1cb2e-6171-4553-b9b6-b54c724e11dd" providerId="ADAL" clId="{DB162A26-1AB9-4C8B-8012-27EDD7E2CB13}" dt="2023-01-23T09:38:33.019" v="6293" actId="478"/>
          <ac:picMkLst>
            <pc:docMk/>
            <pc:sldMk cId="2653408300" sldId="282"/>
            <ac:picMk id="44" creationId="{693079A3-9BFB-BD3C-E063-C6D4258D0978}"/>
          </ac:picMkLst>
        </pc:picChg>
        <pc:cxnChg chg="del">
          <ac:chgData name="Kate Geraedts" userId="93d1cb2e-6171-4553-b9b6-b54c724e11dd" providerId="ADAL" clId="{DB162A26-1AB9-4C8B-8012-27EDD7E2CB13}" dt="2023-01-23T09:34:21.449" v="6143" actId="478"/>
          <ac:cxnSpMkLst>
            <pc:docMk/>
            <pc:sldMk cId="2653408300" sldId="282"/>
            <ac:cxnSpMk id="9" creationId="{ABB77CB9-A50B-14A0-B121-512337467F50}"/>
          </ac:cxnSpMkLst>
        </pc:cxnChg>
        <pc:cxnChg chg="del">
          <ac:chgData name="Kate Geraedts" userId="93d1cb2e-6171-4553-b9b6-b54c724e11dd" providerId="ADAL" clId="{DB162A26-1AB9-4C8B-8012-27EDD7E2CB13}" dt="2023-01-23T09:34:19.001" v="6138" actId="478"/>
          <ac:cxnSpMkLst>
            <pc:docMk/>
            <pc:sldMk cId="2653408300" sldId="282"/>
            <ac:cxnSpMk id="13" creationId="{DD77855F-CB27-2CDB-145E-AD92722858A5}"/>
          </ac:cxnSpMkLst>
        </pc:cxnChg>
        <pc:cxnChg chg="del">
          <ac:chgData name="Kate Geraedts" userId="93d1cb2e-6171-4553-b9b6-b54c724e11dd" providerId="ADAL" clId="{DB162A26-1AB9-4C8B-8012-27EDD7E2CB13}" dt="2023-01-23T09:38:28.215" v="6291" actId="478"/>
          <ac:cxnSpMkLst>
            <pc:docMk/>
            <pc:sldMk cId="2653408300" sldId="282"/>
            <ac:cxnSpMk id="35" creationId="{96CB86CC-7F2E-1BE2-C274-E5AB0E62CD8B}"/>
          </ac:cxnSpMkLst>
        </pc:cxnChg>
        <pc:cxnChg chg="del">
          <ac:chgData name="Kate Geraedts" userId="93d1cb2e-6171-4553-b9b6-b54c724e11dd" providerId="ADAL" clId="{DB162A26-1AB9-4C8B-8012-27EDD7E2CB13}" dt="2023-01-23T09:38:29.304" v="6292" actId="478"/>
          <ac:cxnSpMkLst>
            <pc:docMk/>
            <pc:sldMk cId="2653408300" sldId="282"/>
            <ac:cxnSpMk id="52" creationId="{CE7C7165-0674-F34F-9A1A-1CD0AAA5136B}"/>
          </ac:cxnSpMkLst>
        </pc:cxnChg>
        <pc:cxnChg chg="add mod">
          <ac:chgData name="Kate Geraedts" userId="93d1cb2e-6171-4553-b9b6-b54c724e11dd" providerId="ADAL" clId="{DB162A26-1AB9-4C8B-8012-27EDD7E2CB13}" dt="2023-01-23T09:34:53.708" v="6150"/>
          <ac:cxnSpMkLst>
            <pc:docMk/>
            <pc:sldMk cId="2653408300" sldId="282"/>
            <ac:cxnSpMk id="59" creationId="{2A156F4E-9C3D-3ED6-4236-3349A618234C}"/>
          </ac:cxnSpMkLst>
        </pc:cxnChg>
        <pc:cxnChg chg="add del mod">
          <ac:chgData name="Kate Geraedts" userId="93d1cb2e-6171-4553-b9b6-b54c724e11dd" providerId="ADAL" clId="{DB162A26-1AB9-4C8B-8012-27EDD7E2CB13}" dt="2023-01-23T09:35:23.669" v="6155" actId="478"/>
          <ac:cxnSpMkLst>
            <pc:docMk/>
            <pc:sldMk cId="2653408300" sldId="282"/>
            <ac:cxnSpMk id="60" creationId="{39185B2A-9330-E874-1095-4F338C178AFA}"/>
          </ac:cxnSpMkLst>
        </pc:cxnChg>
        <pc:cxnChg chg="add mod">
          <ac:chgData name="Kate Geraedts" userId="93d1cb2e-6171-4553-b9b6-b54c724e11dd" providerId="ADAL" clId="{DB162A26-1AB9-4C8B-8012-27EDD7E2CB13}" dt="2023-01-23T09:37:50.669" v="6255" actId="14100"/>
          <ac:cxnSpMkLst>
            <pc:docMk/>
            <pc:sldMk cId="2653408300" sldId="282"/>
            <ac:cxnSpMk id="64" creationId="{48C28FC5-BD82-1F26-7FCF-42165B8E54F8}"/>
          </ac:cxnSpMkLst>
        </pc:cxnChg>
      </pc:sldChg>
      <pc:sldChg chg="addSp delSp modSp add del mod delAnim modAnim">
        <pc:chgData name="Kate Geraedts" userId="93d1cb2e-6171-4553-b9b6-b54c724e11dd" providerId="ADAL" clId="{DB162A26-1AB9-4C8B-8012-27EDD7E2CB13}" dt="2023-01-23T11:27:12.608" v="9682" actId="2696"/>
        <pc:sldMkLst>
          <pc:docMk/>
          <pc:sldMk cId="559929553" sldId="283"/>
        </pc:sldMkLst>
        <pc:spChg chg="add mod">
          <ac:chgData name="Kate Geraedts" userId="93d1cb2e-6171-4553-b9b6-b54c724e11dd" providerId="ADAL" clId="{DB162A26-1AB9-4C8B-8012-27EDD7E2CB13}" dt="2023-01-20T13:56:21.655" v="3485"/>
          <ac:spMkLst>
            <pc:docMk/>
            <pc:sldMk cId="559929553" sldId="283"/>
            <ac:spMk id="2" creationId="{965330D3-BF6E-7EA8-F47D-F13EA728ACE4}"/>
          </ac:spMkLst>
        </pc:spChg>
        <pc:spChg chg="add del mod">
          <ac:chgData name="Kate Geraedts" userId="93d1cb2e-6171-4553-b9b6-b54c724e11dd" providerId="ADAL" clId="{DB162A26-1AB9-4C8B-8012-27EDD7E2CB13}" dt="2023-01-23T09:47:24.912" v="6472" actId="478"/>
          <ac:spMkLst>
            <pc:docMk/>
            <pc:sldMk cId="559929553" sldId="283"/>
            <ac:spMk id="4" creationId="{6CD250D3-8E9F-C7F1-0E21-690790B7B1EA}"/>
          </ac:spMkLst>
        </pc:spChg>
        <pc:spChg chg="del">
          <ac:chgData name="Kate Geraedts" userId="93d1cb2e-6171-4553-b9b6-b54c724e11dd" providerId="ADAL" clId="{DB162A26-1AB9-4C8B-8012-27EDD7E2CB13}" dt="2023-01-23T09:41:41.449" v="6318" actId="478"/>
          <ac:spMkLst>
            <pc:docMk/>
            <pc:sldMk cId="559929553" sldId="283"/>
            <ac:spMk id="6" creationId="{B4792CED-5A15-005E-54BA-4DF69702C7E9}"/>
          </ac:spMkLst>
        </pc:spChg>
        <pc:spChg chg="add del mod">
          <ac:chgData name="Kate Geraedts" userId="93d1cb2e-6171-4553-b9b6-b54c724e11dd" providerId="ADAL" clId="{DB162A26-1AB9-4C8B-8012-27EDD7E2CB13}" dt="2023-01-23T09:47:25.989" v="6473" actId="478"/>
          <ac:spMkLst>
            <pc:docMk/>
            <pc:sldMk cId="559929553" sldId="283"/>
            <ac:spMk id="7" creationId="{375AA50B-AD2E-518E-813B-06444EFB125D}"/>
          </ac:spMkLst>
        </pc:spChg>
        <pc:spChg chg="add del mod">
          <ac:chgData name="Kate Geraedts" userId="93d1cb2e-6171-4553-b9b6-b54c724e11dd" providerId="ADAL" clId="{DB162A26-1AB9-4C8B-8012-27EDD7E2CB13}" dt="2023-01-23T09:47:27.029" v="6474" actId="478"/>
          <ac:spMkLst>
            <pc:docMk/>
            <pc:sldMk cId="559929553" sldId="283"/>
            <ac:spMk id="8" creationId="{946C3391-FB65-6582-FA15-DAFD624AFACA}"/>
          </ac:spMkLst>
        </pc:spChg>
        <pc:spChg chg="del">
          <ac:chgData name="Kate Geraedts" userId="93d1cb2e-6171-4553-b9b6-b54c724e11dd" providerId="ADAL" clId="{DB162A26-1AB9-4C8B-8012-27EDD7E2CB13}" dt="2023-01-23T09:41:34.603" v="6312" actId="478"/>
          <ac:spMkLst>
            <pc:docMk/>
            <pc:sldMk cId="559929553" sldId="283"/>
            <ac:spMk id="10" creationId="{E11EA6F0-9064-A188-FB11-07A540B4D8C5}"/>
          </ac:spMkLst>
        </pc:spChg>
        <pc:spChg chg="del">
          <ac:chgData name="Kate Geraedts" userId="93d1cb2e-6171-4553-b9b6-b54c724e11dd" providerId="ADAL" clId="{DB162A26-1AB9-4C8B-8012-27EDD7E2CB13}" dt="2023-01-23T09:41:33.622" v="6311" actId="478"/>
          <ac:spMkLst>
            <pc:docMk/>
            <pc:sldMk cId="559929553" sldId="283"/>
            <ac:spMk id="11" creationId="{2919FB07-E833-50AD-5C44-B83D0937D2BB}"/>
          </ac:spMkLst>
        </pc:spChg>
        <pc:spChg chg="mod ord">
          <ac:chgData name="Kate Geraedts" userId="93d1cb2e-6171-4553-b9b6-b54c724e11dd" providerId="ADAL" clId="{DB162A26-1AB9-4C8B-8012-27EDD7E2CB13}" dt="2023-01-23T09:44:01.579" v="6339" actId="1036"/>
          <ac:spMkLst>
            <pc:docMk/>
            <pc:sldMk cId="559929553" sldId="283"/>
            <ac:spMk id="12" creationId="{D4129AAD-4363-98B3-2F32-3C7F7C7AB53F}"/>
          </ac:spMkLst>
        </pc:spChg>
        <pc:spChg chg="mod ord">
          <ac:chgData name="Kate Geraedts" userId="93d1cb2e-6171-4553-b9b6-b54c724e11dd" providerId="ADAL" clId="{DB162A26-1AB9-4C8B-8012-27EDD7E2CB13}" dt="2023-01-23T09:44:25.343" v="6348" actId="1076"/>
          <ac:spMkLst>
            <pc:docMk/>
            <pc:sldMk cId="559929553" sldId="283"/>
            <ac:spMk id="14" creationId="{D5BCC5B9-53E5-A9C2-ED55-3DA6FDA0926D}"/>
          </ac:spMkLst>
        </pc:spChg>
        <pc:spChg chg="mod ord">
          <ac:chgData name="Kate Geraedts" userId="93d1cb2e-6171-4553-b9b6-b54c724e11dd" providerId="ADAL" clId="{DB162A26-1AB9-4C8B-8012-27EDD7E2CB13}" dt="2023-01-23T09:44:17.476" v="6346" actId="1038"/>
          <ac:spMkLst>
            <pc:docMk/>
            <pc:sldMk cId="559929553" sldId="283"/>
            <ac:spMk id="15" creationId="{E6529873-1923-E2ED-9AC1-B8F34C7A8187}"/>
          </ac:spMkLst>
        </pc:spChg>
        <pc:spChg chg="mod ord">
          <ac:chgData name="Kate Geraedts" userId="93d1cb2e-6171-4553-b9b6-b54c724e11dd" providerId="ADAL" clId="{DB162A26-1AB9-4C8B-8012-27EDD7E2CB13}" dt="2023-01-23T09:44:28.371" v="6349" actId="1076"/>
          <ac:spMkLst>
            <pc:docMk/>
            <pc:sldMk cId="559929553" sldId="283"/>
            <ac:spMk id="16" creationId="{14E618F9-FF9C-9D51-83EB-EB55D1CDEAAA}"/>
          </ac:spMkLst>
        </pc:spChg>
        <pc:spChg chg="del">
          <ac:chgData name="Kate Geraedts" userId="93d1cb2e-6171-4553-b9b6-b54c724e11dd" providerId="ADAL" clId="{DB162A26-1AB9-4C8B-8012-27EDD7E2CB13}" dt="2023-01-23T09:41:37.363" v="6314" actId="478"/>
          <ac:spMkLst>
            <pc:docMk/>
            <pc:sldMk cId="559929553" sldId="283"/>
            <ac:spMk id="17" creationId="{E6D7BFAD-35E7-4724-722A-F5BF46865AB9}"/>
          </ac:spMkLst>
        </pc:spChg>
        <pc:spChg chg="del">
          <ac:chgData name="Kate Geraedts" userId="93d1cb2e-6171-4553-b9b6-b54c724e11dd" providerId="ADAL" clId="{DB162A26-1AB9-4C8B-8012-27EDD7E2CB13}" dt="2023-01-23T09:41:32.446" v="6310" actId="478"/>
          <ac:spMkLst>
            <pc:docMk/>
            <pc:sldMk cId="559929553" sldId="283"/>
            <ac:spMk id="18" creationId="{DBC45E32-2C10-A3AB-7180-E96574D59393}"/>
          </ac:spMkLst>
        </pc:spChg>
        <pc:spChg chg="del">
          <ac:chgData name="Kate Geraedts" userId="93d1cb2e-6171-4553-b9b6-b54c724e11dd" providerId="ADAL" clId="{DB162A26-1AB9-4C8B-8012-27EDD7E2CB13}" dt="2023-01-23T09:41:31.459" v="6309" actId="478"/>
          <ac:spMkLst>
            <pc:docMk/>
            <pc:sldMk cId="559929553" sldId="283"/>
            <ac:spMk id="19" creationId="{4A0BC8B8-C7F1-65EE-693A-C40A42F27BE0}"/>
          </ac:spMkLst>
        </pc:spChg>
        <pc:spChg chg="del">
          <ac:chgData name="Kate Geraedts" userId="93d1cb2e-6171-4553-b9b6-b54c724e11dd" providerId="ADAL" clId="{DB162A26-1AB9-4C8B-8012-27EDD7E2CB13}" dt="2023-01-23T09:41:30.467" v="6308" actId="478"/>
          <ac:spMkLst>
            <pc:docMk/>
            <pc:sldMk cId="559929553" sldId="283"/>
            <ac:spMk id="20" creationId="{6CFD506E-9769-C7F0-B666-5C6EFEC0603C}"/>
          </ac:spMkLst>
        </pc:spChg>
        <pc:spChg chg="del">
          <ac:chgData name="Kate Geraedts" userId="93d1cb2e-6171-4553-b9b6-b54c724e11dd" providerId="ADAL" clId="{DB162A26-1AB9-4C8B-8012-27EDD7E2CB13}" dt="2023-01-23T09:41:38.267" v="6315" actId="478"/>
          <ac:spMkLst>
            <pc:docMk/>
            <pc:sldMk cId="559929553" sldId="283"/>
            <ac:spMk id="21" creationId="{E08B8BDD-6443-41C9-CB39-F11610DCDBDA}"/>
          </ac:spMkLst>
        </pc:spChg>
        <pc:spChg chg="del">
          <ac:chgData name="Kate Geraedts" userId="93d1cb2e-6171-4553-b9b6-b54c724e11dd" providerId="ADAL" clId="{DB162A26-1AB9-4C8B-8012-27EDD7E2CB13}" dt="2023-01-23T09:41:29.196" v="6307" actId="478"/>
          <ac:spMkLst>
            <pc:docMk/>
            <pc:sldMk cId="559929553" sldId="283"/>
            <ac:spMk id="22" creationId="{8761A06E-24DB-833D-25C8-2061B2688F71}"/>
          </ac:spMkLst>
        </pc:spChg>
        <pc:spChg chg="del">
          <ac:chgData name="Kate Geraedts" userId="93d1cb2e-6171-4553-b9b6-b54c724e11dd" providerId="ADAL" clId="{DB162A26-1AB9-4C8B-8012-27EDD7E2CB13}" dt="2023-01-23T09:41:39.171" v="6316" actId="478"/>
          <ac:spMkLst>
            <pc:docMk/>
            <pc:sldMk cId="559929553" sldId="283"/>
            <ac:spMk id="23" creationId="{A34045ED-9635-D251-F8B0-C7EDFAD8793D}"/>
          </ac:spMkLst>
        </pc:spChg>
        <pc:spChg chg="del">
          <ac:chgData name="Kate Geraedts" userId="93d1cb2e-6171-4553-b9b6-b54c724e11dd" providerId="ADAL" clId="{DB162A26-1AB9-4C8B-8012-27EDD7E2CB13}" dt="2023-01-23T09:41:28.028" v="6306" actId="478"/>
          <ac:spMkLst>
            <pc:docMk/>
            <pc:sldMk cId="559929553" sldId="283"/>
            <ac:spMk id="24" creationId="{B9981F9B-292A-0796-10D0-4748CD02F228}"/>
          </ac:spMkLst>
        </pc:spChg>
        <pc:spChg chg="del">
          <ac:chgData name="Kate Geraedts" userId="93d1cb2e-6171-4553-b9b6-b54c724e11dd" providerId="ADAL" clId="{DB162A26-1AB9-4C8B-8012-27EDD7E2CB13}" dt="2023-01-23T09:41:40.125" v="6317" actId="478"/>
          <ac:spMkLst>
            <pc:docMk/>
            <pc:sldMk cId="559929553" sldId="283"/>
            <ac:spMk id="25" creationId="{F8980E37-7940-802E-992C-01453335BA70}"/>
          </ac:spMkLst>
        </pc:spChg>
        <pc:spChg chg="del">
          <ac:chgData name="Kate Geraedts" userId="93d1cb2e-6171-4553-b9b6-b54c724e11dd" providerId="ADAL" clId="{DB162A26-1AB9-4C8B-8012-27EDD7E2CB13}" dt="2023-01-23T09:41:42.754" v="6319" actId="478"/>
          <ac:spMkLst>
            <pc:docMk/>
            <pc:sldMk cId="559929553" sldId="283"/>
            <ac:spMk id="26" creationId="{33A79953-7AC8-E9C6-7D03-87439C46BA85}"/>
          </ac:spMkLst>
        </pc:spChg>
        <pc:spChg chg="del">
          <ac:chgData name="Kate Geraedts" userId="93d1cb2e-6171-4553-b9b6-b54c724e11dd" providerId="ADAL" clId="{DB162A26-1AB9-4C8B-8012-27EDD7E2CB13}" dt="2023-01-23T09:41:26.829" v="6305" actId="478"/>
          <ac:spMkLst>
            <pc:docMk/>
            <pc:sldMk cId="559929553" sldId="283"/>
            <ac:spMk id="27" creationId="{FA242BF3-D162-C499-2DB8-42E52A746881}"/>
          </ac:spMkLst>
        </pc:spChg>
        <pc:spChg chg="del">
          <ac:chgData name="Kate Geraedts" userId="93d1cb2e-6171-4553-b9b6-b54c724e11dd" providerId="ADAL" clId="{DB162A26-1AB9-4C8B-8012-27EDD7E2CB13}" dt="2023-01-23T09:41:25.927" v="6304" actId="478"/>
          <ac:spMkLst>
            <pc:docMk/>
            <pc:sldMk cId="559929553" sldId="283"/>
            <ac:spMk id="28" creationId="{103B0D6F-6493-F64E-13BF-53533B53ECC3}"/>
          </ac:spMkLst>
        </pc:spChg>
        <pc:spChg chg="del mod">
          <ac:chgData name="Kate Geraedts" userId="93d1cb2e-6171-4553-b9b6-b54c724e11dd" providerId="ADAL" clId="{DB162A26-1AB9-4C8B-8012-27EDD7E2CB13}" dt="2023-01-23T09:47:16.535" v="6466" actId="478"/>
          <ac:spMkLst>
            <pc:docMk/>
            <pc:sldMk cId="559929553" sldId="283"/>
            <ac:spMk id="30" creationId="{F1818324-0E04-2696-D16D-6C1CBECA9BD0}"/>
          </ac:spMkLst>
        </pc:spChg>
        <pc:spChg chg="del mod ord">
          <ac:chgData name="Kate Geraedts" userId="93d1cb2e-6171-4553-b9b6-b54c724e11dd" providerId="ADAL" clId="{DB162A26-1AB9-4C8B-8012-27EDD7E2CB13}" dt="2023-01-23T09:47:19.183" v="6468" actId="478"/>
          <ac:spMkLst>
            <pc:docMk/>
            <pc:sldMk cId="559929553" sldId="283"/>
            <ac:spMk id="31" creationId="{49100E2E-4B71-596C-4307-BBDF4101204A}"/>
          </ac:spMkLst>
        </pc:spChg>
        <pc:spChg chg="del">
          <ac:chgData name="Kate Geraedts" userId="93d1cb2e-6171-4553-b9b6-b54c724e11dd" providerId="ADAL" clId="{DB162A26-1AB9-4C8B-8012-27EDD7E2CB13}" dt="2023-01-20T13:56:20.806" v="3484" actId="478"/>
          <ac:spMkLst>
            <pc:docMk/>
            <pc:sldMk cId="559929553" sldId="283"/>
            <ac:spMk id="32" creationId="{FBD865F0-6D64-0BD2-72B5-FD69DF82F0BA}"/>
          </ac:spMkLst>
        </pc:spChg>
        <pc:spChg chg="del mod ord">
          <ac:chgData name="Kate Geraedts" userId="93d1cb2e-6171-4553-b9b6-b54c724e11dd" providerId="ADAL" clId="{DB162A26-1AB9-4C8B-8012-27EDD7E2CB13}" dt="2023-01-23T09:47:18.235" v="6467" actId="478"/>
          <ac:spMkLst>
            <pc:docMk/>
            <pc:sldMk cId="559929553" sldId="283"/>
            <ac:spMk id="33" creationId="{290C7A83-7D31-4FD0-4585-26C8B86BF42D}"/>
          </ac:spMkLst>
        </pc:spChg>
        <pc:spChg chg="del mod">
          <ac:chgData name="Kate Geraedts" userId="93d1cb2e-6171-4553-b9b6-b54c724e11dd" providerId="ADAL" clId="{DB162A26-1AB9-4C8B-8012-27EDD7E2CB13}" dt="2023-01-23T09:47:23.339" v="6471" actId="478"/>
          <ac:spMkLst>
            <pc:docMk/>
            <pc:sldMk cId="559929553" sldId="283"/>
            <ac:spMk id="34" creationId="{2DE927D3-6144-7F32-1AAE-99A655BFAF21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35" creationId="{30A8A812-F8E8-2499-E74D-6831ED318F5B}"/>
          </ac:spMkLst>
        </pc:spChg>
        <pc:spChg chg="del">
          <ac:chgData name="Kate Geraedts" userId="93d1cb2e-6171-4553-b9b6-b54c724e11dd" providerId="ADAL" clId="{DB162A26-1AB9-4C8B-8012-27EDD7E2CB13}" dt="2023-01-20T13:56:17.306" v="3481" actId="478"/>
          <ac:spMkLst>
            <pc:docMk/>
            <pc:sldMk cId="559929553" sldId="283"/>
            <ac:spMk id="35" creationId="{815F3C83-9413-775F-CC51-4C310D9FBED1}"/>
          </ac:spMkLst>
        </pc:spChg>
        <pc:spChg chg="del">
          <ac:chgData name="Kate Geraedts" userId="93d1cb2e-6171-4553-b9b6-b54c724e11dd" providerId="ADAL" clId="{DB162A26-1AB9-4C8B-8012-27EDD7E2CB13}" dt="2023-01-20T13:56:20.166" v="3483" actId="478"/>
          <ac:spMkLst>
            <pc:docMk/>
            <pc:sldMk cId="559929553" sldId="283"/>
            <ac:spMk id="36" creationId="{3D5B37FD-7483-F4D2-9D04-8AC22A940A60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36" creationId="{E7BE3774-34F6-0FA1-0866-A5F09FA07D89}"/>
          </ac:spMkLst>
        </pc:spChg>
        <pc:spChg chg="add del mod">
          <ac:chgData name="Kate Geraedts" userId="93d1cb2e-6171-4553-b9b6-b54c724e11dd" providerId="ADAL" clId="{DB162A26-1AB9-4C8B-8012-27EDD7E2CB13}" dt="2023-01-23T09:46:27.492" v="6443" actId="20577"/>
          <ac:spMkLst>
            <pc:docMk/>
            <pc:sldMk cId="559929553" sldId="283"/>
            <ac:spMk id="37" creationId="{6D730959-A06A-1B7A-5CA5-624FCEC31D50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38" creationId="{F3B5086F-876F-B0B1-48B6-41937BE8737A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39" creationId="{D0DA6A19-A96C-0757-ECB0-355CCEABEF17}"/>
          </ac:spMkLst>
        </pc:spChg>
        <pc:spChg chg="del">
          <ac:chgData name="Kate Geraedts" userId="93d1cb2e-6171-4553-b9b6-b54c724e11dd" providerId="ADAL" clId="{DB162A26-1AB9-4C8B-8012-27EDD7E2CB13}" dt="2023-01-20T13:56:19.380" v="3482" actId="478"/>
          <ac:spMkLst>
            <pc:docMk/>
            <pc:sldMk cId="559929553" sldId="283"/>
            <ac:spMk id="40" creationId="{07EC4C6B-E1B8-B303-3BDF-25148A501F99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0" creationId="{F2BFA45E-97C2-AE86-7732-F6DCB4041328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1" creationId="{6DAF7AF1-6753-A5FD-2E4D-3B77D6E363A3}"/>
          </ac:spMkLst>
        </pc:spChg>
        <pc:spChg chg="del">
          <ac:chgData name="Kate Geraedts" userId="93d1cb2e-6171-4553-b9b6-b54c724e11dd" providerId="ADAL" clId="{DB162A26-1AB9-4C8B-8012-27EDD7E2CB13}" dt="2023-01-23T09:41:23.872" v="6302" actId="478"/>
          <ac:spMkLst>
            <pc:docMk/>
            <pc:sldMk cId="559929553" sldId="283"/>
            <ac:spMk id="42" creationId="{8695C043-85B9-3BCF-705D-DF431C62AEE8}"/>
          </ac:spMkLst>
        </pc:spChg>
        <pc:spChg chg="del">
          <ac:chgData name="Kate Geraedts" userId="93d1cb2e-6171-4553-b9b6-b54c724e11dd" providerId="ADAL" clId="{DB162A26-1AB9-4C8B-8012-27EDD7E2CB13}" dt="2023-01-23T09:41:21.568" v="6300" actId="478"/>
          <ac:spMkLst>
            <pc:docMk/>
            <pc:sldMk cId="559929553" sldId="283"/>
            <ac:spMk id="43" creationId="{ACBBC319-AD40-DA22-967F-232A67F2E7F4}"/>
          </ac:spMkLst>
        </pc:spChg>
        <pc:spChg chg="del">
          <ac:chgData name="Kate Geraedts" userId="93d1cb2e-6171-4553-b9b6-b54c724e11dd" providerId="ADAL" clId="{DB162A26-1AB9-4C8B-8012-27EDD7E2CB13}" dt="2023-01-23T09:41:36.171" v="6313" actId="478"/>
          <ac:spMkLst>
            <pc:docMk/>
            <pc:sldMk cId="559929553" sldId="283"/>
            <ac:spMk id="44" creationId="{69974C13-6629-FFA3-6379-AC3D5BF2B988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5" creationId="{22C4D2AB-CB79-2739-9938-1DEFDE07EC62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7" creationId="{85D03063-99B9-591E-995B-E9B563B24E3C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9" creationId="{8EB96055-A7CA-B17E-4FCC-247DEC7B86CF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0" creationId="{32C528E1-3439-5AB0-9176-C9ECEDE9427D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1" creationId="{C7B43A09-B48B-0B4D-7FE4-210A5BC0B502}"/>
          </ac:spMkLst>
        </pc:spChg>
        <pc:spChg chg="mod">
          <ac:chgData name="Kate Geraedts" userId="93d1cb2e-6171-4553-b9b6-b54c724e11dd" providerId="ADAL" clId="{DB162A26-1AB9-4C8B-8012-27EDD7E2CB13}" dt="2023-01-23T09:47:02.338" v="6464" actId="1037"/>
          <ac:spMkLst>
            <pc:docMk/>
            <pc:sldMk cId="559929553" sldId="283"/>
            <ac:spMk id="52" creationId="{64131FAA-9624-0869-0FB3-61D03CA9A7CA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3" creationId="{C5657F99-CD36-BDCF-7C2E-9B5570CD9074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4" creationId="{407F912A-6827-B1AE-1A04-09707961AA92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5" creationId="{9B82E4EA-AAFD-53C9-EF48-37573BA220C9}"/>
          </ac:spMkLst>
        </pc:spChg>
        <pc:spChg chg="add del mod">
          <ac:chgData name="Kate Geraedts" userId="93d1cb2e-6171-4553-b9b6-b54c724e11dd" providerId="ADAL" clId="{DB162A26-1AB9-4C8B-8012-27EDD7E2CB13}" dt="2023-01-23T09:45:25.245" v="6361" actId="478"/>
          <ac:spMkLst>
            <pc:docMk/>
            <pc:sldMk cId="559929553" sldId="283"/>
            <ac:spMk id="56" creationId="{CF328DCB-65AE-EA4C-1C7E-23467BFE9B6E}"/>
          </ac:spMkLst>
        </pc:spChg>
        <pc:spChg chg="add mod">
          <ac:chgData name="Kate Geraedts" userId="93d1cb2e-6171-4553-b9b6-b54c724e11dd" providerId="ADAL" clId="{DB162A26-1AB9-4C8B-8012-27EDD7E2CB13}" dt="2023-01-23T09:45:43.327" v="6382" actId="1037"/>
          <ac:spMkLst>
            <pc:docMk/>
            <pc:sldMk cId="559929553" sldId="283"/>
            <ac:spMk id="57" creationId="{34A12B6A-8584-8D51-F734-27F8A73FF2C4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8" creationId="{EC0FC9FE-7B6E-9C53-09C3-BFEBF97B7F68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9" creationId="{6A30B06A-CB10-98A3-6B2B-C0AEDC100F9E}"/>
          </ac:spMkLst>
        </pc:spChg>
        <pc:graphicFrameChg chg="del">
          <ac:chgData name="Kate Geraedts" userId="93d1cb2e-6171-4553-b9b6-b54c724e11dd" providerId="ADAL" clId="{DB162A26-1AB9-4C8B-8012-27EDD7E2CB13}" dt="2023-01-23T09:41:16.972" v="6297" actId="478"/>
          <ac:graphicFrameMkLst>
            <pc:docMk/>
            <pc:sldMk cId="559929553" sldId="283"/>
            <ac:graphicFrameMk id="5" creationId="{DC6B151C-AD20-1640-96E7-46F445A3EDB1}"/>
          </ac:graphicFrameMkLst>
        </pc:graphicFrameChg>
        <pc:graphicFrameChg chg="add mod modGraphic">
          <ac:chgData name="Kate Geraedts" userId="93d1cb2e-6171-4553-b9b6-b54c724e11dd" providerId="ADAL" clId="{DB162A26-1AB9-4C8B-8012-27EDD7E2CB13}" dt="2023-01-23T09:45:29.156" v="6362" actId="2166"/>
          <ac:graphicFrameMkLst>
            <pc:docMk/>
            <pc:sldMk cId="559929553" sldId="283"/>
            <ac:graphicFrameMk id="32" creationId="{5F69F613-25F9-20CD-E0F7-EC18E9EF0192}"/>
          </ac:graphicFrameMkLst>
        </pc:graphicFrameChg>
        <pc:cxnChg chg="del">
          <ac:chgData name="Kate Geraedts" userId="93d1cb2e-6171-4553-b9b6-b54c724e11dd" providerId="ADAL" clId="{DB162A26-1AB9-4C8B-8012-27EDD7E2CB13}" dt="2023-01-23T09:41:22.375" v="6301" actId="478"/>
          <ac:cxnSpMkLst>
            <pc:docMk/>
            <pc:sldMk cId="559929553" sldId="283"/>
            <ac:cxnSpMk id="9" creationId="{ABB77CB9-A50B-14A0-B121-512337467F50}"/>
          </ac:cxnSpMkLst>
        </pc:cxnChg>
        <pc:cxnChg chg="del">
          <ac:chgData name="Kate Geraedts" userId="93d1cb2e-6171-4553-b9b6-b54c724e11dd" providerId="ADAL" clId="{DB162A26-1AB9-4C8B-8012-27EDD7E2CB13}" dt="2023-01-23T09:41:24.632" v="6303" actId="478"/>
          <ac:cxnSpMkLst>
            <pc:docMk/>
            <pc:sldMk cId="559929553" sldId="283"/>
            <ac:cxnSpMk id="13" creationId="{DD77855F-CB27-2CDB-145E-AD92722858A5}"/>
          </ac:cxnSpMkLst>
        </pc:cxnChg>
        <pc:cxnChg chg="del mod ord">
          <ac:chgData name="Kate Geraedts" userId="93d1cb2e-6171-4553-b9b6-b54c724e11dd" providerId="ADAL" clId="{DB162A26-1AB9-4C8B-8012-27EDD7E2CB13}" dt="2023-01-23T09:47:21.467" v="6470" actId="478"/>
          <ac:cxnSpMkLst>
            <pc:docMk/>
            <pc:sldMk cId="559929553" sldId="283"/>
            <ac:cxnSpMk id="46" creationId="{35F76045-036B-3568-6D87-DBD94B785DEC}"/>
          </ac:cxnSpMkLst>
        </pc:cxnChg>
        <pc:cxnChg chg="del mod ord">
          <ac:chgData name="Kate Geraedts" userId="93d1cb2e-6171-4553-b9b6-b54c724e11dd" providerId="ADAL" clId="{DB162A26-1AB9-4C8B-8012-27EDD7E2CB13}" dt="2023-01-23T09:47:20.688" v="6469" actId="478"/>
          <ac:cxnSpMkLst>
            <pc:docMk/>
            <pc:sldMk cId="559929553" sldId="283"/>
            <ac:cxnSpMk id="48" creationId="{D5955709-62EE-B15B-E3D6-B79A72C5CDC1}"/>
          </ac:cxnSpMkLst>
        </pc:cxnChg>
        <pc:cxnChg chg="add mod">
          <ac:chgData name="Kate Geraedts" userId="93d1cb2e-6171-4553-b9b6-b54c724e11dd" providerId="ADAL" clId="{DB162A26-1AB9-4C8B-8012-27EDD7E2CB13}" dt="2023-01-23T09:43:00.157" v="6324"/>
          <ac:cxnSpMkLst>
            <pc:docMk/>
            <pc:sldMk cId="559929553" sldId="283"/>
            <ac:cxnSpMk id="60" creationId="{044CAAE1-40EC-3781-5776-26FD3543621E}"/>
          </ac:cxnSpMkLst>
        </pc:cxnChg>
        <pc:cxnChg chg="add mod">
          <ac:chgData name="Kate Geraedts" userId="93d1cb2e-6171-4553-b9b6-b54c724e11dd" providerId="ADAL" clId="{DB162A26-1AB9-4C8B-8012-27EDD7E2CB13}" dt="2023-01-23T09:45:37.308" v="6363" actId="14100"/>
          <ac:cxnSpMkLst>
            <pc:docMk/>
            <pc:sldMk cId="559929553" sldId="283"/>
            <ac:cxnSpMk id="61" creationId="{EC7A27BB-30AD-BE89-5B06-84180F14202D}"/>
          </ac:cxnSpMkLst>
        </pc:cxnChg>
      </pc:sldChg>
      <pc:sldChg chg="addSp delSp modSp add del mod delAnim modAnim">
        <pc:chgData name="Kate Geraedts" userId="93d1cb2e-6171-4553-b9b6-b54c724e11dd" providerId="ADAL" clId="{DB162A26-1AB9-4C8B-8012-27EDD7E2CB13}" dt="2023-01-23T11:04:25.997" v="9157" actId="2696"/>
        <pc:sldMkLst>
          <pc:docMk/>
          <pc:sldMk cId="3993149455" sldId="284"/>
        </pc:sldMkLst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7" creationId="{6DACE0E2-C4CF-2F6F-9E8D-7D8863A1BC35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" creationId="{3E5986B0-8BFA-06DA-9274-5B1A9755C205}"/>
          </ac:spMkLst>
        </pc:spChg>
        <pc:spChg chg="del mod ord topLvl">
          <ac:chgData name="Kate Geraedts" userId="93d1cb2e-6171-4553-b9b6-b54c724e11dd" providerId="ADAL" clId="{DB162A26-1AB9-4C8B-8012-27EDD7E2CB13}" dt="2023-01-23T09:51:41.156" v="6576" actId="478"/>
          <ac:spMkLst>
            <pc:docMk/>
            <pc:sldMk cId="3993149455" sldId="284"/>
            <ac:spMk id="14" creationId="{3141FC89-5601-A246-2910-4F17B46AEC68}"/>
          </ac:spMkLst>
        </pc:spChg>
        <pc:spChg chg="del mod ord topLvl">
          <ac:chgData name="Kate Geraedts" userId="93d1cb2e-6171-4553-b9b6-b54c724e11dd" providerId="ADAL" clId="{DB162A26-1AB9-4C8B-8012-27EDD7E2CB13}" dt="2023-01-23T09:51:39.247" v="6573" actId="478"/>
          <ac:spMkLst>
            <pc:docMk/>
            <pc:sldMk cId="3993149455" sldId="284"/>
            <ac:spMk id="15" creationId="{A4B55006-1A04-E7CE-1E99-4CC697C9FAC6}"/>
          </ac:spMkLst>
        </pc:spChg>
        <pc:spChg chg="del">
          <ac:chgData name="Kate Geraedts" userId="93d1cb2e-6171-4553-b9b6-b54c724e11dd" providerId="ADAL" clId="{DB162A26-1AB9-4C8B-8012-27EDD7E2CB13}" dt="2023-01-23T09:48:44.799" v="6479" actId="478"/>
          <ac:spMkLst>
            <pc:docMk/>
            <pc:sldMk cId="3993149455" sldId="284"/>
            <ac:spMk id="16" creationId="{FC4BFBEF-872F-CCB1-30F5-5F817A5335B7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29" creationId="{29EE08FC-9E25-4EE2-0FAB-A409141566A6}"/>
          </ac:spMkLst>
        </pc:spChg>
        <pc:spChg chg="del mod">
          <ac:chgData name="Kate Geraedts" userId="93d1cb2e-6171-4553-b9b6-b54c724e11dd" providerId="ADAL" clId="{DB162A26-1AB9-4C8B-8012-27EDD7E2CB13}" dt="2023-01-23T09:55:25.044" v="6674" actId="478"/>
          <ac:spMkLst>
            <pc:docMk/>
            <pc:sldMk cId="3993149455" sldId="284"/>
            <ac:spMk id="30" creationId="{D87A9CE4-94EE-8D87-FC40-EA660E3D2D25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31" creationId="{DF1CD3E1-283D-C9AD-6693-5E66B9B3D678}"/>
          </ac:spMkLst>
        </pc:spChg>
        <pc:spChg chg="del mod ord topLvl">
          <ac:chgData name="Kate Geraedts" userId="93d1cb2e-6171-4553-b9b6-b54c724e11dd" providerId="ADAL" clId="{DB162A26-1AB9-4C8B-8012-27EDD7E2CB13}" dt="2023-01-23T09:51:40.600" v="6575" actId="478"/>
          <ac:spMkLst>
            <pc:docMk/>
            <pc:sldMk cId="3993149455" sldId="284"/>
            <ac:spMk id="32" creationId="{3582003E-E392-AA97-7375-F38C2E9ED9BB}"/>
          </ac:spMkLst>
        </pc:spChg>
        <pc:spChg chg="del mod ord topLvl">
          <ac:chgData name="Kate Geraedts" userId="93d1cb2e-6171-4553-b9b6-b54c724e11dd" providerId="ADAL" clId="{DB162A26-1AB9-4C8B-8012-27EDD7E2CB13}" dt="2023-01-23T09:51:39.833" v="6574" actId="478"/>
          <ac:spMkLst>
            <pc:docMk/>
            <pc:sldMk cId="3993149455" sldId="284"/>
            <ac:spMk id="33" creationId="{92C502FB-69D1-0BE4-9FFB-B3AD36C84A53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34" creationId="{8A9DEBA6-489E-3413-F12B-AC9BA296C7E5}"/>
          </ac:spMkLst>
        </pc:spChg>
        <pc:spChg chg="mod">
          <ac:chgData name="Kate Geraedts" userId="93d1cb2e-6171-4553-b9b6-b54c724e11dd" providerId="ADAL" clId="{DB162A26-1AB9-4C8B-8012-27EDD7E2CB13}" dt="2023-01-23T11:04:10.374" v="9156" actId="1038"/>
          <ac:spMkLst>
            <pc:docMk/>
            <pc:sldMk cId="3993149455" sldId="284"/>
            <ac:spMk id="35" creationId="{C46C4BCD-DB70-8240-C083-226DFA05D67E}"/>
          </ac:spMkLst>
        </pc:spChg>
        <pc:spChg chg="del">
          <ac:chgData name="Kate Geraedts" userId="93d1cb2e-6171-4553-b9b6-b54c724e11dd" providerId="ADAL" clId="{DB162A26-1AB9-4C8B-8012-27EDD7E2CB13}" dt="2023-01-23T09:55:32.671" v="6678" actId="478"/>
          <ac:spMkLst>
            <pc:docMk/>
            <pc:sldMk cId="3993149455" sldId="284"/>
            <ac:spMk id="36" creationId="{14741878-AC2C-4D13-CDE6-03770F96386F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38" creationId="{50C0BC91-7BDD-603C-9D27-49A1692FC45C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39" creationId="{B1614C01-A070-2285-E268-DC6D8E62F7A6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40" creationId="{5BF9FE7B-0795-CAB7-517D-EFD12F7172F5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41" creationId="{30DEBC08-545E-4F2A-44EE-32C592ABB273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44" creationId="{DE42E681-A87A-847A-8B2D-ACADA928C1E5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45" creationId="{3221CF1F-08A1-E8EE-42AC-3AD4289B3A0F}"/>
          </ac:spMkLst>
        </pc:spChg>
        <pc:spChg chg="del mod">
          <ac:chgData name="Kate Geraedts" userId="93d1cb2e-6171-4553-b9b6-b54c724e11dd" providerId="ADAL" clId="{DB162A26-1AB9-4C8B-8012-27EDD7E2CB13}" dt="2023-01-23T09:55:34.259" v="6679" actId="478"/>
          <ac:spMkLst>
            <pc:docMk/>
            <pc:sldMk cId="3993149455" sldId="284"/>
            <ac:spMk id="46" creationId="{B37D4358-9CDE-7286-778A-3DF1525EAC67}"/>
          </ac:spMkLst>
        </pc:spChg>
        <pc:spChg chg="mod topLvl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47" creationId="{52C23CED-9506-62E9-9A7F-FF4687E5C892}"/>
          </ac:spMkLst>
        </pc:spChg>
        <pc:spChg chg="mod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48" creationId="{3B319361-2731-0077-76B4-ECE303819681}"/>
          </ac:spMkLst>
        </pc:spChg>
        <pc:spChg chg="mod topLvl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49" creationId="{A7B16597-A75A-70C1-4D00-03BD12E895ED}"/>
          </ac:spMkLst>
        </pc:spChg>
        <pc:spChg chg="mod topLvl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0" creationId="{91B99814-C361-FCDB-F2B4-146B9E011E61}"/>
          </ac:spMkLst>
        </pc:spChg>
        <pc:spChg chg="mod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1" creationId="{718E019E-F91E-5D37-001A-BC010FB52761}"/>
          </ac:spMkLst>
        </pc:spChg>
        <pc:spChg chg="mod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2" creationId="{EB6CA338-55A7-6EEC-CED1-1ED47F156DFC}"/>
          </ac:spMkLst>
        </pc:spChg>
        <pc:spChg chg="mod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3" creationId="{181377A9-1237-3D0A-4E02-85B72A880AD0}"/>
          </ac:spMkLst>
        </pc:spChg>
        <pc:spChg chg="mod topLvl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4" creationId="{85562CFA-0262-492B-E2E7-F66CA550D292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55" creationId="{C19280C7-CDF2-F1AC-45E2-DC1CDE54EAF9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57" creationId="{81321A76-E0C5-E1B3-F74B-0FD0B290AEBA}"/>
          </ac:spMkLst>
        </pc:spChg>
        <pc:spChg chg="del">
          <ac:chgData name="Kate Geraedts" userId="93d1cb2e-6171-4553-b9b6-b54c724e11dd" providerId="ADAL" clId="{DB162A26-1AB9-4C8B-8012-27EDD7E2CB13}" dt="2023-01-23T09:55:28.868" v="6676" actId="478"/>
          <ac:spMkLst>
            <pc:docMk/>
            <pc:sldMk cId="3993149455" sldId="284"/>
            <ac:spMk id="61" creationId="{A24D6DD5-B1F3-273E-B691-32EFA0EC3B44}"/>
          </ac:spMkLst>
        </pc:spChg>
        <pc:spChg chg="del mod topLvl">
          <ac:chgData name="Kate Geraedts" userId="93d1cb2e-6171-4553-b9b6-b54c724e11dd" providerId="ADAL" clId="{DB162A26-1AB9-4C8B-8012-27EDD7E2CB13}" dt="2023-01-23T09:55:31.368" v="6677" actId="478"/>
          <ac:spMkLst>
            <pc:docMk/>
            <pc:sldMk cId="3993149455" sldId="284"/>
            <ac:spMk id="62" creationId="{CCF428DA-B8B3-BCE0-651F-51127F232899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63" creationId="{99F27B5D-60D7-6BBA-84CD-FE5339DE4340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65" creationId="{D6E00795-F177-F457-8C33-B9E0DDAA9E10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66" creationId="{F3A11F51-FE9C-E35F-D618-7C0C598989B3}"/>
          </ac:spMkLst>
        </pc:spChg>
        <pc:spChg chg="mod">
          <ac:chgData name="Kate Geraedts" userId="93d1cb2e-6171-4553-b9b6-b54c724e11dd" providerId="ADAL" clId="{DB162A26-1AB9-4C8B-8012-27EDD7E2CB13}" dt="2023-01-23T11:04:04.056" v="9131" actId="20577"/>
          <ac:spMkLst>
            <pc:docMk/>
            <pc:sldMk cId="3993149455" sldId="284"/>
            <ac:spMk id="74" creationId="{0D4F4BA4-EB66-3F3A-730C-9D0A389DEAEF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75" creationId="{1AEFDF0D-7AD6-9BAB-5FA4-9A733FBA6F9D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76" creationId="{D992B436-F98C-6C95-B832-CBCAC27BA657}"/>
          </ac:spMkLst>
        </pc:spChg>
        <pc:spChg chg="add del mod">
          <ac:chgData name="Kate Geraedts" userId="93d1cb2e-6171-4553-b9b6-b54c724e11dd" providerId="ADAL" clId="{DB162A26-1AB9-4C8B-8012-27EDD7E2CB13}" dt="2023-01-23T09:54:24.326" v="6644" actId="478"/>
          <ac:spMkLst>
            <pc:docMk/>
            <pc:sldMk cId="3993149455" sldId="284"/>
            <ac:spMk id="77" creationId="{235EE2D5-56C0-40AD-FBA6-E3D3C608ACC9}"/>
          </ac:spMkLst>
        </pc:spChg>
        <pc:spChg chg="add mod">
          <ac:chgData name="Kate Geraedts" userId="93d1cb2e-6171-4553-b9b6-b54c724e11dd" providerId="ADAL" clId="{DB162A26-1AB9-4C8B-8012-27EDD7E2CB13}" dt="2023-01-23T09:54:27.860" v="6666" actId="1037"/>
          <ac:spMkLst>
            <pc:docMk/>
            <pc:sldMk cId="3993149455" sldId="284"/>
            <ac:spMk id="78" creationId="{04B0AF8B-945E-A59C-7401-03E739B82612}"/>
          </ac:spMkLst>
        </pc:spChg>
        <pc:spChg chg="add mod">
          <ac:chgData name="Kate Geraedts" userId="93d1cb2e-6171-4553-b9b6-b54c724e11dd" providerId="ADAL" clId="{DB162A26-1AB9-4C8B-8012-27EDD7E2CB13}" dt="2023-01-23T09:54:03.860" v="6641" actId="1035"/>
          <ac:spMkLst>
            <pc:docMk/>
            <pc:sldMk cId="3993149455" sldId="284"/>
            <ac:spMk id="79" creationId="{E642D899-A367-0FD3-4E46-240083A54146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0" creationId="{D2999D01-8EB3-2532-C75D-422C4576CAB4}"/>
          </ac:spMkLst>
        </pc:spChg>
        <pc:spChg chg="add del mod">
          <ac:chgData name="Kate Geraedts" userId="93d1cb2e-6171-4553-b9b6-b54c724e11dd" providerId="ADAL" clId="{DB162A26-1AB9-4C8B-8012-27EDD7E2CB13}" dt="2023-01-23T09:55:26.288" v="6675" actId="478"/>
          <ac:spMkLst>
            <pc:docMk/>
            <pc:sldMk cId="3993149455" sldId="284"/>
            <ac:spMk id="84" creationId="{C8818803-F3DE-7057-02F7-2A05CB89D536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5" creationId="{5AD6D8C5-C578-14DA-AF93-609487BEE910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6" creationId="{3B2E4FB5-DCE4-38B6-F240-15FB24E1F443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7" creationId="{D986A637-6321-CE5E-189F-8AA6C4E51EFE}"/>
          </ac:spMkLst>
        </pc:spChg>
        <pc:spChg chg="add del mod">
          <ac:chgData name="Kate Geraedts" userId="93d1cb2e-6171-4553-b9b6-b54c724e11dd" providerId="ADAL" clId="{DB162A26-1AB9-4C8B-8012-27EDD7E2CB13}" dt="2023-01-23T11:01:36.680" v="9011" actId="478"/>
          <ac:spMkLst>
            <pc:docMk/>
            <pc:sldMk cId="3993149455" sldId="284"/>
            <ac:spMk id="89" creationId="{715ECDA9-4976-7B12-BFBB-BC65FDF92FBA}"/>
          </ac:spMkLst>
        </pc:spChg>
        <pc:spChg chg="add del mod">
          <ac:chgData name="Kate Geraedts" userId="93d1cb2e-6171-4553-b9b6-b54c724e11dd" providerId="ADAL" clId="{DB162A26-1AB9-4C8B-8012-27EDD7E2CB13}" dt="2023-01-23T11:01:54.964" v="9039" actId="478"/>
          <ac:spMkLst>
            <pc:docMk/>
            <pc:sldMk cId="3993149455" sldId="284"/>
            <ac:spMk id="90" creationId="{66EBFFA0-139C-FD23-4822-C6808855483C}"/>
          </ac:spMkLst>
        </pc:spChg>
        <pc:grpChg chg="mod topLvl">
          <ac:chgData name="Kate Geraedts" userId="93d1cb2e-6171-4553-b9b6-b54c724e11dd" providerId="ADAL" clId="{DB162A26-1AB9-4C8B-8012-27EDD7E2CB13}" dt="2023-01-20T14:35:48.757" v="4823" actId="165"/>
          <ac:grpSpMkLst>
            <pc:docMk/>
            <pc:sldMk cId="3993149455" sldId="284"/>
            <ac:grpSpMk id="56" creationId="{C5066624-4690-0142-A585-6DB9C6923F25}"/>
          </ac:grpSpMkLst>
        </pc:grpChg>
        <pc:grpChg chg="del">
          <ac:chgData name="Kate Geraedts" userId="93d1cb2e-6171-4553-b9b6-b54c724e11dd" providerId="ADAL" clId="{DB162A26-1AB9-4C8B-8012-27EDD7E2CB13}" dt="2023-01-23T09:48:47.001" v="6480" actId="478"/>
          <ac:grpSpMkLst>
            <pc:docMk/>
            <pc:sldMk cId="3993149455" sldId="284"/>
            <ac:grpSpMk id="64" creationId="{8F1605E7-616D-B7E4-0DAB-5A41F03E93B0}"/>
          </ac:grpSpMkLst>
        </pc:grpChg>
        <pc:grpChg chg="del">
          <ac:chgData name="Kate Geraedts" userId="93d1cb2e-6171-4553-b9b6-b54c724e11dd" providerId="ADAL" clId="{DB162A26-1AB9-4C8B-8012-27EDD7E2CB13}" dt="2023-01-20T14:35:34.085" v="4820" actId="165"/>
          <ac:grpSpMkLst>
            <pc:docMk/>
            <pc:sldMk cId="3993149455" sldId="284"/>
            <ac:grpSpMk id="65" creationId="{576ECEE4-EB0D-D440-3BC2-D769F02BB0F9}"/>
          </ac:grpSpMkLst>
        </pc:grpChg>
        <pc:grpChg chg="del mod topLvl">
          <ac:chgData name="Kate Geraedts" userId="93d1cb2e-6171-4553-b9b6-b54c724e11dd" providerId="ADAL" clId="{DB162A26-1AB9-4C8B-8012-27EDD7E2CB13}" dt="2023-01-20T14:35:48.757" v="4823" actId="165"/>
          <ac:grpSpMkLst>
            <pc:docMk/>
            <pc:sldMk cId="3993149455" sldId="284"/>
            <ac:grpSpMk id="66" creationId="{A3F2AA01-6372-6D40-D7E7-834F89C8EED5}"/>
          </ac:grpSpMkLst>
        </pc:grpChg>
        <pc:grpChg chg="del">
          <ac:chgData name="Kate Geraedts" userId="93d1cb2e-6171-4553-b9b6-b54c724e11dd" providerId="ADAL" clId="{DB162A26-1AB9-4C8B-8012-27EDD7E2CB13}" dt="2023-01-20T14:35:37.050" v="4821" actId="165"/>
          <ac:grpSpMkLst>
            <pc:docMk/>
            <pc:sldMk cId="3993149455" sldId="284"/>
            <ac:grpSpMk id="76" creationId="{86BA98E8-9856-4826-F52B-7A2E33E9666B}"/>
          </ac:grpSpMkLst>
        </pc:grpChg>
        <pc:grpChg chg="add mod">
          <ac:chgData name="Kate Geraedts" userId="93d1cb2e-6171-4553-b9b6-b54c724e11dd" providerId="ADAL" clId="{DB162A26-1AB9-4C8B-8012-27EDD7E2CB13}" dt="2023-01-23T09:49:32.943" v="6517" actId="164"/>
          <ac:grpSpMkLst>
            <pc:docMk/>
            <pc:sldMk cId="3993149455" sldId="284"/>
            <ac:grpSpMk id="83" creationId="{4BADFC31-DBB8-FE5E-6C21-42DFEAD4C08D}"/>
          </ac:grpSpMkLst>
        </pc:grpChg>
        <pc:graphicFrameChg chg="add mod modGraphic">
          <ac:chgData name="Kate Geraedts" userId="93d1cb2e-6171-4553-b9b6-b54c724e11dd" providerId="ADAL" clId="{DB162A26-1AB9-4C8B-8012-27EDD7E2CB13}" dt="2023-01-23T09:54:12.968" v="6642" actId="2166"/>
          <ac:graphicFrameMkLst>
            <pc:docMk/>
            <pc:sldMk cId="3993149455" sldId="284"/>
            <ac:graphicFrameMk id="4" creationId="{03840A9B-C7C5-A688-0D29-D344AFC26F5D}"/>
          </ac:graphicFrameMkLst>
        </pc:graphicFrameChg>
        <pc:graphicFrameChg chg="del">
          <ac:chgData name="Kate Geraedts" userId="93d1cb2e-6171-4553-b9b6-b54c724e11dd" providerId="ADAL" clId="{DB162A26-1AB9-4C8B-8012-27EDD7E2CB13}" dt="2023-01-23T09:48:43.668" v="6478" actId="478"/>
          <ac:graphicFrameMkLst>
            <pc:docMk/>
            <pc:sldMk cId="3993149455" sldId="284"/>
            <ac:graphicFrameMk id="5" creationId="{DC6B151C-AD20-1640-96E7-46F445A3EDB1}"/>
          </ac:graphicFrameMkLst>
        </pc:graphicFrameChg>
        <pc:cxnChg chg="mod topLvl">
          <ac:chgData name="Kate Geraedts" userId="93d1cb2e-6171-4553-b9b6-b54c724e11dd" providerId="ADAL" clId="{DB162A26-1AB9-4C8B-8012-27EDD7E2CB13}" dt="2023-01-20T14:35:48.757" v="4823" actId="165"/>
          <ac:cxnSpMkLst>
            <pc:docMk/>
            <pc:sldMk cId="3993149455" sldId="284"/>
            <ac:cxnSpMk id="42" creationId="{157DE152-2229-5965-EAD1-31187303CEE4}"/>
          </ac:cxnSpMkLst>
        </pc:cxnChg>
        <pc:cxnChg chg="mod topLvl">
          <ac:chgData name="Kate Geraedts" userId="93d1cb2e-6171-4553-b9b6-b54c724e11dd" providerId="ADAL" clId="{DB162A26-1AB9-4C8B-8012-27EDD7E2CB13}" dt="2023-01-20T14:35:37.050" v="4821" actId="165"/>
          <ac:cxnSpMkLst>
            <pc:docMk/>
            <pc:sldMk cId="3993149455" sldId="284"/>
            <ac:cxnSpMk id="43" creationId="{57CAEFF0-CD2A-C7F0-8CDD-BA7F6AF1780B}"/>
          </ac:cxnSpMkLst>
        </pc:cxnChg>
        <pc:cxnChg chg="add mod">
          <ac:chgData name="Kate Geraedts" userId="93d1cb2e-6171-4553-b9b6-b54c724e11dd" providerId="ADAL" clId="{DB162A26-1AB9-4C8B-8012-27EDD7E2CB13}" dt="2023-01-23T09:53:44.455" v="6638" actId="1037"/>
          <ac:cxnSpMkLst>
            <pc:docMk/>
            <pc:sldMk cId="3993149455" sldId="284"/>
            <ac:cxnSpMk id="81" creationId="{4AC6B65D-A669-C2B5-71A9-D2E5BABF9097}"/>
          </ac:cxnSpMkLst>
        </pc:cxnChg>
        <pc:cxnChg chg="add mod">
          <ac:chgData name="Kate Geraedts" userId="93d1cb2e-6171-4553-b9b6-b54c724e11dd" providerId="ADAL" clId="{DB162A26-1AB9-4C8B-8012-27EDD7E2CB13}" dt="2023-01-23T09:54:19.387" v="6643" actId="14100"/>
          <ac:cxnSpMkLst>
            <pc:docMk/>
            <pc:sldMk cId="3993149455" sldId="284"/>
            <ac:cxnSpMk id="82" creationId="{AE6E25FE-4BEA-3831-43CE-3E8F7E25230B}"/>
          </ac:cxnSpMkLst>
        </pc:cxnChg>
      </pc:sldChg>
      <pc:sldChg chg="modSp add">
        <pc:chgData name="Kate Geraedts" userId="93d1cb2e-6171-4553-b9b6-b54c724e11dd" providerId="ADAL" clId="{DB162A26-1AB9-4C8B-8012-27EDD7E2CB13}" dt="2023-01-23T11:24:15.695" v="9564" actId="20577"/>
        <pc:sldMkLst>
          <pc:docMk/>
          <pc:sldMk cId="3445269440" sldId="285"/>
        </pc:sldMkLst>
        <pc:spChg chg="mod">
          <ac:chgData name="Kate Geraedts" userId="93d1cb2e-6171-4553-b9b6-b54c724e11dd" providerId="ADAL" clId="{DB162A26-1AB9-4C8B-8012-27EDD7E2CB13}" dt="2023-01-23T11:24:15.695" v="9564" actId="20577"/>
          <ac:spMkLst>
            <pc:docMk/>
            <pc:sldMk cId="3445269440" sldId="285"/>
            <ac:spMk id="2" creationId="{00AEF616-8C7F-4018-B99C-DA88B5C9F9BB}"/>
          </ac:spMkLst>
        </pc:spChg>
      </pc:sldChg>
      <pc:sldChg chg="addSp delSp modSp add mod delAnim">
        <pc:chgData name="Kate Geraedts" userId="93d1cb2e-6171-4553-b9b6-b54c724e11dd" providerId="ADAL" clId="{DB162A26-1AB9-4C8B-8012-27EDD7E2CB13}" dt="2023-01-23T11:26:21.650" v="9680"/>
        <pc:sldMkLst>
          <pc:docMk/>
          <pc:sldMk cId="2813519830" sldId="286"/>
        </pc:sldMkLst>
        <pc:spChg chg="add mod">
          <ac:chgData name="Kate Geraedts" userId="93d1cb2e-6171-4553-b9b6-b54c724e11dd" providerId="ADAL" clId="{DB162A26-1AB9-4C8B-8012-27EDD7E2CB13}" dt="2023-01-23T11:26:21.650" v="9680"/>
          <ac:spMkLst>
            <pc:docMk/>
            <pc:sldMk cId="2813519830" sldId="286"/>
            <ac:spMk id="4" creationId="{4DFEC1B0-A696-365F-CA6C-31E8B0FD5E30}"/>
          </ac:spMkLst>
        </pc:spChg>
        <pc:spChg chg="add mod">
          <ac:chgData name="Kate Geraedts" userId="93d1cb2e-6171-4553-b9b6-b54c724e11dd" providerId="ADAL" clId="{DB162A26-1AB9-4C8B-8012-27EDD7E2CB13}" dt="2023-01-23T11:26:21.650" v="9680"/>
          <ac:spMkLst>
            <pc:docMk/>
            <pc:sldMk cId="2813519830" sldId="286"/>
            <ac:spMk id="7" creationId="{7337FCD0-23EE-6BA5-374B-E7C6BC0B70D8}"/>
          </ac:spMkLst>
        </pc:spChg>
        <pc:spChg chg="mod">
          <ac:chgData name="Kate Geraedts" userId="93d1cb2e-6171-4553-b9b6-b54c724e11dd" providerId="ADAL" clId="{DB162A26-1AB9-4C8B-8012-27EDD7E2CB13}" dt="2023-01-23T11:25:59.640" v="9669" actId="20577"/>
          <ac:spMkLst>
            <pc:docMk/>
            <pc:sldMk cId="2813519830" sldId="286"/>
            <ac:spMk id="15" creationId="{473CF284-F026-A444-F7F3-3E564A54131F}"/>
          </ac:spMkLst>
        </pc:spChg>
        <pc:spChg chg="del">
          <ac:chgData name="Kate Geraedts" userId="93d1cb2e-6171-4553-b9b6-b54c724e11dd" providerId="ADAL" clId="{DB162A26-1AB9-4C8B-8012-27EDD7E2CB13}" dt="2023-01-23T11:26:08.782" v="9672" actId="478"/>
          <ac:spMkLst>
            <pc:docMk/>
            <pc:sldMk cId="2813519830" sldId="286"/>
            <ac:spMk id="16" creationId="{0EF4750B-BEBD-B22A-630C-EFD3865F215F}"/>
          </ac:spMkLst>
        </pc:spChg>
        <pc:spChg chg="del">
          <ac:chgData name="Kate Geraedts" userId="93d1cb2e-6171-4553-b9b6-b54c724e11dd" providerId="ADAL" clId="{DB162A26-1AB9-4C8B-8012-27EDD7E2CB13}" dt="2023-01-23T11:26:16.690" v="9679" actId="478"/>
          <ac:spMkLst>
            <pc:docMk/>
            <pc:sldMk cId="2813519830" sldId="286"/>
            <ac:spMk id="29" creationId="{A8371740-99ED-4CD4-79E9-4D0392B7C276}"/>
          </ac:spMkLst>
        </pc:spChg>
        <pc:spChg chg="del">
          <ac:chgData name="Kate Geraedts" userId="93d1cb2e-6171-4553-b9b6-b54c724e11dd" providerId="ADAL" clId="{DB162A26-1AB9-4C8B-8012-27EDD7E2CB13}" dt="2023-01-23T11:26:15.631" v="9678" actId="478"/>
          <ac:spMkLst>
            <pc:docMk/>
            <pc:sldMk cId="2813519830" sldId="286"/>
            <ac:spMk id="30" creationId="{902A6964-3CBC-A397-C372-2E2F249CA194}"/>
          </ac:spMkLst>
        </pc:spChg>
        <pc:spChg chg="del mod">
          <ac:chgData name="Kate Geraedts" userId="93d1cb2e-6171-4553-b9b6-b54c724e11dd" providerId="ADAL" clId="{DB162A26-1AB9-4C8B-8012-27EDD7E2CB13}" dt="2023-01-23T11:26:13.431" v="9676" actId="478"/>
          <ac:spMkLst>
            <pc:docMk/>
            <pc:sldMk cId="2813519830" sldId="286"/>
            <ac:spMk id="39" creationId="{C1218C3D-582E-DD8B-3F3A-D50E9D287829}"/>
          </ac:spMkLst>
        </pc:spChg>
        <pc:spChg chg="del">
          <ac:chgData name="Kate Geraedts" userId="93d1cb2e-6171-4553-b9b6-b54c724e11dd" providerId="ADAL" clId="{DB162A26-1AB9-4C8B-8012-27EDD7E2CB13}" dt="2023-01-23T11:26:07.664" v="9671" actId="478"/>
          <ac:spMkLst>
            <pc:docMk/>
            <pc:sldMk cId="2813519830" sldId="286"/>
            <ac:spMk id="47" creationId="{C1BDEE8A-927F-48FA-B905-A882DF6B08AB}"/>
          </ac:spMkLst>
        </pc:spChg>
        <pc:spChg chg="del">
          <ac:chgData name="Kate Geraedts" userId="93d1cb2e-6171-4553-b9b6-b54c724e11dd" providerId="ADAL" clId="{DB162A26-1AB9-4C8B-8012-27EDD7E2CB13}" dt="2023-01-23T11:26:09.818" v="9673" actId="478"/>
          <ac:spMkLst>
            <pc:docMk/>
            <pc:sldMk cId="2813519830" sldId="286"/>
            <ac:spMk id="48" creationId="{37B2701A-5281-8567-F672-4FEA3C47C2C4}"/>
          </ac:spMkLst>
        </pc:spChg>
        <pc:spChg chg="del">
          <ac:chgData name="Kate Geraedts" userId="93d1cb2e-6171-4553-b9b6-b54c724e11dd" providerId="ADAL" clId="{DB162A26-1AB9-4C8B-8012-27EDD7E2CB13}" dt="2023-01-23T11:26:11.334" v="9675" actId="478"/>
          <ac:spMkLst>
            <pc:docMk/>
            <pc:sldMk cId="2813519830" sldId="286"/>
            <ac:spMk id="49" creationId="{0626D622-9F17-FB4F-2CE6-E7E4F3769EC0}"/>
          </ac:spMkLst>
        </pc:spChg>
        <pc:spChg chg="del">
          <ac:chgData name="Kate Geraedts" userId="93d1cb2e-6171-4553-b9b6-b54c724e11dd" providerId="ADAL" clId="{DB162A26-1AB9-4C8B-8012-27EDD7E2CB13}" dt="2023-01-23T11:26:10.326" v="9674" actId="478"/>
          <ac:spMkLst>
            <pc:docMk/>
            <pc:sldMk cId="2813519830" sldId="286"/>
            <ac:spMk id="51" creationId="{B125463B-40A6-447C-32DB-6AF14665841A}"/>
          </ac:spMkLst>
        </pc:spChg>
        <pc:spChg chg="del">
          <ac:chgData name="Kate Geraedts" userId="93d1cb2e-6171-4553-b9b6-b54c724e11dd" providerId="ADAL" clId="{DB162A26-1AB9-4C8B-8012-27EDD7E2CB13}" dt="2023-01-23T11:26:14.597" v="9677" actId="478"/>
          <ac:spMkLst>
            <pc:docMk/>
            <pc:sldMk cId="2813519830" sldId="286"/>
            <ac:spMk id="59" creationId="{BB9D525F-54AC-1059-997D-84A51C0500DE}"/>
          </ac:spMkLst>
        </pc:spChg>
        <pc:cxnChg chg="mod">
          <ac:chgData name="Kate Geraedts" userId="93d1cb2e-6171-4553-b9b6-b54c724e11dd" providerId="ADAL" clId="{DB162A26-1AB9-4C8B-8012-27EDD7E2CB13}" dt="2023-01-23T11:06:28.437" v="9187" actId="1035"/>
          <ac:cxnSpMkLst>
            <pc:docMk/>
            <pc:sldMk cId="2813519830" sldId="286"/>
            <ac:cxnSpMk id="13" creationId="{DD77855F-CB27-2CDB-145E-AD92722858A5}"/>
          </ac:cxnSpMkLst>
        </pc:cxnChg>
      </pc:sldChg>
      <pc:sldChg chg="add">
        <pc:chgData name="Kate Geraedts" userId="93d1cb2e-6171-4553-b9b6-b54c724e11dd" providerId="ADAL" clId="{DB162A26-1AB9-4C8B-8012-27EDD7E2CB13}" dt="2023-01-23T09:38:20.107" v="6287" actId="2890"/>
        <pc:sldMkLst>
          <pc:docMk/>
          <pc:sldMk cId="3531186810" sldId="287"/>
        </pc:sldMkLst>
      </pc:sldChg>
      <pc:sldChg chg="delSp modSp add mod delAnim">
        <pc:chgData name="Kate Geraedts" userId="93d1cb2e-6171-4553-b9b6-b54c724e11dd" providerId="ADAL" clId="{DB162A26-1AB9-4C8B-8012-27EDD7E2CB13}" dt="2023-01-23T11:27:41.478" v="9697" actId="478"/>
        <pc:sldMkLst>
          <pc:docMk/>
          <pc:sldMk cId="4209347970" sldId="288"/>
        </pc:sldMkLst>
        <pc:spChg chg="del">
          <ac:chgData name="Kate Geraedts" userId="93d1cb2e-6171-4553-b9b6-b54c724e11dd" providerId="ADAL" clId="{DB162A26-1AB9-4C8B-8012-27EDD7E2CB13}" dt="2023-01-23T11:27:41.478" v="9697" actId="478"/>
          <ac:spMkLst>
            <pc:docMk/>
            <pc:sldMk cId="4209347970" sldId="288"/>
            <ac:spMk id="4" creationId="{6CD250D3-8E9F-C7F1-0E21-690790B7B1EA}"/>
          </ac:spMkLst>
        </pc:spChg>
        <pc:spChg chg="del">
          <ac:chgData name="Kate Geraedts" userId="93d1cb2e-6171-4553-b9b6-b54c724e11dd" providerId="ADAL" clId="{DB162A26-1AB9-4C8B-8012-27EDD7E2CB13}" dt="2023-01-23T11:27:39.542" v="9695" actId="478"/>
          <ac:spMkLst>
            <pc:docMk/>
            <pc:sldMk cId="4209347970" sldId="288"/>
            <ac:spMk id="7" creationId="{375AA50B-AD2E-518E-813B-06444EFB125D}"/>
          </ac:spMkLst>
        </pc:spChg>
        <pc:spChg chg="del">
          <ac:chgData name="Kate Geraedts" userId="93d1cb2e-6171-4553-b9b6-b54c724e11dd" providerId="ADAL" clId="{DB162A26-1AB9-4C8B-8012-27EDD7E2CB13}" dt="2023-01-23T11:27:40.433" v="9696" actId="478"/>
          <ac:spMkLst>
            <pc:docMk/>
            <pc:sldMk cId="4209347970" sldId="288"/>
            <ac:spMk id="8" creationId="{946C3391-FB65-6582-FA15-DAFD624AFACA}"/>
          </ac:spMkLst>
        </pc:spChg>
        <pc:spChg chg="mod">
          <ac:chgData name="Kate Geraedts" userId="93d1cb2e-6171-4553-b9b6-b54c724e11dd" providerId="ADAL" clId="{DB162A26-1AB9-4C8B-8012-27EDD7E2CB13}" dt="2023-01-23T11:27:09.706" v="9681" actId="20577"/>
          <ac:spMkLst>
            <pc:docMk/>
            <pc:sldMk cId="4209347970" sldId="288"/>
            <ac:spMk id="14" creationId="{D5BCC5B9-53E5-A9C2-ED55-3DA6FDA0926D}"/>
          </ac:spMkLst>
        </pc:spChg>
        <pc:spChg chg="mod">
          <ac:chgData name="Kate Geraedts" userId="93d1cb2e-6171-4553-b9b6-b54c724e11dd" providerId="ADAL" clId="{DB162A26-1AB9-4C8B-8012-27EDD7E2CB13}" dt="2023-01-23T11:27:15.174" v="9683" actId="20577"/>
          <ac:spMkLst>
            <pc:docMk/>
            <pc:sldMk cId="4209347970" sldId="288"/>
            <ac:spMk id="16" creationId="{14E618F9-FF9C-9D51-83EB-EB55D1CDEAAA}"/>
          </ac:spMkLst>
        </pc:spChg>
        <pc:spChg chg="del">
          <ac:chgData name="Kate Geraedts" userId="93d1cb2e-6171-4553-b9b6-b54c724e11dd" providerId="ADAL" clId="{DB162A26-1AB9-4C8B-8012-27EDD7E2CB13}" dt="2023-01-23T11:27:34.868" v="9691" actId="478"/>
          <ac:spMkLst>
            <pc:docMk/>
            <pc:sldMk cId="4209347970" sldId="288"/>
            <ac:spMk id="30" creationId="{F1818324-0E04-2696-D16D-6C1CBECA9BD0}"/>
          </ac:spMkLst>
        </pc:spChg>
        <pc:spChg chg="del">
          <ac:chgData name="Kate Geraedts" userId="93d1cb2e-6171-4553-b9b6-b54c724e11dd" providerId="ADAL" clId="{DB162A26-1AB9-4C8B-8012-27EDD7E2CB13}" dt="2023-01-23T11:27:33.756" v="9690" actId="478"/>
          <ac:spMkLst>
            <pc:docMk/>
            <pc:sldMk cId="4209347970" sldId="288"/>
            <ac:spMk id="31" creationId="{49100E2E-4B71-596C-4307-BBDF4101204A}"/>
          </ac:spMkLst>
        </pc:spChg>
        <pc:spChg chg="del mod">
          <ac:chgData name="Kate Geraedts" userId="93d1cb2e-6171-4553-b9b6-b54c724e11dd" providerId="ADAL" clId="{DB162A26-1AB9-4C8B-8012-27EDD7E2CB13}" dt="2023-01-23T11:27:33.082" v="9689" actId="478"/>
          <ac:spMkLst>
            <pc:docMk/>
            <pc:sldMk cId="4209347970" sldId="288"/>
            <ac:spMk id="33" creationId="{290C7A83-7D31-4FD0-4585-26C8B86BF42D}"/>
          </ac:spMkLst>
        </pc:spChg>
        <pc:spChg chg="del">
          <ac:chgData name="Kate Geraedts" userId="93d1cb2e-6171-4553-b9b6-b54c724e11dd" providerId="ADAL" clId="{DB162A26-1AB9-4C8B-8012-27EDD7E2CB13}" dt="2023-01-23T11:27:38.674" v="9694" actId="478"/>
          <ac:spMkLst>
            <pc:docMk/>
            <pc:sldMk cId="4209347970" sldId="288"/>
            <ac:spMk id="34" creationId="{2DE927D3-6144-7F32-1AAE-99A655BFAF21}"/>
          </ac:spMkLst>
        </pc:spChg>
        <pc:spChg chg="mod">
          <ac:chgData name="Kate Geraedts" userId="93d1cb2e-6171-4553-b9b6-b54c724e11dd" providerId="ADAL" clId="{DB162A26-1AB9-4C8B-8012-27EDD7E2CB13}" dt="2023-01-23T11:27:22.591" v="9686" actId="20577"/>
          <ac:spMkLst>
            <pc:docMk/>
            <pc:sldMk cId="4209347970" sldId="288"/>
            <ac:spMk id="37" creationId="{6D730959-A06A-1B7A-5CA5-624FCEC31D50}"/>
          </ac:spMkLst>
        </pc:spChg>
        <pc:cxnChg chg="del mod">
          <ac:chgData name="Kate Geraedts" userId="93d1cb2e-6171-4553-b9b6-b54c724e11dd" providerId="ADAL" clId="{DB162A26-1AB9-4C8B-8012-27EDD7E2CB13}" dt="2023-01-23T11:27:36.633" v="9693" actId="478"/>
          <ac:cxnSpMkLst>
            <pc:docMk/>
            <pc:sldMk cId="4209347970" sldId="288"/>
            <ac:cxnSpMk id="46" creationId="{35F76045-036B-3568-6D87-DBD94B785DEC}"/>
          </ac:cxnSpMkLst>
        </pc:cxnChg>
        <pc:cxnChg chg="del mod">
          <ac:chgData name="Kate Geraedts" userId="93d1cb2e-6171-4553-b9b6-b54c724e11dd" providerId="ADAL" clId="{DB162A26-1AB9-4C8B-8012-27EDD7E2CB13}" dt="2023-01-23T11:27:35.646" v="9692" actId="478"/>
          <ac:cxnSpMkLst>
            <pc:docMk/>
            <pc:sldMk cId="4209347970" sldId="288"/>
            <ac:cxnSpMk id="48" creationId="{D5955709-62EE-B15B-E3D6-B79A72C5CDC1}"/>
          </ac:cxnSpMkLst>
        </pc:cxnChg>
      </pc:sldChg>
      <pc:sldChg chg="delSp modSp add del mod delAnim">
        <pc:chgData name="Kate Geraedts" userId="93d1cb2e-6171-4553-b9b6-b54c724e11dd" providerId="ADAL" clId="{DB162A26-1AB9-4C8B-8012-27EDD7E2CB13}" dt="2023-01-23T11:28:17.838" v="9698" actId="2696"/>
        <pc:sldMkLst>
          <pc:docMk/>
          <pc:sldMk cId="533634932" sldId="289"/>
        </pc:sldMkLst>
        <pc:spChg chg="del mod">
          <ac:chgData name="Kate Geraedts" userId="93d1cb2e-6171-4553-b9b6-b54c724e11dd" providerId="ADAL" clId="{DB162A26-1AB9-4C8B-8012-27EDD7E2CB13}" dt="2023-01-23T11:04:47.114" v="9159" actId="478"/>
          <ac:spMkLst>
            <pc:docMk/>
            <pc:sldMk cId="533634932" sldId="289"/>
            <ac:spMk id="30" creationId="{D87A9CE4-94EE-8D87-FC40-EA660E3D2D25}"/>
          </ac:spMkLst>
        </pc:spChg>
        <pc:spChg chg="del">
          <ac:chgData name="Kate Geraedts" userId="93d1cb2e-6171-4553-b9b6-b54c724e11dd" providerId="ADAL" clId="{DB162A26-1AB9-4C8B-8012-27EDD7E2CB13}" dt="2023-01-23T11:04:51.957" v="9163" actId="478"/>
          <ac:spMkLst>
            <pc:docMk/>
            <pc:sldMk cId="533634932" sldId="289"/>
            <ac:spMk id="36" creationId="{14741878-AC2C-4D13-CDE6-03770F96386F}"/>
          </ac:spMkLst>
        </pc:spChg>
        <pc:spChg chg="del mod">
          <ac:chgData name="Kate Geraedts" userId="93d1cb2e-6171-4553-b9b6-b54c724e11dd" providerId="ADAL" clId="{DB162A26-1AB9-4C8B-8012-27EDD7E2CB13}" dt="2023-01-23T11:04:52.935" v="9164" actId="478"/>
          <ac:spMkLst>
            <pc:docMk/>
            <pc:sldMk cId="533634932" sldId="289"/>
            <ac:spMk id="46" creationId="{B37D4358-9CDE-7286-778A-3DF1525EAC67}"/>
          </ac:spMkLst>
        </pc:spChg>
        <pc:spChg chg="del">
          <ac:chgData name="Kate Geraedts" userId="93d1cb2e-6171-4553-b9b6-b54c724e11dd" providerId="ADAL" clId="{DB162A26-1AB9-4C8B-8012-27EDD7E2CB13}" dt="2023-01-23T11:04:49.278" v="9161" actId="478"/>
          <ac:spMkLst>
            <pc:docMk/>
            <pc:sldMk cId="533634932" sldId="289"/>
            <ac:spMk id="61" creationId="{A24D6DD5-B1F3-273E-B691-32EFA0EC3B44}"/>
          </ac:spMkLst>
        </pc:spChg>
        <pc:spChg chg="del">
          <ac:chgData name="Kate Geraedts" userId="93d1cb2e-6171-4553-b9b6-b54c724e11dd" providerId="ADAL" clId="{DB162A26-1AB9-4C8B-8012-27EDD7E2CB13}" dt="2023-01-23T11:04:50.851" v="9162" actId="478"/>
          <ac:spMkLst>
            <pc:docMk/>
            <pc:sldMk cId="533634932" sldId="289"/>
            <ac:spMk id="62" creationId="{CCF428DA-B8B3-BCE0-651F-51127F232899}"/>
          </ac:spMkLst>
        </pc:spChg>
        <pc:spChg chg="mod">
          <ac:chgData name="Kate Geraedts" userId="93d1cb2e-6171-4553-b9b6-b54c724e11dd" providerId="ADAL" clId="{DB162A26-1AB9-4C8B-8012-27EDD7E2CB13}" dt="2023-01-23T11:03:25.391" v="9070" actId="20577"/>
          <ac:spMkLst>
            <pc:docMk/>
            <pc:sldMk cId="533634932" sldId="289"/>
            <ac:spMk id="74" creationId="{0D4F4BA4-EB66-3F3A-730C-9D0A389DEAEF}"/>
          </ac:spMkLst>
        </pc:spChg>
        <pc:spChg chg="del">
          <ac:chgData name="Kate Geraedts" userId="93d1cb2e-6171-4553-b9b6-b54c724e11dd" providerId="ADAL" clId="{DB162A26-1AB9-4C8B-8012-27EDD7E2CB13}" dt="2023-01-23T11:04:47.977" v="9160" actId="478"/>
          <ac:spMkLst>
            <pc:docMk/>
            <pc:sldMk cId="533634932" sldId="289"/>
            <ac:spMk id="84" creationId="{C8818803-F3DE-7057-02F7-2A05CB89D536}"/>
          </ac:spMkLst>
        </pc:spChg>
      </pc:sldChg>
      <pc:sldChg chg="addSp delSp modSp add mod modAnim">
        <pc:chgData name="Kate Geraedts" userId="93d1cb2e-6171-4553-b9b6-b54c724e11dd" providerId="ADAL" clId="{DB162A26-1AB9-4C8B-8012-27EDD7E2CB13}" dt="2023-01-23T10:06:51.775" v="6866"/>
        <pc:sldMkLst>
          <pc:docMk/>
          <pc:sldMk cId="439610901" sldId="290"/>
        </pc:sldMkLst>
        <pc:spChg chg="add mod">
          <ac:chgData name="Kate Geraedts" userId="93d1cb2e-6171-4553-b9b6-b54c724e11dd" providerId="ADAL" clId="{DB162A26-1AB9-4C8B-8012-27EDD7E2CB13}" dt="2023-01-23T10:06:43.791" v="6860" actId="554"/>
          <ac:spMkLst>
            <pc:docMk/>
            <pc:sldMk cId="439610901" sldId="290"/>
            <ac:spMk id="4" creationId="{2C169682-316E-3997-00AD-5A82E9D2A3CB}"/>
          </ac:spMkLst>
        </pc:spChg>
        <pc:spChg chg="add mod">
          <ac:chgData name="Kate Geraedts" userId="93d1cb2e-6171-4553-b9b6-b54c724e11dd" providerId="ADAL" clId="{DB162A26-1AB9-4C8B-8012-27EDD7E2CB13}" dt="2023-01-23T10:06:47.634" v="6865" actId="20577"/>
          <ac:spMkLst>
            <pc:docMk/>
            <pc:sldMk cId="439610901" sldId="290"/>
            <ac:spMk id="6" creationId="{841A8D20-55E3-9DE1-F73D-6A481426F88A}"/>
          </ac:spMkLst>
        </pc:spChg>
        <pc:spChg chg="del">
          <ac:chgData name="Kate Geraedts" userId="93d1cb2e-6171-4553-b9b6-b54c724e11dd" providerId="ADAL" clId="{DB162A26-1AB9-4C8B-8012-27EDD7E2CB13}" dt="2023-01-23T10:06:22.986" v="6855" actId="478"/>
          <ac:spMkLst>
            <pc:docMk/>
            <pc:sldMk cId="439610901" sldId="290"/>
            <ac:spMk id="13" creationId="{3AEF6C9D-621A-31A3-8605-C9D3C3C97907}"/>
          </ac:spMkLst>
        </pc:spChg>
        <pc:spChg chg="mod topLvl">
          <ac:chgData name="Kate Geraedts" userId="93d1cb2e-6171-4553-b9b6-b54c724e11dd" providerId="ADAL" clId="{DB162A26-1AB9-4C8B-8012-27EDD7E2CB13}" dt="2023-01-23T10:05:43.449" v="6844" actId="165"/>
          <ac:spMkLst>
            <pc:docMk/>
            <pc:sldMk cId="439610901" sldId="290"/>
            <ac:spMk id="14" creationId="{CC114236-928B-417D-6BC1-45AA8B3F7A86}"/>
          </ac:spMkLst>
        </pc:spChg>
        <pc:spChg chg="del mod">
          <ac:chgData name="Kate Geraedts" userId="93d1cb2e-6171-4553-b9b6-b54c724e11dd" providerId="ADAL" clId="{DB162A26-1AB9-4C8B-8012-27EDD7E2CB13}" dt="2023-01-23T10:06:21.011" v="6854" actId="478"/>
          <ac:spMkLst>
            <pc:docMk/>
            <pc:sldMk cId="439610901" sldId="290"/>
            <ac:spMk id="19" creationId="{71981831-227A-7CCA-76D8-90A233012364}"/>
          </ac:spMkLst>
        </pc:spChg>
        <pc:grpChg chg="del">
          <ac:chgData name="Kate Geraedts" userId="93d1cb2e-6171-4553-b9b6-b54c724e11dd" providerId="ADAL" clId="{DB162A26-1AB9-4C8B-8012-27EDD7E2CB13}" dt="2023-01-23T10:05:43.449" v="6844" actId="165"/>
          <ac:grpSpMkLst>
            <pc:docMk/>
            <pc:sldMk cId="439610901" sldId="290"/>
            <ac:grpSpMk id="18" creationId="{AAEE49F3-52DC-63A2-7313-19610B6A6267}"/>
          </ac:grpSpMkLst>
        </pc:grpChg>
        <pc:cxnChg chg="mod topLvl">
          <ac:chgData name="Kate Geraedts" userId="93d1cb2e-6171-4553-b9b6-b54c724e11dd" providerId="ADAL" clId="{DB162A26-1AB9-4C8B-8012-27EDD7E2CB13}" dt="2023-01-23T10:05:43.449" v="6844" actId="165"/>
          <ac:cxnSpMkLst>
            <pc:docMk/>
            <pc:sldMk cId="439610901" sldId="290"/>
            <ac:cxnSpMk id="20" creationId="{B31CDD68-2A0A-D4EC-C8D0-ACD9D755B7EA}"/>
          </ac:cxnSpMkLst>
        </pc:cxnChg>
        <pc:cxnChg chg="mod topLvl">
          <ac:chgData name="Kate Geraedts" userId="93d1cb2e-6171-4553-b9b6-b54c724e11dd" providerId="ADAL" clId="{DB162A26-1AB9-4C8B-8012-27EDD7E2CB13}" dt="2023-01-23T10:05:43.449" v="6844" actId="165"/>
          <ac:cxnSpMkLst>
            <pc:docMk/>
            <pc:sldMk cId="439610901" sldId="290"/>
            <ac:cxnSpMk id="25" creationId="{465CE729-3E84-480A-318B-9F653F6297BA}"/>
          </ac:cxnSpMkLst>
        </pc:cxnChg>
      </pc:sldChg>
      <pc:sldChg chg="addSp delSp modSp add mod delAnim">
        <pc:chgData name="Kate Geraedts" userId="93d1cb2e-6171-4553-b9b6-b54c724e11dd" providerId="ADAL" clId="{DB162A26-1AB9-4C8B-8012-27EDD7E2CB13}" dt="2023-01-23T11:15:35.931" v="9541" actId="478"/>
        <pc:sldMkLst>
          <pc:docMk/>
          <pc:sldMk cId="1259388198" sldId="291"/>
        </pc:sldMkLst>
        <pc:spChg chg="del mod ord">
          <ac:chgData name="Kate Geraedts" userId="93d1cb2e-6171-4553-b9b6-b54c724e11dd" providerId="ADAL" clId="{DB162A26-1AB9-4C8B-8012-27EDD7E2CB13}" dt="2023-01-23T11:15:32.264" v="9538" actId="478"/>
          <ac:spMkLst>
            <pc:docMk/>
            <pc:sldMk cId="1259388198" sldId="291"/>
            <ac:spMk id="6" creationId="{171B95AC-3E8C-3284-2136-EB4D72DE8D5A}"/>
          </ac:spMkLst>
        </pc:spChg>
        <pc:spChg chg="del">
          <ac:chgData name="Kate Geraedts" userId="93d1cb2e-6171-4553-b9b6-b54c724e11dd" providerId="ADAL" clId="{DB162A26-1AB9-4C8B-8012-27EDD7E2CB13}" dt="2023-01-23T11:15:34.762" v="9540" actId="478"/>
          <ac:spMkLst>
            <pc:docMk/>
            <pc:sldMk cId="1259388198" sldId="291"/>
            <ac:spMk id="11" creationId="{D86CAA85-92FB-0F28-3158-3FF45F426F3B}"/>
          </ac:spMkLst>
        </pc:spChg>
        <pc:spChg chg="mod">
          <ac:chgData name="Kate Geraedts" userId="93d1cb2e-6171-4553-b9b6-b54c724e11dd" providerId="ADAL" clId="{DB162A26-1AB9-4C8B-8012-27EDD7E2CB13}" dt="2023-01-23T11:13:28.328" v="9506" actId="14100"/>
          <ac:spMkLst>
            <pc:docMk/>
            <pc:sldMk cId="1259388198" sldId="291"/>
            <ac:spMk id="12" creationId="{A75B45ED-7935-78D8-397D-89E62B4C5A4B}"/>
          </ac:spMkLst>
        </pc:spChg>
        <pc:spChg chg="del">
          <ac:chgData name="Kate Geraedts" userId="93d1cb2e-6171-4553-b9b6-b54c724e11dd" providerId="ADAL" clId="{DB162A26-1AB9-4C8B-8012-27EDD7E2CB13}" dt="2023-01-23T11:13:14.778" v="9500" actId="478"/>
          <ac:spMkLst>
            <pc:docMk/>
            <pc:sldMk cId="1259388198" sldId="291"/>
            <ac:spMk id="13" creationId="{2D907D4F-7930-600B-D829-1212AD30EEF0}"/>
          </ac:spMkLst>
        </pc:spChg>
        <pc:spChg chg="del">
          <ac:chgData name="Kate Geraedts" userId="93d1cb2e-6171-4553-b9b6-b54c724e11dd" providerId="ADAL" clId="{DB162A26-1AB9-4C8B-8012-27EDD7E2CB13}" dt="2023-01-23T11:15:35.931" v="9541" actId="478"/>
          <ac:spMkLst>
            <pc:docMk/>
            <pc:sldMk cId="1259388198" sldId="291"/>
            <ac:spMk id="14" creationId="{93F04FC0-4EF3-AB57-BEAC-0D48D6651EEB}"/>
          </ac:spMkLst>
        </pc:spChg>
        <pc:spChg chg="mod ord">
          <ac:chgData name="Kate Geraedts" userId="93d1cb2e-6171-4553-b9b6-b54c724e11dd" providerId="ADAL" clId="{DB162A26-1AB9-4C8B-8012-27EDD7E2CB13}" dt="2023-01-23T11:14:11.230" v="9519" actId="555"/>
          <ac:spMkLst>
            <pc:docMk/>
            <pc:sldMk cId="1259388198" sldId="291"/>
            <ac:spMk id="17" creationId="{2EA55492-B72C-B7E8-91A6-540827FE2ECD}"/>
          </ac:spMkLst>
        </pc:spChg>
        <pc:spChg chg="del mod">
          <ac:chgData name="Kate Geraedts" userId="93d1cb2e-6171-4553-b9b6-b54c724e11dd" providerId="ADAL" clId="{DB162A26-1AB9-4C8B-8012-27EDD7E2CB13}" dt="2023-01-23T11:14:38.425" v="9527" actId="478"/>
          <ac:spMkLst>
            <pc:docMk/>
            <pc:sldMk cId="1259388198" sldId="291"/>
            <ac:spMk id="21" creationId="{C1301B5B-F791-3874-DDDD-A1B58D1BEDE3}"/>
          </ac:spMkLst>
        </pc:spChg>
        <pc:spChg chg="del mod">
          <ac:chgData name="Kate Geraedts" userId="93d1cb2e-6171-4553-b9b6-b54c724e11dd" providerId="ADAL" clId="{DB162A26-1AB9-4C8B-8012-27EDD7E2CB13}" dt="2023-01-23T11:13:46.037" v="9510" actId="478"/>
          <ac:spMkLst>
            <pc:docMk/>
            <pc:sldMk cId="1259388198" sldId="291"/>
            <ac:spMk id="22" creationId="{D008BC31-CB57-47B0-4AE5-F8F2F9ED9BCC}"/>
          </ac:spMkLst>
        </pc:spChg>
        <pc:spChg chg="del mod">
          <ac:chgData name="Kate Geraedts" userId="93d1cb2e-6171-4553-b9b6-b54c724e11dd" providerId="ADAL" clId="{DB162A26-1AB9-4C8B-8012-27EDD7E2CB13}" dt="2023-01-23T11:14:37.921" v="9526" actId="478"/>
          <ac:spMkLst>
            <pc:docMk/>
            <pc:sldMk cId="1259388198" sldId="291"/>
            <ac:spMk id="23" creationId="{424EA19E-DAA6-2035-CAB5-BC827F4BE28D}"/>
          </ac:spMkLst>
        </pc:spChg>
        <pc:spChg chg="add mod">
          <ac:chgData name="Kate Geraedts" userId="93d1cb2e-6171-4553-b9b6-b54c724e11dd" providerId="ADAL" clId="{DB162A26-1AB9-4C8B-8012-27EDD7E2CB13}" dt="2023-01-23T11:13:32.886" v="9508" actId="1076"/>
          <ac:spMkLst>
            <pc:docMk/>
            <pc:sldMk cId="1259388198" sldId="291"/>
            <ac:spMk id="25" creationId="{D955CA3C-F4D8-D06B-A594-ACE7D206DB6F}"/>
          </ac:spMkLst>
        </pc:spChg>
        <pc:spChg chg="add mod">
          <ac:chgData name="Kate Geraedts" userId="93d1cb2e-6171-4553-b9b6-b54c724e11dd" providerId="ADAL" clId="{DB162A26-1AB9-4C8B-8012-27EDD7E2CB13}" dt="2023-01-23T11:14:11.230" v="9519" actId="555"/>
          <ac:spMkLst>
            <pc:docMk/>
            <pc:sldMk cId="1259388198" sldId="291"/>
            <ac:spMk id="26" creationId="{0C71B730-E8B8-B251-3C23-517C689A6B8A}"/>
          </ac:spMkLst>
        </pc:spChg>
        <pc:spChg chg="add mod">
          <ac:chgData name="Kate Geraedts" userId="93d1cb2e-6171-4553-b9b6-b54c724e11dd" providerId="ADAL" clId="{DB162A26-1AB9-4C8B-8012-27EDD7E2CB13}" dt="2023-01-23T11:15:06.955" v="9534" actId="14100"/>
          <ac:spMkLst>
            <pc:docMk/>
            <pc:sldMk cId="1259388198" sldId="291"/>
            <ac:spMk id="27" creationId="{835F6CFD-1921-7780-BA28-025DC40B7FE7}"/>
          </ac:spMkLst>
        </pc:spChg>
        <pc:spChg chg="add mod">
          <ac:chgData name="Kate Geraedts" userId="93d1cb2e-6171-4553-b9b6-b54c724e11dd" providerId="ADAL" clId="{DB162A26-1AB9-4C8B-8012-27EDD7E2CB13}" dt="2023-01-23T11:15:12.685" v="9536" actId="1076"/>
          <ac:spMkLst>
            <pc:docMk/>
            <pc:sldMk cId="1259388198" sldId="291"/>
            <ac:spMk id="28" creationId="{4C2059E3-7DE4-071B-80F8-32FFE5368268}"/>
          </ac:spMkLst>
        </pc:spChg>
        <pc:spChg chg="del">
          <ac:chgData name="Kate Geraedts" userId="93d1cb2e-6171-4553-b9b6-b54c724e11dd" providerId="ADAL" clId="{DB162A26-1AB9-4C8B-8012-27EDD7E2CB13}" dt="2023-01-23T11:15:33.733" v="9539" actId="478"/>
          <ac:spMkLst>
            <pc:docMk/>
            <pc:sldMk cId="1259388198" sldId="291"/>
            <ac:spMk id="32" creationId="{A4A2081F-158D-7940-FF42-E5D5E5C6EA6B}"/>
          </ac:spMkLst>
        </pc:spChg>
        <pc:graphicFrameChg chg="add mod">
          <ac:chgData name="Kate Geraedts" userId="93d1cb2e-6171-4553-b9b6-b54c724e11dd" providerId="ADAL" clId="{DB162A26-1AB9-4C8B-8012-27EDD7E2CB13}" dt="2023-01-23T11:13:06.892" v="9479" actId="1038"/>
          <ac:graphicFrameMkLst>
            <pc:docMk/>
            <pc:sldMk cId="1259388198" sldId="291"/>
            <ac:graphicFrameMk id="4" creationId="{2AA12257-E909-C90B-7B85-0B0428EC1CCC}"/>
          </ac:graphicFrameMkLst>
        </pc:graphicFrameChg>
        <pc:graphicFrameChg chg="mod modGraphic">
          <ac:chgData name="Kate Geraedts" userId="93d1cb2e-6171-4553-b9b6-b54c724e11dd" providerId="ADAL" clId="{DB162A26-1AB9-4C8B-8012-27EDD7E2CB13}" dt="2023-01-23T11:13:00.303" v="9461" actId="408"/>
          <ac:graphicFrameMkLst>
            <pc:docMk/>
            <pc:sldMk cId="1259388198" sldId="291"/>
            <ac:graphicFrameMk id="5" creationId="{E099AC74-0B56-8B19-FC7E-45CBCAD1D83D}"/>
          </ac:graphicFrameMkLst>
        </pc:graphicFrameChg>
        <pc:graphicFrameChg chg="add mod">
          <ac:chgData name="Kate Geraedts" userId="93d1cb2e-6171-4553-b9b6-b54c724e11dd" providerId="ADAL" clId="{DB162A26-1AB9-4C8B-8012-27EDD7E2CB13}" dt="2023-01-23T11:13:12.334" v="9499" actId="1037"/>
          <ac:graphicFrameMkLst>
            <pc:docMk/>
            <pc:sldMk cId="1259388198" sldId="291"/>
            <ac:graphicFrameMk id="8" creationId="{F372CA4B-9030-BB0E-2EFF-25E0F21C87DD}"/>
          </ac:graphicFrameMkLst>
        </pc:graphicFrameChg>
        <pc:graphicFrameChg chg="del">
          <ac:chgData name="Kate Geraedts" userId="93d1cb2e-6171-4553-b9b6-b54c724e11dd" providerId="ADAL" clId="{DB162A26-1AB9-4C8B-8012-27EDD7E2CB13}" dt="2023-01-23T11:12:30.417" v="9450" actId="478"/>
          <ac:graphicFrameMkLst>
            <pc:docMk/>
            <pc:sldMk cId="1259388198" sldId="291"/>
            <ac:graphicFrameMk id="15" creationId="{67D03B40-2DAB-84C8-F4AA-54CA23DA4B60}"/>
          </ac:graphicFrameMkLst>
        </pc:graphicFrameChg>
        <pc:graphicFrameChg chg="del">
          <ac:chgData name="Kate Geraedts" userId="93d1cb2e-6171-4553-b9b6-b54c724e11dd" providerId="ADAL" clId="{DB162A26-1AB9-4C8B-8012-27EDD7E2CB13}" dt="2023-01-23T11:10:51.652" v="9402" actId="478"/>
          <ac:graphicFrameMkLst>
            <pc:docMk/>
            <pc:sldMk cId="1259388198" sldId="291"/>
            <ac:graphicFrameMk id="19" creationId="{3907FD16-1BE4-4F99-833B-54D5C983E9AE}"/>
          </ac:graphicFrameMkLst>
        </pc:graphicFrameChg>
        <pc:cxnChg chg="add mod">
          <ac:chgData name="Kate Geraedts" userId="93d1cb2e-6171-4553-b9b6-b54c724e11dd" providerId="ADAL" clId="{DB162A26-1AB9-4C8B-8012-27EDD7E2CB13}" dt="2023-01-23T11:13:06.892" v="9479" actId="1038"/>
          <ac:cxnSpMkLst>
            <pc:docMk/>
            <pc:sldMk cId="1259388198" sldId="291"/>
            <ac:cxnSpMk id="7" creationId="{FFF7A302-E541-6482-A530-F2053AF32A8E}"/>
          </ac:cxnSpMkLst>
        </pc:cxnChg>
        <pc:cxnChg chg="mod">
          <ac:chgData name="Kate Geraedts" userId="93d1cb2e-6171-4553-b9b6-b54c724e11dd" providerId="ADAL" clId="{DB162A26-1AB9-4C8B-8012-27EDD7E2CB13}" dt="2023-01-23T11:12:54.588" v="9459" actId="12789"/>
          <ac:cxnSpMkLst>
            <pc:docMk/>
            <pc:sldMk cId="1259388198" sldId="291"/>
            <ac:cxnSpMk id="9" creationId="{B9A8D46D-2468-34F6-940C-712C55A3FD22}"/>
          </ac:cxnSpMkLst>
        </pc:cxnChg>
        <pc:cxnChg chg="add mod">
          <ac:chgData name="Kate Geraedts" userId="93d1cb2e-6171-4553-b9b6-b54c724e11dd" providerId="ADAL" clId="{DB162A26-1AB9-4C8B-8012-27EDD7E2CB13}" dt="2023-01-23T11:13:12.334" v="9499" actId="1037"/>
          <ac:cxnSpMkLst>
            <pc:docMk/>
            <pc:sldMk cId="1259388198" sldId="291"/>
            <ac:cxnSpMk id="10" creationId="{B42ACA22-62CC-06EF-978C-AD032FF503EF}"/>
          </ac:cxnSpMkLst>
        </pc:cxnChg>
        <pc:cxnChg chg="del">
          <ac:chgData name="Kate Geraedts" userId="93d1cb2e-6171-4553-b9b6-b54c724e11dd" providerId="ADAL" clId="{DB162A26-1AB9-4C8B-8012-27EDD7E2CB13}" dt="2023-01-23T11:12:31.280" v="9451" actId="478"/>
          <ac:cxnSpMkLst>
            <pc:docMk/>
            <pc:sldMk cId="1259388198" sldId="291"/>
            <ac:cxnSpMk id="16" creationId="{5F73A4E6-0F41-9F79-C17A-07929931D20A}"/>
          </ac:cxnSpMkLst>
        </pc:cxnChg>
        <pc:cxnChg chg="del">
          <ac:chgData name="Kate Geraedts" userId="93d1cb2e-6171-4553-b9b6-b54c724e11dd" providerId="ADAL" clId="{DB162A26-1AB9-4C8B-8012-27EDD7E2CB13}" dt="2023-01-23T11:12:37.249" v="9454" actId="478"/>
          <ac:cxnSpMkLst>
            <pc:docMk/>
            <pc:sldMk cId="1259388198" sldId="291"/>
            <ac:cxnSpMk id="20" creationId="{E73AB259-D410-91ED-E69A-3D60CA711DBF}"/>
          </ac:cxnSpMkLst>
        </pc:cxnChg>
      </pc:sldChg>
      <pc:sldChg chg="addSp delSp modSp add del mod delAnim modAnim">
        <pc:chgData name="Kate Geraedts" userId="93d1cb2e-6171-4553-b9b6-b54c724e11dd" providerId="ADAL" clId="{DB162A26-1AB9-4C8B-8012-27EDD7E2CB13}" dt="2023-01-23T11:10:21.272" v="9400" actId="20577"/>
        <pc:sldMkLst>
          <pc:docMk/>
          <pc:sldMk cId="1026652618" sldId="292"/>
        </pc:sldMkLst>
        <pc:spChg chg="mod">
          <ac:chgData name="Kate Geraedts" userId="93d1cb2e-6171-4553-b9b6-b54c724e11dd" providerId="ADAL" clId="{DB162A26-1AB9-4C8B-8012-27EDD7E2CB13}" dt="2023-01-23T11:08:15.854" v="9241" actId="20577"/>
          <ac:spMkLst>
            <pc:docMk/>
            <pc:sldMk cId="1026652618" sldId="292"/>
            <ac:spMk id="2" creationId="{9398035D-1097-FBA9-044B-E16A96B9586F}"/>
          </ac:spMkLst>
        </pc:spChg>
        <pc:spChg chg="add del mod">
          <ac:chgData name="Kate Geraedts" userId="93d1cb2e-6171-4553-b9b6-b54c724e11dd" providerId="ADAL" clId="{DB162A26-1AB9-4C8B-8012-27EDD7E2CB13}" dt="2023-01-23T10:58:24.637" v="8978" actId="478"/>
          <ac:spMkLst>
            <pc:docMk/>
            <pc:sldMk cId="1026652618" sldId="292"/>
            <ac:spMk id="4" creationId="{DCDB5EEA-C04A-F074-7942-E4757BAEBF1B}"/>
          </ac:spMkLst>
        </pc:spChg>
        <pc:spChg chg="add del mod">
          <ac:chgData name="Kate Geraedts" userId="93d1cb2e-6171-4553-b9b6-b54c724e11dd" providerId="ADAL" clId="{DB162A26-1AB9-4C8B-8012-27EDD7E2CB13}" dt="2023-01-23T10:54:46.901" v="8909" actId="478"/>
          <ac:spMkLst>
            <pc:docMk/>
            <pc:sldMk cId="1026652618" sldId="292"/>
            <ac:spMk id="5" creationId="{AFE6490A-FE37-37E6-CA75-BFDCA0191699}"/>
          </ac:spMkLst>
        </pc:spChg>
        <pc:spChg chg="add del mod ord">
          <ac:chgData name="Kate Geraedts" userId="93d1cb2e-6171-4553-b9b6-b54c724e11dd" providerId="ADAL" clId="{DB162A26-1AB9-4C8B-8012-27EDD7E2CB13}" dt="2023-01-23T10:58:25.832" v="8979" actId="478"/>
          <ac:spMkLst>
            <pc:docMk/>
            <pc:sldMk cId="1026652618" sldId="292"/>
            <ac:spMk id="6" creationId="{43393FDC-8A13-98AA-869B-51CA36B58291}"/>
          </ac:spMkLst>
        </pc:spChg>
        <pc:spChg chg="add del mod">
          <ac:chgData name="Kate Geraedts" userId="93d1cb2e-6171-4553-b9b6-b54c724e11dd" providerId="ADAL" clId="{DB162A26-1AB9-4C8B-8012-27EDD7E2CB13}" dt="2023-01-23T10:58:27.924" v="8981" actId="478"/>
          <ac:spMkLst>
            <pc:docMk/>
            <pc:sldMk cId="1026652618" sldId="292"/>
            <ac:spMk id="7" creationId="{97CA5B69-A575-3563-EDCD-880ADE4E575E}"/>
          </ac:spMkLst>
        </pc:spChg>
        <pc:spChg chg="add del mod">
          <ac:chgData name="Kate Geraedts" userId="93d1cb2e-6171-4553-b9b6-b54c724e11dd" providerId="ADAL" clId="{DB162A26-1AB9-4C8B-8012-27EDD7E2CB13}" dt="2023-01-23T10:58:26.881" v="8980" actId="478"/>
          <ac:spMkLst>
            <pc:docMk/>
            <pc:sldMk cId="1026652618" sldId="292"/>
            <ac:spMk id="8" creationId="{369A5553-F6A2-66D2-2A6F-F27BFCFB402B}"/>
          </ac:spMkLst>
        </pc:spChg>
        <pc:spChg chg="add del mod">
          <ac:chgData name="Kate Geraedts" userId="93d1cb2e-6171-4553-b9b6-b54c724e11dd" providerId="ADAL" clId="{DB162A26-1AB9-4C8B-8012-27EDD7E2CB13}" dt="2023-01-23T10:58:29.305" v="8982" actId="478"/>
          <ac:spMkLst>
            <pc:docMk/>
            <pc:sldMk cId="1026652618" sldId="292"/>
            <ac:spMk id="9" creationId="{64D09E31-EFFD-428F-62F8-E1285B119CD6}"/>
          </ac:spMkLst>
        </pc:spChg>
        <pc:spChg chg="del">
          <ac:chgData name="Kate Geraedts" userId="93d1cb2e-6171-4553-b9b6-b54c724e11dd" providerId="ADAL" clId="{DB162A26-1AB9-4C8B-8012-27EDD7E2CB13}" dt="2023-01-23T10:55:18.858" v="8925" actId="478"/>
          <ac:spMkLst>
            <pc:docMk/>
            <pc:sldMk cId="1026652618" sldId="292"/>
            <ac:spMk id="10" creationId="{BC758DC0-8DB6-B336-91C6-2F0C08D6F540}"/>
          </ac:spMkLst>
        </pc:spChg>
        <pc:spChg chg="add del mod">
          <ac:chgData name="Kate Geraedts" userId="93d1cb2e-6171-4553-b9b6-b54c724e11dd" providerId="ADAL" clId="{DB162A26-1AB9-4C8B-8012-27EDD7E2CB13}" dt="2023-01-23T10:58:30.362" v="8983" actId="478"/>
          <ac:spMkLst>
            <pc:docMk/>
            <pc:sldMk cId="1026652618" sldId="292"/>
            <ac:spMk id="11" creationId="{1E898C8E-0085-E210-4447-C7C1A9706204}"/>
          </ac:spMkLst>
        </pc:spChg>
        <pc:spChg chg="mod">
          <ac:chgData name="Kate Geraedts" userId="93d1cb2e-6171-4553-b9b6-b54c724e11dd" providerId="ADAL" clId="{DB162A26-1AB9-4C8B-8012-27EDD7E2CB13}" dt="2023-01-23T10:55:42.139" v="8934" actId="554"/>
          <ac:spMkLst>
            <pc:docMk/>
            <pc:sldMk cId="1026652618" sldId="292"/>
            <ac:spMk id="72" creationId="{CFEAAB49-5DEC-A4F2-6A71-CEEEB440FD70}"/>
          </ac:spMkLst>
        </pc:spChg>
        <pc:spChg chg="mod">
          <ac:chgData name="Kate Geraedts" userId="93d1cb2e-6171-4553-b9b6-b54c724e11dd" providerId="ADAL" clId="{DB162A26-1AB9-4C8B-8012-27EDD7E2CB13}" dt="2023-01-23T10:56:08.898" v="8949" actId="554"/>
          <ac:spMkLst>
            <pc:docMk/>
            <pc:sldMk cId="1026652618" sldId="292"/>
            <ac:spMk id="75" creationId="{30AB4E0D-0F8D-5C2C-E74F-485B0CD3BE6C}"/>
          </ac:spMkLst>
        </pc:spChg>
        <pc:spChg chg="mod">
          <ac:chgData name="Kate Geraedts" userId="93d1cb2e-6171-4553-b9b6-b54c724e11dd" providerId="ADAL" clId="{DB162A26-1AB9-4C8B-8012-27EDD7E2CB13}" dt="2023-01-23T10:56:08.898" v="8949" actId="554"/>
          <ac:spMkLst>
            <pc:docMk/>
            <pc:sldMk cId="1026652618" sldId="292"/>
            <ac:spMk id="77" creationId="{96A1A4DD-AD99-BD01-83C4-8FD1BD896948}"/>
          </ac:spMkLst>
        </pc:spChg>
        <pc:spChg chg="mod">
          <ac:chgData name="Kate Geraedts" userId="93d1cb2e-6171-4553-b9b6-b54c724e11dd" providerId="ADAL" clId="{DB162A26-1AB9-4C8B-8012-27EDD7E2CB13}" dt="2023-01-23T10:56:23.688" v="8958" actId="554"/>
          <ac:spMkLst>
            <pc:docMk/>
            <pc:sldMk cId="1026652618" sldId="292"/>
            <ac:spMk id="78" creationId="{2FE29AF2-DECC-6A07-506F-2286635BA3F2}"/>
          </ac:spMkLst>
        </pc:spChg>
        <pc:spChg chg="mod">
          <ac:chgData name="Kate Geraedts" userId="93d1cb2e-6171-4553-b9b6-b54c724e11dd" providerId="ADAL" clId="{DB162A26-1AB9-4C8B-8012-27EDD7E2CB13}" dt="2023-01-23T10:57:30.647" v="8973" actId="554"/>
          <ac:spMkLst>
            <pc:docMk/>
            <pc:sldMk cId="1026652618" sldId="292"/>
            <ac:spMk id="82" creationId="{FCAB0512-3644-8DD0-1AEF-1189AB90FADA}"/>
          </ac:spMkLst>
        </pc:spChg>
      </pc:sldChg>
      <pc:sldChg chg="modSp add mod modAnim">
        <pc:chgData name="Kate Geraedts" userId="93d1cb2e-6171-4553-b9b6-b54c724e11dd" providerId="ADAL" clId="{DB162A26-1AB9-4C8B-8012-27EDD7E2CB13}" dt="2023-01-23T11:16:46.244" v="9544" actId="554"/>
        <pc:sldMkLst>
          <pc:docMk/>
          <pc:sldMk cId="143662763" sldId="293"/>
        </pc:sldMkLst>
        <pc:spChg chg="mod">
          <ac:chgData name="Kate Geraedts" userId="93d1cb2e-6171-4553-b9b6-b54c724e11dd" providerId="ADAL" clId="{DB162A26-1AB9-4C8B-8012-27EDD7E2CB13}" dt="2023-01-23T11:09:02.123" v="9385" actId="20577"/>
          <ac:spMkLst>
            <pc:docMk/>
            <pc:sldMk cId="143662763" sldId="293"/>
            <ac:spMk id="2" creationId="{9398035D-1097-FBA9-044B-E16A96B9586F}"/>
          </ac:spMkLst>
        </pc:spChg>
        <pc:spChg chg="mod">
          <ac:chgData name="Kate Geraedts" userId="93d1cb2e-6171-4553-b9b6-b54c724e11dd" providerId="ADAL" clId="{DB162A26-1AB9-4C8B-8012-27EDD7E2CB13}" dt="2023-01-23T11:08:30.281" v="9254" actId="20577"/>
          <ac:spMkLst>
            <pc:docMk/>
            <pc:sldMk cId="143662763" sldId="293"/>
            <ac:spMk id="4" creationId="{DCDB5EEA-C04A-F074-7942-E4757BAEBF1B}"/>
          </ac:spMkLst>
        </pc:spChg>
        <pc:spChg chg="mod">
          <ac:chgData name="Kate Geraedts" userId="93d1cb2e-6171-4553-b9b6-b54c724e11dd" providerId="ADAL" clId="{DB162A26-1AB9-4C8B-8012-27EDD7E2CB13}" dt="2023-01-23T11:16:46.244" v="9544" actId="554"/>
          <ac:spMkLst>
            <pc:docMk/>
            <pc:sldMk cId="143662763" sldId="293"/>
            <ac:spMk id="9" creationId="{64D09E31-EFFD-428F-62F8-E1285B119CD6}"/>
          </ac:spMkLst>
        </pc:spChg>
        <pc:spChg chg="mod">
          <ac:chgData name="Kate Geraedts" userId="93d1cb2e-6171-4553-b9b6-b54c724e11dd" providerId="ADAL" clId="{DB162A26-1AB9-4C8B-8012-27EDD7E2CB13}" dt="2023-01-23T11:10:17.405" v="9395" actId="1038"/>
          <ac:spMkLst>
            <pc:docMk/>
            <pc:sldMk cId="143662763" sldId="293"/>
            <ac:spMk id="23" creationId="{C87DA08A-87B4-0D33-FE72-7AEA6DBEE378}"/>
          </ac:spMkLst>
        </pc:spChg>
        <pc:spChg chg="mod">
          <ac:chgData name="Kate Geraedts" userId="93d1cb2e-6171-4553-b9b6-b54c724e11dd" providerId="ADAL" clId="{DB162A26-1AB9-4C8B-8012-27EDD7E2CB13}" dt="2023-01-23T11:10:17.405" v="9395" actId="1038"/>
          <ac:spMkLst>
            <pc:docMk/>
            <pc:sldMk cId="143662763" sldId="293"/>
            <ac:spMk id="46" creationId="{4EA46B40-D227-84A7-57CD-15CB35AA532E}"/>
          </ac:spMkLst>
        </pc:spChg>
        <pc:spChg chg="mod">
          <ac:chgData name="Kate Geraedts" userId="93d1cb2e-6171-4553-b9b6-b54c724e11dd" providerId="ADAL" clId="{DB162A26-1AB9-4C8B-8012-27EDD7E2CB13}" dt="2023-01-23T11:16:46.244" v="9544" actId="554"/>
          <ac:spMkLst>
            <pc:docMk/>
            <pc:sldMk cId="143662763" sldId="293"/>
            <ac:spMk id="78" creationId="{2FE29AF2-DECC-6A07-506F-2286635BA3F2}"/>
          </ac:spMkLst>
        </pc:spChg>
        <pc:graphicFrameChg chg="mod">
          <ac:chgData name="Kate Geraedts" userId="93d1cb2e-6171-4553-b9b6-b54c724e11dd" providerId="ADAL" clId="{DB162A26-1AB9-4C8B-8012-27EDD7E2CB13}" dt="2023-01-23T11:10:17.405" v="9395" actId="1038"/>
          <ac:graphicFrameMkLst>
            <pc:docMk/>
            <pc:sldMk cId="143662763" sldId="293"/>
            <ac:graphicFrameMk id="15" creationId="{AB433859-C8FF-EF39-E1E5-D87CAB84CC38}"/>
          </ac:graphicFrameMkLst>
        </pc:graphicFrameChg>
        <pc:cxnChg chg="mod">
          <ac:chgData name="Kate Geraedts" userId="93d1cb2e-6171-4553-b9b6-b54c724e11dd" providerId="ADAL" clId="{DB162A26-1AB9-4C8B-8012-27EDD7E2CB13}" dt="2023-01-23T11:10:17.405" v="9395" actId="1038"/>
          <ac:cxnSpMkLst>
            <pc:docMk/>
            <pc:sldMk cId="143662763" sldId="293"/>
            <ac:cxnSpMk id="17" creationId="{18085412-3162-00B7-8B6D-7FBF025FDD70}"/>
          </ac:cxnSpMkLst>
        </pc:cxnChg>
      </pc:sldChg>
      <pc:sldChg chg="delSp modSp add mod delAnim">
        <pc:chgData name="Kate Geraedts" userId="93d1cb2e-6171-4553-b9b6-b54c724e11dd" providerId="ADAL" clId="{DB162A26-1AB9-4C8B-8012-27EDD7E2CB13}" dt="2023-01-23T11:29:22.607" v="9729" actId="20577"/>
        <pc:sldMkLst>
          <pc:docMk/>
          <pc:sldMk cId="3885258982" sldId="294"/>
        </pc:sldMkLst>
        <pc:spChg chg="del">
          <ac:chgData name="Kate Geraedts" userId="93d1cb2e-6171-4553-b9b6-b54c724e11dd" providerId="ADAL" clId="{DB162A26-1AB9-4C8B-8012-27EDD7E2CB13}" dt="2023-01-23T11:28:51.623" v="9719" actId="478"/>
          <ac:spMkLst>
            <pc:docMk/>
            <pc:sldMk cId="3885258982" sldId="294"/>
            <ac:spMk id="30" creationId="{D87A9CE4-94EE-8D87-FC40-EA660E3D2D25}"/>
          </ac:spMkLst>
        </pc:spChg>
        <pc:spChg chg="del">
          <ac:chgData name="Kate Geraedts" userId="93d1cb2e-6171-4553-b9b6-b54c724e11dd" providerId="ADAL" clId="{DB162A26-1AB9-4C8B-8012-27EDD7E2CB13}" dt="2023-01-23T11:28:58.689" v="9723" actId="478"/>
          <ac:spMkLst>
            <pc:docMk/>
            <pc:sldMk cId="3885258982" sldId="294"/>
            <ac:spMk id="36" creationId="{14741878-AC2C-4D13-CDE6-03770F96386F}"/>
          </ac:spMkLst>
        </pc:spChg>
        <pc:spChg chg="del">
          <ac:chgData name="Kate Geraedts" userId="93d1cb2e-6171-4553-b9b6-b54c724e11dd" providerId="ADAL" clId="{DB162A26-1AB9-4C8B-8012-27EDD7E2CB13}" dt="2023-01-23T11:28:59.951" v="9724" actId="478"/>
          <ac:spMkLst>
            <pc:docMk/>
            <pc:sldMk cId="3885258982" sldId="294"/>
            <ac:spMk id="46" creationId="{B37D4358-9CDE-7286-778A-3DF1525EAC67}"/>
          </ac:spMkLst>
        </pc:spChg>
        <pc:spChg chg="del">
          <ac:chgData name="Kate Geraedts" userId="93d1cb2e-6171-4553-b9b6-b54c724e11dd" providerId="ADAL" clId="{DB162A26-1AB9-4C8B-8012-27EDD7E2CB13}" dt="2023-01-23T11:28:53.727" v="9721" actId="478"/>
          <ac:spMkLst>
            <pc:docMk/>
            <pc:sldMk cId="3885258982" sldId="294"/>
            <ac:spMk id="61" creationId="{A24D6DD5-B1F3-273E-B691-32EFA0EC3B44}"/>
          </ac:spMkLst>
        </pc:spChg>
        <pc:spChg chg="del">
          <ac:chgData name="Kate Geraedts" userId="93d1cb2e-6171-4553-b9b6-b54c724e11dd" providerId="ADAL" clId="{DB162A26-1AB9-4C8B-8012-27EDD7E2CB13}" dt="2023-01-23T11:28:56.411" v="9722" actId="478"/>
          <ac:spMkLst>
            <pc:docMk/>
            <pc:sldMk cId="3885258982" sldId="294"/>
            <ac:spMk id="62" creationId="{CCF428DA-B8B3-BCE0-651F-51127F232899}"/>
          </ac:spMkLst>
        </pc:spChg>
        <pc:spChg chg="mod">
          <ac:chgData name="Kate Geraedts" userId="93d1cb2e-6171-4553-b9b6-b54c724e11dd" providerId="ADAL" clId="{DB162A26-1AB9-4C8B-8012-27EDD7E2CB13}" dt="2023-01-23T11:29:22.607" v="9729" actId="20577"/>
          <ac:spMkLst>
            <pc:docMk/>
            <pc:sldMk cId="3885258982" sldId="294"/>
            <ac:spMk id="74" creationId="{0D4F4BA4-EB66-3F3A-730C-9D0A389DEAEF}"/>
          </ac:spMkLst>
        </pc:spChg>
        <pc:spChg chg="del">
          <ac:chgData name="Kate Geraedts" userId="93d1cb2e-6171-4553-b9b6-b54c724e11dd" providerId="ADAL" clId="{DB162A26-1AB9-4C8B-8012-27EDD7E2CB13}" dt="2023-01-23T11:28:52.300" v="9720" actId="478"/>
          <ac:spMkLst>
            <pc:docMk/>
            <pc:sldMk cId="3885258982" sldId="294"/>
            <ac:spMk id="84" creationId="{C8818803-F3DE-7057-02F7-2A05CB89D536}"/>
          </ac:spMkLst>
        </pc:spChg>
      </pc:sldChg>
      <pc:sldChg chg="add">
        <pc:chgData name="Kate Geraedts" userId="93d1cb2e-6171-4553-b9b6-b54c724e11dd" providerId="ADAL" clId="{DB162A26-1AB9-4C8B-8012-27EDD7E2CB13}" dt="2023-01-23T11:15:27.972" v="9537" actId="2890"/>
        <pc:sldMkLst>
          <pc:docMk/>
          <pc:sldMk cId="2397490904" sldId="295"/>
        </pc:sldMkLst>
      </pc:sldChg>
      <pc:sldChg chg="add del">
        <pc:chgData name="Kate Geraedts" userId="93d1cb2e-6171-4553-b9b6-b54c724e11dd" providerId="ADAL" clId="{DB162A26-1AB9-4C8B-8012-27EDD7E2CB13}" dt="2023-01-23T11:08:23.438" v="9243" actId="2890"/>
        <pc:sldMkLst>
          <pc:docMk/>
          <pc:sldMk cId="3621242243" sldId="295"/>
        </pc:sldMkLst>
      </pc:sldChg>
      <pc:sldChg chg="add">
        <pc:chgData name="Kate Geraedts" userId="93d1cb2e-6171-4553-b9b6-b54c724e11dd" providerId="ADAL" clId="{DB162A26-1AB9-4C8B-8012-27EDD7E2CB13}" dt="2023-01-23T11:26:05.123" v="9670" actId="2890"/>
        <pc:sldMkLst>
          <pc:docMk/>
          <pc:sldMk cId="2290089837" sldId="296"/>
        </pc:sldMkLst>
      </pc:sldChg>
      <pc:sldChg chg="add">
        <pc:chgData name="Kate Geraedts" userId="93d1cb2e-6171-4553-b9b6-b54c724e11dd" providerId="ADAL" clId="{DB162A26-1AB9-4C8B-8012-27EDD7E2CB13}" dt="2023-01-23T11:27:30.268" v="9688" actId="2890"/>
        <pc:sldMkLst>
          <pc:docMk/>
          <pc:sldMk cId="1159509651" sldId="297"/>
        </pc:sldMkLst>
      </pc:sldChg>
      <pc:sldChg chg="modSp add mod">
        <pc:chgData name="Kate Geraedts" userId="93d1cb2e-6171-4553-b9b6-b54c724e11dd" providerId="ADAL" clId="{DB162A26-1AB9-4C8B-8012-27EDD7E2CB13}" dt="2023-01-23T11:29:19.496" v="9725" actId="20577"/>
        <pc:sldMkLst>
          <pc:docMk/>
          <pc:sldMk cId="2804257362" sldId="298"/>
        </pc:sldMkLst>
        <pc:spChg chg="mod">
          <ac:chgData name="Kate Geraedts" userId="93d1cb2e-6171-4553-b9b6-b54c724e11dd" providerId="ADAL" clId="{DB162A26-1AB9-4C8B-8012-27EDD7E2CB13}" dt="2023-01-23T11:29:19.496" v="9725" actId="20577"/>
          <ac:spMkLst>
            <pc:docMk/>
            <pc:sldMk cId="2804257362" sldId="298"/>
            <ac:spMk id="74" creationId="{0D4F4BA4-EB66-3F3A-730C-9D0A389DEAEF}"/>
          </ac:spMkLst>
        </pc:spChg>
      </pc:sldChg>
    </pc:docChg>
  </pc:docChgLst>
  <pc:docChgLst>
    <pc:chgData name="Kate Geraedts" userId="93d1cb2e-6171-4553-b9b6-b54c724e11dd" providerId="ADAL" clId="{B0BFE6AD-20F9-40AB-8F06-338C32CC493C}"/>
    <pc:docChg chg="undo custSel addSld delSld modSld">
      <pc:chgData name="Kate Geraedts" userId="93d1cb2e-6171-4553-b9b6-b54c724e11dd" providerId="ADAL" clId="{B0BFE6AD-20F9-40AB-8F06-338C32CC493C}" dt="2023-03-03T09:38:00.125" v="674"/>
      <pc:docMkLst>
        <pc:docMk/>
      </pc:docMkLst>
      <pc:sldChg chg="modSp mod">
        <pc:chgData name="Kate Geraedts" userId="93d1cb2e-6171-4553-b9b6-b54c724e11dd" providerId="ADAL" clId="{B0BFE6AD-20F9-40AB-8F06-338C32CC493C}" dt="2023-03-03T09:04:30.189" v="213" actId="20577"/>
        <pc:sldMkLst>
          <pc:docMk/>
          <pc:sldMk cId="267274121" sldId="274"/>
        </pc:sldMkLst>
        <pc:spChg chg="mod">
          <ac:chgData name="Kate Geraedts" userId="93d1cb2e-6171-4553-b9b6-b54c724e11dd" providerId="ADAL" clId="{B0BFE6AD-20F9-40AB-8F06-338C32CC493C}" dt="2023-03-03T09:04:30.189" v="213" actId="20577"/>
          <ac:spMkLst>
            <pc:docMk/>
            <pc:sldMk cId="267274121" sldId="274"/>
            <ac:spMk id="2" creationId="{00AEF616-8C7F-4018-B99C-DA88B5C9F9BB}"/>
          </ac:spMkLst>
        </pc:spChg>
      </pc:sldChg>
      <pc:sldChg chg="del">
        <pc:chgData name="Kate Geraedts" userId="93d1cb2e-6171-4553-b9b6-b54c724e11dd" providerId="ADAL" clId="{B0BFE6AD-20F9-40AB-8F06-338C32CC493C}" dt="2023-03-03T08:59:40.653" v="43" actId="2696"/>
        <pc:sldMkLst>
          <pc:docMk/>
          <pc:sldMk cId="2653408300" sldId="282"/>
        </pc:sldMkLst>
      </pc:sldChg>
      <pc:sldChg chg="addSp delSp modSp mod">
        <pc:chgData name="Kate Geraedts" userId="93d1cb2e-6171-4553-b9b6-b54c724e11dd" providerId="ADAL" clId="{B0BFE6AD-20F9-40AB-8F06-338C32CC493C}" dt="2023-03-03T08:59:06.239" v="38"/>
        <pc:sldMkLst>
          <pc:docMk/>
          <pc:sldMk cId="2813519830" sldId="286"/>
        </pc:sldMkLst>
        <pc:spChg chg="del">
          <ac:chgData name="Kate Geraedts" userId="93d1cb2e-6171-4553-b9b6-b54c724e11dd" providerId="ADAL" clId="{B0BFE6AD-20F9-40AB-8F06-338C32CC493C}" dt="2023-03-03T08:58:48.482" v="34" actId="478"/>
          <ac:spMkLst>
            <pc:docMk/>
            <pc:sldMk cId="2813519830" sldId="286"/>
            <ac:spMk id="4" creationId="{4DFEC1B0-A696-365F-CA6C-31E8B0FD5E30}"/>
          </ac:spMkLst>
        </pc:spChg>
        <pc:spChg chg="add mod">
          <ac:chgData name="Kate Geraedts" userId="93d1cb2e-6171-4553-b9b6-b54c724e11dd" providerId="ADAL" clId="{B0BFE6AD-20F9-40AB-8F06-338C32CC493C}" dt="2023-03-03T08:59:06.239" v="38"/>
          <ac:spMkLst>
            <pc:docMk/>
            <pc:sldMk cId="2813519830" sldId="286"/>
            <ac:spMk id="8" creationId="{A012333B-5414-F28A-6BA9-A6C658C63EF9}"/>
          </ac:spMkLst>
        </pc:spChg>
        <pc:spChg chg="mod">
          <ac:chgData name="Kate Geraedts" userId="93d1cb2e-6171-4553-b9b6-b54c724e11dd" providerId="ADAL" clId="{B0BFE6AD-20F9-40AB-8F06-338C32CC493C}" dt="2023-03-03T08:58:46.109" v="33" actId="20577"/>
          <ac:spMkLst>
            <pc:docMk/>
            <pc:sldMk cId="2813519830" sldId="286"/>
            <ac:spMk id="15" creationId="{473CF284-F026-A444-F7F3-3E564A54131F}"/>
          </ac:spMkLst>
        </pc:spChg>
      </pc:sldChg>
      <pc:sldChg chg="addSp delSp modSp mod delAnim modAnim">
        <pc:chgData name="Kate Geraedts" userId="93d1cb2e-6171-4553-b9b6-b54c724e11dd" providerId="ADAL" clId="{B0BFE6AD-20F9-40AB-8F06-338C32CC493C}" dt="2023-03-03T09:12:18.266" v="654" actId="478"/>
        <pc:sldMkLst>
          <pc:docMk/>
          <pc:sldMk cId="3531186810" sldId="287"/>
        </pc:sldMkLst>
        <pc:spChg chg="add del mod">
          <ac:chgData name="Kate Geraedts" userId="93d1cb2e-6171-4553-b9b6-b54c724e11dd" providerId="ADAL" clId="{B0BFE6AD-20F9-40AB-8F06-338C32CC493C}" dt="2023-03-03T09:12:18.266" v="654" actId="478"/>
          <ac:spMkLst>
            <pc:docMk/>
            <pc:sldMk cId="3531186810" sldId="287"/>
            <ac:spMk id="5" creationId="{12A14F6D-8A9F-87BF-1809-1F1CE2F2643B}"/>
          </ac:spMkLst>
        </pc:spChg>
        <pc:spChg chg="del">
          <ac:chgData name="Kate Geraedts" userId="93d1cb2e-6171-4553-b9b6-b54c724e11dd" providerId="ADAL" clId="{B0BFE6AD-20F9-40AB-8F06-338C32CC493C}" dt="2023-03-03T09:00:23.721" v="112" actId="478"/>
          <ac:spMkLst>
            <pc:docMk/>
            <pc:sldMk cId="3531186810" sldId="287"/>
            <ac:spMk id="14" creationId="{117AF231-623B-07CA-8285-FF66402992EB}"/>
          </ac:spMkLst>
        </pc:spChg>
        <pc:spChg chg="del">
          <ac:chgData name="Kate Geraedts" userId="93d1cb2e-6171-4553-b9b6-b54c724e11dd" providerId="ADAL" clId="{B0BFE6AD-20F9-40AB-8F06-338C32CC493C}" dt="2023-03-03T09:00:27.628" v="113" actId="478"/>
          <ac:spMkLst>
            <pc:docMk/>
            <pc:sldMk cId="3531186810" sldId="287"/>
            <ac:spMk id="15" creationId="{86561515-EAB7-62DB-F693-188870E31C4F}"/>
          </ac:spMkLst>
        </pc:spChg>
        <pc:spChg chg="del mod">
          <ac:chgData name="Kate Geraedts" userId="93d1cb2e-6171-4553-b9b6-b54c724e11dd" providerId="ADAL" clId="{B0BFE6AD-20F9-40AB-8F06-338C32CC493C}" dt="2023-03-03T09:00:29.232" v="114" actId="478"/>
          <ac:spMkLst>
            <pc:docMk/>
            <pc:sldMk cId="3531186810" sldId="287"/>
            <ac:spMk id="31" creationId="{7F811FD8-FE49-E96B-DF46-2D70163F1A1A}"/>
          </ac:spMkLst>
        </pc:spChg>
        <pc:spChg chg="mod">
          <ac:chgData name="Kate Geraedts" userId="93d1cb2e-6171-4553-b9b6-b54c724e11dd" providerId="ADAL" clId="{B0BFE6AD-20F9-40AB-8F06-338C32CC493C}" dt="2023-03-03T08:59:47.669" v="57" actId="20577"/>
          <ac:spMkLst>
            <pc:docMk/>
            <pc:sldMk cId="3531186810" sldId="287"/>
            <ac:spMk id="56" creationId="{89D3F999-67A8-7A29-A13E-DF37781500E2}"/>
          </ac:spMkLst>
        </pc:spChg>
        <pc:spChg chg="del">
          <ac:chgData name="Kate Geraedts" userId="93d1cb2e-6171-4553-b9b6-b54c724e11dd" providerId="ADAL" clId="{B0BFE6AD-20F9-40AB-8F06-338C32CC493C}" dt="2023-03-03T09:00:34.377" v="117" actId="478"/>
          <ac:spMkLst>
            <pc:docMk/>
            <pc:sldMk cId="3531186810" sldId="287"/>
            <ac:spMk id="61" creationId="{65C0AE70-6858-D568-C2D2-0845AD2D39F1}"/>
          </ac:spMkLst>
        </pc:spChg>
        <pc:picChg chg="mod">
          <ac:chgData name="Kate Geraedts" userId="93d1cb2e-6171-4553-b9b6-b54c724e11dd" providerId="ADAL" clId="{B0BFE6AD-20F9-40AB-8F06-338C32CC493C}" dt="2023-03-03T09:00:17.392" v="110" actId="1036"/>
          <ac:picMkLst>
            <pc:docMk/>
            <pc:sldMk cId="3531186810" sldId="287"/>
            <ac:picMk id="33" creationId="{E57D9411-A312-133F-E918-A5DD431E8FA5}"/>
          </ac:picMkLst>
        </pc:picChg>
        <pc:picChg chg="del">
          <ac:chgData name="Kate Geraedts" userId="93d1cb2e-6171-4553-b9b6-b54c724e11dd" providerId="ADAL" clId="{B0BFE6AD-20F9-40AB-8F06-338C32CC493C}" dt="2023-03-03T09:12:17.063" v="653" actId="478"/>
          <ac:picMkLst>
            <pc:docMk/>
            <pc:sldMk cId="3531186810" sldId="287"/>
            <ac:picMk id="44" creationId="{693079A3-9BFB-BD3C-E063-C6D4258D0978}"/>
          </ac:picMkLst>
        </pc:picChg>
        <pc:cxnChg chg="del">
          <ac:chgData name="Kate Geraedts" userId="93d1cb2e-6171-4553-b9b6-b54c724e11dd" providerId="ADAL" clId="{B0BFE6AD-20F9-40AB-8F06-338C32CC493C}" dt="2023-03-03T09:00:31.261" v="115" actId="478"/>
          <ac:cxnSpMkLst>
            <pc:docMk/>
            <pc:sldMk cId="3531186810" sldId="287"/>
            <ac:cxnSpMk id="35" creationId="{96CB86CC-7F2E-1BE2-C274-E5AB0E62CD8B}"/>
          </ac:cxnSpMkLst>
        </pc:cxnChg>
        <pc:cxnChg chg="del">
          <ac:chgData name="Kate Geraedts" userId="93d1cb2e-6171-4553-b9b6-b54c724e11dd" providerId="ADAL" clId="{B0BFE6AD-20F9-40AB-8F06-338C32CC493C}" dt="2023-03-03T09:00:32.065" v="116" actId="478"/>
          <ac:cxnSpMkLst>
            <pc:docMk/>
            <pc:sldMk cId="3531186810" sldId="287"/>
            <ac:cxnSpMk id="52" creationId="{CE7C7165-0674-F34F-9A1A-1CD0AAA5136B}"/>
          </ac:cxnSpMkLst>
        </pc:cxnChg>
      </pc:sldChg>
      <pc:sldChg chg="modSp mod">
        <pc:chgData name="Kate Geraedts" userId="93d1cb2e-6171-4553-b9b6-b54c724e11dd" providerId="ADAL" clId="{B0BFE6AD-20F9-40AB-8F06-338C32CC493C}" dt="2023-03-03T09:04:26.437" v="207" actId="20577"/>
        <pc:sldMkLst>
          <pc:docMk/>
          <pc:sldMk cId="439610901" sldId="290"/>
        </pc:sldMkLst>
        <pc:spChg chg="mod">
          <ac:chgData name="Kate Geraedts" userId="93d1cb2e-6171-4553-b9b6-b54c724e11dd" providerId="ADAL" clId="{B0BFE6AD-20F9-40AB-8F06-338C32CC493C}" dt="2023-03-03T09:04:26.437" v="207" actId="20577"/>
          <ac:spMkLst>
            <pc:docMk/>
            <pc:sldMk cId="439610901" sldId="290"/>
            <ac:spMk id="2" creationId="{00AEF616-8C7F-4018-B99C-DA88B5C9F9BB}"/>
          </ac:spMkLst>
        </pc:spChg>
      </pc:sldChg>
      <pc:sldChg chg="del">
        <pc:chgData name="Kate Geraedts" userId="93d1cb2e-6171-4553-b9b6-b54c724e11dd" providerId="ADAL" clId="{B0BFE6AD-20F9-40AB-8F06-338C32CC493C}" dt="2023-03-03T09:05:06.028" v="214" actId="2696"/>
        <pc:sldMkLst>
          <pc:docMk/>
          <pc:sldMk cId="1259388198" sldId="291"/>
        </pc:sldMkLst>
      </pc:sldChg>
      <pc:sldChg chg="modSp del mod">
        <pc:chgData name="Kate Geraedts" userId="93d1cb2e-6171-4553-b9b6-b54c724e11dd" providerId="ADAL" clId="{B0BFE6AD-20F9-40AB-8F06-338C32CC493C}" dt="2023-03-03T09:08:57.790" v="411" actId="2696"/>
        <pc:sldMkLst>
          <pc:docMk/>
          <pc:sldMk cId="1026652618" sldId="292"/>
        </pc:sldMkLst>
        <pc:spChg chg="mod">
          <ac:chgData name="Kate Geraedts" userId="93d1cb2e-6171-4553-b9b6-b54c724e11dd" providerId="ADAL" clId="{B0BFE6AD-20F9-40AB-8F06-338C32CC493C}" dt="2023-03-03T09:08:36.805" v="394" actId="20577"/>
          <ac:spMkLst>
            <pc:docMk/>
            <pc:sldMk cId="1026652618" sldId="292"/>
            <ac:spMk id="2" creationId="{9398035D-1097-FBA9-044B-E16A96B9586F}"/>
          </ac:spMkLst>
        </pc:spChg>
      </pc:sldChg>
      <pc:sldChg chg="delSp modSp mod delAnim">
        <pc:chgData name="Kate Geraedts" userId="93d1cb2e-6171-4553-b9b6-b54c724e11dd" providerId="ADAL" clId="{B0BFE6AD-20F9-40AB-8F06-338C32CC493C}" dt="2023-03-03T09:10:17.394" v="651" actId="478"/>
        <pc:sldMkLst>
          <pc:docMk/>
          <pc:sldMk cId="143662763" sldId="293"/>
        </pc:sldMkLst>
        <pc:spChg chg="mod">
          <ac:chgData name="Kate Geraedts" userId="93d1cb2e-6171-4553-b9b6-b54c724e11dd" providerId="ADAL" clId="{B0BFE6AD-20F9-40AB-8F06-338C32CC493C}" dt="2023-03-03T09:10:00.301" v="643" actId="20577"/>
          <ac:spMkLst>
            <pc:docMk/>
            <pc:sldMk cId="143662763" sldId="293"/>
            <ac:spMk id="2" creationId="{9398035D-1097-FBA9-044B-E16A96B9586F}"/>
          </ac:spMkLst>
        </pc:spChg>
        <pc:spChg chg="del">
          <ac:chgData name="Kate Geraedts" userId="93d1cb2e-6171-4553-b9b6-b54c724e11dd" providerId="ADAL" clId="{B0BFE6AD-20F9-40AB-8F06-338C32CC493C}" dt="2023-03-03T09:10:10.249" v="646" actId="478"/>
          <ac:spMkLst>
            <pc:docMk/>
            <pc:sldMk cId="143662763" sldId="293"/>
            <ac:spMk id="4" creationId="{DCDB5EEA-C04A-F074-7942-E4757BAEBF1B}"/>
          </ac:spMkLst>
        </pc:spChg>
        <pc:spChg chg="del">
          <ac:chgData name="Kate Geraedts" userId="93d1cb2e-6171-4553-b9b6-b54c724e11dd" providerId="ADAL" clId="{B0BFE6AD-20F9-40AB-8F06-338C32CC493C}" dt="2023-03-03T09:10:11.569" v="647" actId="478"/>
          <ac:spMkLst>
            <pc:docMk/>
            <pc:sldMk cId="143662763" sldId="293"/>
            <ac:spMk id="6" creationId="{43393FDC-8A13-98AA-869B-51CA36B58291}"/>
          </ac:spMkLst>
        </pc:spChg>
        <pc:spChg chg="del mod">
          <ac:chgData name="Kate Geraedts" userId="93d1cb2e-6171-4553-b9b6-b54c724e11dd" providerId="ADAL" clId="{B0BFE6AD-20F9-40AB-8F06-338C32CC493C}" dt="2023-03-03T09:10:14.848" v="649" actId="478"/>
          <ac:spMkLst>
            <pc:docMk/>
            <pc:sldMk cId="143662763" sldId="293"/>
            <ac:spMk id="7" creationId="{97CA5B69-A575-3563-EDCD-880ADE4E575E}"/>
          </ac:spMkLst>
        </pc:spChg>
        <pc:spChg chg="del mod">
          <ac:chgData name="Kate Geraedts" userId="93d1cb2e-6171-4553-b9b6-b54c724e11dd" providerId="ADAL" clId="{B0BFE6AD-20F9-40AB-8F06-338C32CC493C}" dt="2023-03-03T09:10:13.353" v="648" actId="478"/>
          <ac:spMkLst>
            <pc:docMk/>
            <pc:sldMk cId="143662763" sldId="293"/>
            <ac:spMk id="8" creationId="{369A5553-F6A2-66D2-2A6F-F27BFCFB402B}"/>
          </ac:spMkLst>
        </pc:spChg>
        <pc:spChg chg="del mod">
          <ac:chgData name="Kate Geraedts" userId="93d1cb2e-6171-4553-b9b6-b54c724e11dd" providerId="ADAL" clId="{B0BFE6AD-20F9-40AB-8F06-338C32CC493C}" dt="2023-03-03T09:10:15.982" v="650" actId="478"/>
          <ac:spMkLst>
            <pc:docMk/>
            <pc:sldMk cId="143662763" sldId="293"/>
            <ac:spMk id="9" creationId="{64D09E31-EFFD-428F-62F8-E1285B119CD6}"/>
          </ac:spMkLst>
        </pc:spChg>
        <pc:spChg chg="del">
          <ac:chgData name="Kate Geraedts" userId="93d1cb2e-6171-4553-b9b6-b54c724e11dd" providerId="ADAL" clId="{B0BFE6AD-20F9-40AB-8F06-338C32CC493C}" dt="2023-03-03T09:10:17.394" v="651" actId="478"/>
          <ac:spMkLst>
            <pc:docMk/>
            <pc:sldMk cId="143662763" sldId="293"/>
            <ac:spMk id="11" creationId="{1E898C8E-0085-E210-4447-C7C1A9706204}"/>
          </ac:spMkLst>
        </pc:spChg>
        <pc:spChg chg="mod">
          <ac:chgData name="Kate Geraedts" userId="93d1cb2e-6171-4553-b9b6-b54c724e11dd" providerId="ADAL" clId="{B0BFE6AD-20F9-40AB-8F06-338C32CC493C}" dt="2023-03-03T09:09:45.531" v="629" actId="552"/>
          <ac:spMkLst>
            <pc:docMk/>
            <pc:sldMk cId="143662763" sldId="293"/>
            <ac:spMk id="75" creationId="{30AB4E0D-0F8D-5C2C-E74F-485B0CD3BE6C}"/>
          </ac:spMkLst>
        </pc:spChg>
        <pc:spChg chg="mod">
          <ac:chgData name="Kate Geraedts" userId="93d1cb2e-6171-4553-b9b6-b54c724e11dd" providerId="ADAL" clId="{B0BFE6AD-20F9-40AB-8F06-338C32CC493C}" dt="2023-03-03T09:09:50.060" v="630" actId="552"/>
          <ac:spMkLst>
            <pc:docMk/>
            <pc:sldMk cId="143662763" sldId="293"/>
            <ac:spMk id="77" creationId="{96A1A4DD-AD99-BD01-83C4-8FD1BD896948}"/>
          </ac:spMkLst>
        </pc:spChg>
        <pc:spChg chg="mod">
          <ac:chgData name="Kate Geraedts" userId="93d1cb2e-6171-4553-b9b6-b54c724e11dd" providerId="ADAL" clId="{B0BFE6AD-20F9-40AB-8F06-338C32CC493C}" dt="2023-03-03T09:09:56.487" v="631" actId="552"/>
          <ac:spMkLst>
            <pc:docMk/>
            <pc:sldMk cId="143662763" sldId="293"/>
            <ac:spMk id="78" creationId="{2FE29AF2-DECC-6A07-506F-2286635BA3F2}"/>
          </ac:spMkLst>
        </pc:spChg>
        <pc:picChg chg="mod">
          <ac:chgData name="Kate Geraedts" userId="93d1cb2e-6171-4553-b9b6-b54c724e11dd" providerId="ADAL" clId="{B0BFE6AD-20F9-40AB-8F06-338C32CC493C}" dt="2023-03-03T09:10:03.744" v="644" actId="1076"/>
          <ac:picMkLst>
            <pc:docMk/>
            <pc:sldMk cId="143662763" sldId="293"/>
            <ac:picMk id="74" creationId="{57F17716-B396-B965-3CAD-5C3507FE5DCA}"/>
          </ac:picMkLst>
        </pc:picChg>
      </pc:sldChg>
      <pc:sldChg chg="addSp delSp modSp mod delAnim">
        <pc:chgData name="Kate Geraedts" userId="93d1cb2e-6171-4553-b9b6-b54c724e11dd" providerId="ADAL" clId="{B0BFE6AD-20F9-40AB-8F06-338C32CC493C}" dt="2023-03-03T09:08:09.733" v="372"/>
        <pc:sldMkLst>
          <pc:docMk/>
          <pc:sldMk cId="2397490904" sldId="295"/>
        </pc:sldMkLst>
        <pc:spChg chg="del">
          <ac:chgData name="Kate Geraedts" userId="93d1cb2e-6171-4553-b9b6-b54c724e11dd" providerId="ADAL" clId="{B0BFE6AD-20F9-40AB-8F06-338C32CC493C}" dt="2023-03-03T09:07:48.550" v="367" actId="478"/>
          <ac:spMkLst>
            <pc:docMk/>
            <pc:sldMk cId="2397490904" sldId="295"/>
            <ac:spMk id="6" creationId="{171B95AC-3E8C-3284-2136-EB4D72DE8D5A}"/>
          </ac:spMkLst>
        </pc:spChg>
        <pc:spChg chg="del">
          <ac:chgData name="Kate Geraedts" userId="93d1cb2e-6171-4553-b9b6-b54c724e11dd" providerId="ADAL" clId="{B0BFE6AD-20F9-40AB-8F06-338C32CC493C}" dt="2023-03-03T09:07:52.553" v="368" actId="478"/>
          <ac:spMkLst>
            <pc:docMk/>
            <pc:sldMk cId="2397490904" sldId="295"/>
            <ac:spMk id="11" creationId="{D86CAA85-92FB-0F28-3158-3FF45F426F3B}"/>
          </ac:spMkLst>
        </pc:spChg>
        <pc:spChg chg="add del mod">
          <ac:chgData name="Kate Geraedts" userId="93d1cb2e-6171-4553-b9b6-b54c724e11dd" providerId="ADAL" clId="{B0BFE6AD-20F9-40AB-8F06-338C32CC493C}" dt="2023-03-03T09:08:02.831" v="370" actId="478"/>
          <ac:spMkLst>
            <pc:docMk/>
            <pc:sldMk cId="2397490904" sldId="295"/>
            <ac:spMk id="13" creationId="{8B8298F9-7762-D580-5C9B-2252E3340F4F}"/>
          </ac:spMkLst>
        </pc:spChg>
        <pc:spChg chg="del">
          <ac:chgData name="Kate Geraedts" userId="93d1cb2e-6171-4553-b9b6-b54c724e11dd" providerId="ADAL" clId="{B0BFE6AD-20F9-40AB-8F06-338C32CC493C}" dt="2023-03-03T09:07:53.491" v="369" actId="478"/>
          <ac:spMkLst>
            <pc:docMk/>
            <pc:sldMk cId="2397490904" sldId="295"/>
            <ac:spMk id="14" creationId="{93F04FC0-4EF3-AB57-BEAC-0D48D6651EEB}"/>
          </ac:spMkLst>
        </pc:spChg>
        <pc:spChg chg="add mod">
          <ac:chgData name="Kate Geraedts" userId="93d1cb2e-6171-4553-b9b6-b54c724e11dd" providerId="ADAL" clId="{B0BFE6AD-20F9-40AB-8F06-338C32CC493C}" dt="2023-03-03T09:08:09.733" v="372"/>
          <ac:spMkLst>
            <pc:docMk/>
            <pc:sldMk cId="2397490904" sldId="295"/>
            <ac:spMk id="15" creationId="{744BABA4-C1C9-AA63-0C6C-511DEACA989E}"/>
          </ac:spMkLst>
        </pc:spChg>
        <pc:spChg chg="del mod">
          <ac:chgData name="Kate Geraedts" userId="93d1cb2e-6171-4553-b9b6-b54c724e11dd" providerId="ADAL" clId="{B0BFE6AD-20F9-40AB-8F06-338C32CC493C}" dt="2023-03-03T09:05:15.761" v="228" actId="478"/>
          <ac:spMkLst>
            <pc:docMk/>
            <pc:sldMk cId="2397490904" sldId="295"/>
            <ac:spMk id="18" creationId="{35029B75-D973-C691-F880-14E80836C5DE}"/>
          </ac:spMkLst>
        </pc:spChg>
        <pc:spChg chg="mod">
          <ac:chgData name="Kate Geraedts" userId="93d1cb2e-6171-4553-b9b6-b54c724e11dd" providerId="ADAL" clId="{B0BFE6AD-20F9-40AB-8F06-338C32CC493C}" dt="2023-03-03T09:07:06.781" v="343" actId="1038"/>
          <ac:spMkLst>
            <pc:docMk/>
            <pc:sldMk cId="2397490904" sldId="295"/>
            <ac:spMk id="29" creationId="{911980D6-28D7-E865-2F59-EC09A924F297}"/>
          </ac:spMkLst>
        </pc:spChg>
        <pc:spChg chg="mod">
          <ac:chgData name="Kate Geraedts" userId="93d1cb2e-6171-4553-b9b6-b54c724e11dd" providerId="ADAL" clId="{B0BFE6AD-20F9-40AB-8F06-338C32CC493C}" dt="2023-03-03T09:07:06.781" v="343" actId="1038"/>
          <ac:spMkLst>
            <pc:docMk/>
            <pc:sldMk cId="2397490904" sldId="295"/>
            <ac:spMk id="30" creationId="{38E8807F-55F0-EF33-44FA-2068555211D7}"/>
          </ac:spMkLst>
        </pc:spChg>
        <pc:spChg chg="mod">
          <ac:chgData name="Kate Geraedts" userId="93d1cb2e-6171-4553-b9b6-b54c724e11dd" providerId="ADAL" clId="{B0BFE6AD-20F9-40AB-8F06-338C32CC493C}" dt="2023-03-03T09:07:06.781" v="343" actId="1038"/>
          <ac:spMkLst>
            <pc:docMk/>
            <pc:sldMk cId="2397490904" sldId="295"/>
            <ac:spMk id="31" creationId="{1969C49C-25F1-36BF-F970-8A8501697A83}"/>
          </ac:spMkLst>
        </pc:spChg>
        <pc:spChg chg="del mod">
          <ac:chgData name="Kate Geraedts" userId="93d1cb2e-6171-4553-b9b6-b54c724e11dd" providerId="ADAL" clId="{B0BFE6AD-20F9-40AB-8F06-338C32CC493C}" dt="2023-03-03T09:08:04.112" v="371" actId="478"/>
          <ac:spMkLst>
            <pc:docMk/>
            <pc:sldMk cId="2397490904" sldId="295"/>
            <ac:spMk id="32" creationId="{A4A2081F-158D-7940-FF42-E5D5E5C6EA6B}"/>
          </ac:spMkLst>
        </pc:spChg>
        <pc:spChg chg="mod">
          <ac:chgData name="Kate Geraedts" userId="93d1cb2e-6171-4553-b9b6-b54c724e11dd" providerId="ADAL" clId="{B0BFE6AD-20F9-40AB-8F06-338C32CC493C}" dt="2023-03-03T09:07:28.499" v="349" actId="20577"/>
          <ac:spMkLst>
            <pc:docMk/>
            <pc:sldMk cId="2397490904" sldId="295"/>
            <ac:spMk id="52" creationId="{628A583C-773E-7709-F8CE-96256A3E436C}"/>
          </ac:spMkLst>
        </pc:spChg>
        <pc:graphicFrameChg chg="mod">
          <ac:chgData name="Kate Geraedts" userId="93d1cb2e-6171-4553-b9b6-b54c724e11dd" providerId="ADAL" clId="{B0BFE6AD-20F9-40AB-8F06-338C32CC493C}" dt="2023-03-03T09:07:06.781" v="343" actId="1038"/>
          <ac:graphicFrameMkLst>
            <pc:docMk/>
            <pc:sldMk cId="2397490904" sldId="295"/>
            <ac:graphicFrameMk id="24" creationId="{94C05CDD-715C-EAD2-EBE8-6CF727E7DD1A}"/>
          </ac:graphicFrameMkLst>
        </pc:graphicFrameChg>
      </pc:sldChg>
      <pc:sldChg chg="modSp mod">
        <pc:chgData name="Kate Geraedts" userId="93d1cb2e-6171-4553-b9b6-b54c724e11dd" providerId="ADAL" clId="{B0BFE6AD-20F9-40AB-8F06-338C32CC493C}" dt="2023-03-03T08:59:26.526" v="42" actId="404"/>
        <pc:sldMkLst>
          <pc:docMk/>
          <pc:sldMk cId="2290089837" sldId="296"/>
        </pc:sldMkLst>
        <pc:spChg chg="mod">
          <ac:chgData name="Kate Geraedts" userId="93d1cb2e-6171-4553-b9b6-b54c724e11dd" providerId="ADAL" clId="{B0BFE6AD-20F9-40AB-8F06-338C32CC493C}" dt="2023-03-03T08:59:26.526" v="42" actId="404"/>
          <ac:spMkLst>
            <pc:docMk/>
            <pc:sldMk cId="2290089837" sldId="296"/>
            <ac:spMk id="15" creationId="{473CF284-F026-A444-F7F3-3E564A54131F}"/>
          </ac:spMkLst>
        </pc:spChg>
        <pc:spChg chg="mod">
          <ac:chgData name="Kate Geraedts" userId="93d1cb2e-6171-4553-b9b6-b54c724e11dd" providerId="ADAL" clId="{B0BFE6AD-20F9-40AB-8F06-338C32CC493C}" dt="2023-03-03T08:58:59.526" v="37" actId="1036"/>
          <ac:spMkLst>
            <pc:docMk/>
            <pc:sldMk cId="2290089837" sldId="296"/>
            <ac:spMk id="16" creationId="{0EF4750B-BEBD-B22A-630C-EFD3865F215F}"/>
          </ac:spMkLst>
        </pc:spChg>
        <pc:spChg chg="mod">
          <ac:chgData name="Kate Geraedts" userId="93d1cb2e-6171-4553-b9b6-b54c724e11dd" providerId="ADAL" clId="{B0BFE6AD-20F9-40AB-8F06-338C32CC493C}" dt="2023-03-03T08:58:54.625" v="35" actId="1076"/>
          <ac:spMkLst>
            <pc:docMk/>
            <pc:sldMk cId="2290089837" sldId="296"/>
            <ac:spMk id="47" creationId="{C1BDEE8A-927F-48FA-B905-A882DF6B08AB}"/>
          </ac:spMkLst>
        </pc:spChg>
      </pc:sldChg>
      <pc:sldChg chg="modSp mod modAnim">
        <pc:chgData name="Kate Geraedts" userId="93d1cb2e-6171-4553-b9b6-b54c724e11dd" providerId="ADAL" clId="{B0BFE6AD-20F9-40AB-8F06-338C32CC493C}" dt="2023-03-03T09:01:51.476" v="201"/>
        <pc:sldMkLst>
          <pc:docMk/>
          <pc:sldMk cId="1159509651" sldId="297"/>
        </pc:sldMkLst>
        <pc:spChg chg="mod">
          <ac:chgData name="Kate Geraedts" userId="93d1cb2e-6171-4553-b9b6-b54c724e11dd" providerId="ADAL" clId="{B0BFE6AD-20F9-40AB-8F06-338C32CC493C}" dt="2023-03-03T09:01:23.638" v="133" actId="14100"/>
          <ac:spMkLst>
            <pc:docMk/>
            <pc:sldMk cId="1159509651" sldId="297"/>
            <ac:spMk id="30" creationId="{F1818324-0E04-2696-D16D-6C1CBECA9BD0}"/>
          </ac:spMkLst>
        </pc:spChg>
        <pc:cxnChg chg="mod">
          <ac:chgData name="Kate Geraedts" userId="93d1cb2e-6171-4553-b9b6-b54c724e11dd" providerId="ADAL" clId="{B0BFE6AD-20F9-40AB-8F06-338C32CC493C}" dt="2023-03-03T09:01:43.411" v="200" actId="1037"/>
          <ac:cxnSpMkLst>
            <pc:docMk/>
            <pc:sldMk cId="1159509651" sldId="297"/>
            <ac:cxnSpMk id="46" creationId="{35F76045-036B-3568-6D87-DBD94B785DEC}"/>
          </ac:cxnSpMkLst>
        </pc:cxnChg>
        <pc:cxnChg chg="mod">
          <ac:chgData name="Kate Geraedts" userId="93d1cb2e-6171-4553-b9b6-b54c724e11dd" providerId="ADAL" clId="{B0BFE6AD-20F9-40AB-8F06-338C32CC493C}" dt="2023-03-03T09:01:32.970" v="161" actId="1036"/>
          <ac:cxnSpMkLst>
            <pc:docMk/>
            <pc:sldMk cId="1159509651" sldId="297"/>
            <ac:cxnSpMk id="48" creationId="{D5955709-62EE-B15B-E3D6-B79A72C5CDC1}"/>
          </ac:cxnSpMkLst>
        </pc:cxnChg>
      </pc:sldChg>
      <pc:sldChg chg="addSp modSp add mod modAnim">
        <pc:chgData name="Kate Geraedts" userId="93d1cb2e-6171-4553-b9b6-b54c724e11dd" providerId="ADAL" clId="{B0BFE6AD-20F9-40AB-8F06-338C32CC493C}" dt="2023-03-03T09:12:52.244" v="657"/>
        <pc:sldMkLst>
          <pc:docMk/>
          <pc:sldMk cId="4192785362" sldId="299"/>
        </pc:sldMkLst>
        <pc:spChg chg="add mod">
          <ac:chgData name="Kate Geraedts" userId="93d1cb2e-6171-4553-b9b6-b54c724e11dd" providerId="ADAL" clId="{B0BFE6AD-20F9-40AB-8F06-338C32CC493C}" dt="2023-03-03T09:00:46.346" v="123" actId="1035"/>
          <ac:spMkLst>
            <pc:docMk/>
            <pc:sldMk cId="4192785362" sldId="299"/>
            <ac:spMk id="5" creationId="{E543BB1B-DDC3-0C57-E750-5C0F4E4E87D2}"/>
          </ac:spMkLst>
        </pc:spChg>
      </pc:sldChg>
      <pc:sldChg chg="add">
        <pc:chgData name="Kate Geraedts" userId="93d1cb2e-6171-4553-b9b6-b54c724e11dd" providerId="ADAL" clId="{B0BFE6AD-20F9-40AB-8F06-338C32CC493C}" dt="2023-03-03T09:07:45.358" v="366" actId="2890"/>
        <pc:sldMkLst>
          <pc:docMk/>
          <pc:sldMk cId="669614436" sldId="300"/>
        </pc:sldMkLst>
      </pc:sldChg>
      <pc:sldChg chg="addSp delSp modSp add mod delAnim modAnim">
        <pc:chgData name="Kate Geraedts" userId="93d1cb2e-6171-4553-b9b6-b54c724e11dd" providerId="ADAL" clId="{B0BFE6AD-20F9-40AB-8F06-338C32CC493C}" dt="2023-03-03T09:38:00.125" v="674"/>
        <pc:sldMkLst>
          <pc:docMk/>
          <pc:sldMk cId="1059325425" sldId="301"/>
        </pc:sldMkLst>
        <pc:spChg chg="add mod">
          <ac:chgData name="Kate Geraedts" userId="93d1cb2e-6171-4553-b9b6-b54c724e11dd" providerId="ADAL" clId="{B0BFE6AD-20F9-40AB-8F06-338C32CC493C}" dt="2023-03-03T09:37:57.269" v="673" actId="20577"/>
          <ac:spMkLst>
            <pc:docMk/>
            <pc:sldMk cId="1059325425" sldId="301"/>
            <ac:spMk id="5" creationId="{81ADCA78-C74C-DB64-2D71-5D26D43A26A1}"/>
          </ac:spMkLst>
        </pc:spChg>
        <pc:spChg chg="del mod">
          <ac:chgData name="Kate Geraedts" userId="93d1cb2e-6171-4553-b9b6-b54c724e11dd" providerId="ADAL" clId="{B0BFE6AD-20F9-40AB-8F06-338C32CC493C}" dt="2023-03-03T09:37:43.806" v="667" actId="478"/>
          <ac:spMkLst>
            <pc:docMk/>
            <pc:sldMk cId="1059325425" sldId="301"/>
            <ac:spMk id="11" creationId="{1E898C8E-0085-E210-4447-C7C1A9706204}"/>
          </ac:spMkLst>
        </pc:spChg>
        <pc:spChg chg="mod">
          <ac:chgData name="Kate Geraedts" userId="93d1cb2e-6171-4553-b9b6-b54c724e11dd" providerId="ADAL" clId="{B0BFE6AD-20F9-40AB-8F06-338C32CC493C}" dt="2023-03-03T09:37:53.684" v="670" actId="554"/>
          <ac:spMkLst>
            <pc:docMk/>
            <pc:sldMk cId="1059325425" sldId="301"/>
            <ac:spMk id="82" creationId="{FCAB0512-3644-8DD0-1AEF-1189AB90FADA}"/>
          </ac:spMkLst>
        </pc:spChg>
      </pc:sldChg>
    </pc:docChg>
  </pc:docChgLst>
  <pc:docChgLst>
    <pc:chgData name="Matthew Wickenden" userId="S::m.wickenden@cheapsideschool.org.uk::2478cd6b-62ee-4a9f-8178-52ae50e33dde" providerId="AD" clId="Web-{8AAFA66F-BC3D-6208-71CB-EA8D7A751BCC}"/>
    <pc:docChg chg="modSld">
      <pc:chgData name="Matthew Wickenden" userId="S::m.wickenden@cheapsideschool.org.uk::2478cd6b-62ee-4a9f-8178-52ae50e33dde" providerId="AD" clId="Web-{8AAFA66F-BC3D-6208-71CB-EA8D7A751BCC}" dt="2025-06-11T11:24:34.824" v="17" actId="20577"/>
      <pc:docMkLst>
        <pc:docMk/>
      </pc:docMkLst>
      <pc:sldChg chg="addSp modSp">
        <pc:chgData name="Matthew Wickenden" userId="S::m.wickenden@cheapsideschool.org.uk::2478cd6b-62ee-4a9f-8178-52ae50e33dde" providerId="AD" clId="Web-{8AAFA66F-BC3D-6208-71CB-EA8D7A751BCC}" dt="2025-06-11T11:24:01.900" v="4" actId="14100"/>
        <pc:sldMkLst>
          <pc:docMk/>
          <pc:sldMk cId="186990716" sldId="258"/>
        </pc:sldMkLst>
        <pc:picChg chg="add mod">
          <ac:chgData name="Matthew Wickenden" userId="S::m.wickenden@cheapsideschool.org.uk::2478cd6b-62ee-4a9f-8178-52ae50e33dde" providerId="AD" clId="Web-{8AAFA66F-BC3D-6208-71CB-EA8D7A751BCC}" dt="2025-06-11T11:24:01.900" v="4" actId="14100"/>
          <ac:picMkLst>
            <pc:docMk/>
            <pc:sldMk cId="186990716" sldId="258"/>
            <ac:picMk id="4" creationId="{6BE8FA91-D298-F57D-4784-10B12246DBDD}"/>
          </ac:picMkLst>
        </pc:picChg>
      </pc:sldChg>
      <pc:sldChg chg="modSp">
        <pc:chgData name="Matthew Wickenden" userId="S::m.wickenden@cheapsideschool.org.uk::2478cd6b-62ee-4a9f-8178-52ae50e33dde" providerId="AD" clId="Web-{8AAFA66F-BC3D-6208-71CB-EA8D7A751BCC}" dt="2025-06-11T11:24:34.824" v="17" actId="20577"/>
        <pc:sldMkLst>
          <pc:docMk/>
          <pc:sldMk cId="1894023500" sldId="260"/>
        </pc:sldMkLst>
        <pc:spChg chg="mod">
          <ac:chgData name="Matthew Wickenden" userId="S::m.wickenden@cheapsideschool.org.uk::2478cd6b-62ee-4a9f-8178-52ae50e33dde" providerId="AD" clId="Web-{8AAFA66F-BC3D-6208-71CB-EA8D7A751BCC}" dt="2025-06-11T11:24:34.824" v="17" actId="20577"/>
          <ac:spMkLst>
            <pc:docMk/>
            <pc:sldMk cId="1894023500" sldId="260"/>
            <ac:spMk id="2" creationId="{00000000-0000-0000-0000-000000000000}"/>
          </ac:spMkLst>
        </pc:spChg>
      </pc:sldChg>
    </pc:docChg>
  </pc:docChgLst>
  <pc:docChgLst>
    <pc:chgData name="Matthew Wickenden" userId="S::m.wickenden@cheapsideschool.org.uk::2478cd6b-62ee-4a9f-8178-52ae50e33dde" providerId="AD" clId="Web-{61E2F24E-020E-355D-ADE7-DE5793C4AE05}"/>
    <pc:docChg chg="modSld">
      <pc:chgData name="Matthew Wickenden" userId="S::m.wickenden@cheapsideschool.org.uk::2478cd6b-62ee-4a9f-8178-52ae50e33dde" providerId="AD" clId="Web-{61E2F24E-020E-355D-ADE7-DE5793C4AE05}" dt="2025-06-11T11:08:16.376" v="2" actId="20577"/>
      <pc:docMkLst>
        <pc:docMk/>
      </pc:docMkLst>
      <pc:sldChg chg="modSp">
        <pc:chgData name="Matthew Wickenden" userId="S::m.wickenden@cheapsideschool.org.uk::2478cd6b-62ee-4a9f-8178-52ae50e33dde" providerId="AD" clId="Web-{61E2F24E-020E-355D-ADE7-DE5793C4AE05}" dt="2025-06-11T11:08:16.376" v="2" actId="20577"/>
        <pc:sldMkLst>
          <pc:docMk/>
          <pc:sldMk cId="1894023500" sldId="260"/>
        </pc:sldMkLst>
        <pc:spChg chg="mod">
          <ac:chgData name="Matthew Wickenden" userId="S::m.wickenden@cheapsideschool.org.uk::2478cd6b-62ee-4a9f-8178-52ae50e33dde" providerId="AD" clId="Web-{61E2F24E-020E-355D-ADE7-DE5793C4AE05}" dt="2025-06-11T11:08:16.376" v="2" actId="20577"/>
          <ac:spMkLst>
            <pc:docMk/>
            <pc:sldMk cId="1894023500" sldId="260"/>
            <ac:spMk id="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llonthebrue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/>
          <a:srcRect t="12594" b="14365"/>
          <a:stretch/>
        </p:blipFill>
        <p:spPr>
          <a:xfrm>
            <a:off x="292542" y="0"/>
            <a:ext cx="5886450" cy="1071418"/>
          </a:xfrm>
          <a:prstGeom prst="rect">
            <a:avLst/>
          </a:prstGeom>
        </p:spPr>
      </p:pic>
      <p:sp>
        <p:nvSpPr>
          <p:cNvPr id="3" name="Rectangle 2"/>
          <p:cNvSpPr/>
          <p:nvPr userDrawn="1"/>
        </p:nvSpPr>
        <p:spPr>
          <a:xfrm>
            <a:off x="6311476" y="351043"/>
            <a:ext cx="3434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3"/>
              </a:rPr>
              <a:t>https://www.millonthebrue.co.uk/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433">
              <a:srgbClr val="BDCDEA"/>
            </a:gs>
            <a:gs pos="33892">
              <a:srgbClr val="D4DEF1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 Bold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Day 1</a:t>
            </a:r>
            <a:endParaRPr lang="en-GB" dirty="0">
              <a:effectLst/>
              <a:latin typeface="Bariol Regular" panose="02000506040000020003" pitchFamily="2" charset="0"/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illonthebrue.co.uk/outdoor-activity-centres/food/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5068" y="1720840"/>
            <a:ext cx="62158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Year 6 Residential Trip</a:t>
            </a:r>
          </a:p>
          <a:p>
            <a:pPr algn="ctr"/>
            <a:endParaRPr lang="en-GB" sz="5400" dirty="0"/>
          </a:p>
          <a:p>
            <a:pPr algn="ctr"/>
            <a:r>
              <a:rPr lang="en-GB" sz="5400" dirty="0"/>
              <a:t>June 16</a:t>
            </a:r>
            <a:r>
              <a:rPr lang="en-GB" sz="5400" baseline="30000" dirty="0"/>
              <a:t>th</a:t>
            </a:r>
            <a:r>
              <a:rPr lang="en-GB" sz="5400" dirty="0"/>
              <a:t> – 19</a:t>
            </a:r>
            <a:r>
              <a:rPr lang="en-GB" sz="5400" baseline="30000" dirty="0"/>
              <a:t>th</a:t>
            </a:r>
            <a:r>
              <a:rPr lang="en-GB" sz="5400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422745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91" y="1237500"/>
            <a:ext cx="5309225" cy="53208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4973" y="2676153"/>
            <a:ext cx="3748608" cy="244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5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315943"/>
            <a:ext cx="32980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Staffing</a:t>
            </a:r>
          </a:p>
          <a:p>
            <a:endParaRPr lang="en-GB" sz="3200" b="1" u="sng" dirty="0"/>
          </a:p>
        </p:txBody>
      </p:sp>
      <p:sp>
        <p:nvSpPr>
          <p:cNvPr id="3" name="Rectangle 2"/>
          <p:cNvSpPr/>
          <p:nvPr/>
        </p:nvSpPr>
        <p:spPr>
          <a:xfrm>
            <a:off x="606486" y="5182873"/>
            <a:ext cx="8842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 Mr. Wickenden         Mrs Roberts		    	Mrs Howarth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531" t="3085" r="12904" b="27231"/>
          <a:stretch/>
        </p:blipFill>
        <p:spPr>
          <a:xfrm>
            <a:off x="6784963" y="1998344"/>
            <a:ext cx="2589088" cy="30822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3973" r="18404" b="27010"/>
          <a:stretch/>
        </p:blipFill>
        <p:spPr>
          <a:xfrm>
            <a:off x="3829100" y="2002481"/>
            <a:ext cx="2396872" cy="2991722"/>
          </a:xfrm>
          <a:prstGeom prst="rect">
            <a:avLst/>
          </a:prstGeom>
        </p:spPr>
      </p:pic>
      <p:pic>
        <p:nvPicPr>
          <p:cNvPr id="4" name="Picture 3" descr="A person in a suit and tie&#10;&#10;AI-generated content may be incorrect.">
            <a:extLst>
              <a:ext uri="{FF2B5EF4-FFF2-40B4-BE49-F238E27FC236}">
                <a16:creationId xmlns:a16="http://schemas.microsoft.com/office/drawing/2014/main" id="{6BE8FA91-D298-F57D-4784-10B12246DB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35" y="1999339"/>
            <a:ext cx="3001678" cy="3077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330" y="1341846"/>
            <a:ext cx="3829639" cy="45907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021" t="3278" r="6686" b="4390"/>
          <a:stretch/>
        </p:blipFill>
        <p:spPr>
          <a:xfrm>
            <a:off x="4623371" y="1150706"/>
            <a:ext cx="4849402" cy="34726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23371" y="4623754"/>
            <a:ext cx="48182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Staff will provide regular updates via the school.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6870" y="6056176"/>
            <a:ext cx="84922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In case of emergency contact Ms </a:t>
            </a:r>
            <a:r>
              <a:rPr lang="en-GB" sz="2800" dirty="0" err="1"/>
              <a:t>Southby</a:t>
            </a:r>
            <a:r>
              <a:rPr lang="en-GB" sz="2800" dirty="0"/>
              <a:t> 07936 621 110</a:t>
            </a:r>
          </a:p>
        </p:txBody>
      </p:sp>
    </p:spTree>
    <p:extLst>
      <p:ext uri="{BB962C8B-B14F-4D97-AF65-F5344CB8AC3E}">
        <p14:creationId xmlns:p14="http://schemas.microsoft.com/office/powerpoint/2010/main" val="3159229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172107"/>
            <a:ext cx="8887146" cy="649408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 dirty="0"/>
              <a:t>Food</a:t>
            </a:r>
          </a:p>
          <a:p>
            <a:r>
              <a:rPr lang="en-GB" sz="3200" u="sng" dirty="0"/>
              <a:t>On the journey</a:t>
            </a:r>
            <a:r>
              <a:rPr lang="en-GB" sz="3200" dirty="0"/>
              <a:t>: drink (not fizzy), sweets for the journey (a packet) and no chocolate or chewing gum please.</a:t>
            </a:r>
            <a:endParaRPr lang="en-GB" sz="3200" dirty="0">
              <a:ea typeface="Calibri"/>
              <a:cs typeface="Calibri"/>
            </a:endParaRPr>
          </a:p>
          <a:p>
            <a:endParaRPr lang="en-GB" sz="3200" dirty="0"/>
          </a:p>
          <a:p>
            <a:r>
              <a:rPr lang="en-GB" sz="3200" dirty="0"/>
              <a:t>Mill on the Brue have requested no additional drinks or snacks to be taken.</a:t>
            </a:r>
          </a:p>
          <a:p>
            <a:endParaRPr lang="en-GB" sz="3200" dirty="0"/>
          </a:p>
          <a:p>
            <a:r>
              <a:rPr lang="en-GB" sz="3200" u="sng" dirty="0"/>
              <a:t>Food at Mill on the Brue</a:t>
            </a:r>
            <a:r>
              <a:rPr lang="en-GB" sz="3200" dirty="0"/>
              <a:t>:	 </a:t>
            </a:r>
            <a:r>
              <a:rPr lang="en-GB" sz="3200" dirty="0">
                <a:hlinkClick r:id="rId2"/>
              </a:rPr>
              <a:t>https://www.millonthebrue.co.uk/outdoor-activity-centres/food/</a:t>
            </a:r>
            <a:endParaRPr lang="en-GB" sz="3200" dirty="0"/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9402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3190" y="1171254"/>
            <a:ext cx="2625222" cy="176065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7951" y="1315943"/>
            <a:ext cx="92775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Packing:</a:t>
            </a:r>
            <a:r>
              <a:rPr lang="en-GB" sz="3200" dirty="0"/>
              <a:t> (labelled – inc. bags)</a:t>
            </a:r>
            <a:endParaRPr lang="en-GB" sz="3200" b="1" u="sng" dirty="0"/>
          </a:p>
          <a:p>
            <a:endParaRPr lang="en-GB" sz="3200" dirty="0"/>
          </a:p>
          <a:p>
            <a:r>
              <a:rPr lang="en-GB" sz="3200" dirty="0"/>
              <a:t>Please use the Mill on the Brue packing list.</a:t>
            </a:r>
          </a:p>
          <a:p>
            <a:r>
              <a:rPr lang="en-GB" sz="3200" dirty="0"/>
              <a:t>Children will need a sleeping bag.</a:t>
            </a:r>
          </a:p>
          <a:p>
            <a:r>
              <a:rPr lang="en-GB" sz="3200" dirty="0"/>
              <a:t>Long sleeved tops and longer shorts, leggings or trousers are </a:t>
            </a:r>
            <a:r>
              <a:rPr lang="en-GB" sz="3200" b="1" u="sng" dirty="0"/>
              <a:t>essential</a:t>
            </a:r>
            <a:r>
              <a:rPr lang="en-GB" sz="3200" dirty="0"/>
              <a:t> for certain activities.</a:t>
            </a:r>
          </a:p>
          <a:p>
            <a:r>
              <a:rPr lang="en-GB" sz="3200" dirty="0"/>
              <a:t>Wellington or walking boots and old trainers that can get wet, in addition to other trainers. </a:t>
            </a:r>
          </a:p>
          <a:p>
            <a:r>
              <a:rPr lang="en-GB" sz="3200" dirty="0"/>
              <a:t>If your child has waterproofs, please pack them.</a:t>
            </a:r>
          </a:p>
          <a:p>
            <a:r>
              <a:rPr lang="en-GB" sz="3200" dirty="0"/>
              <a:t>Hats and sunscreen should also be brought.</a:t>
            </a:r>
          </a:p>
        </p:txBody>
      </p:sp>
    </p:spTree>
    <p:extLst>
      <p:ext uri="{BB962C8B-B14F-4D97-AF65-F5344CB8AC3E}">
        <p14:creationId xmlns:p14="http://schemas.microsoft.com/office/powerpoint/2010/main" val="225889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164134"/>
            <a:ext cx="927756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u="sng" dirty="0"/>
              <a:t>Medicines:</a:t>
            </a:r>
          </a:p>
          <a:p>
            <a:endParaRPr lang="en-GB" sz="3000" b="1" u="sng" dirty="0"/>
          </a:p>
          <a:p>
            <a:r>
              <a:rPr lang="en-GB" sz="3000" dirty="0"/>
              <a:t>All medicines, including asthma pumps, should be placed in a plastic bag and clearly labelled with your child’s name and any instructions. </a:t>
            </a:r>
          </a:p>
          <a:p>
            <a:endParaRPr lang="en-GB" sz="3000" dirty="0"/>
          </a:p>
          <a:p>
            <a:r>
              <a:rPr lang="en-GB" sz="3000" dirty="0"/>
              <a:t>These should be given to Mr. Wickenden.</a:t>
            </a:r>
          </a:p>
          <a:p>
            <a:endParaRPr lang="en-GB" sz="3000" dirty="0"/>
          </a:p>
          <a:p>
            <a:r>
              <a:rPr lang="en-GB" sz="3000" dirty="0"/>
              <a:t>This incudes any travel sickness medication for the return journey.</a:t>
            </a:r>
          </a:p>
          <a:p>
            <a:endParaRPr lang="en-GB" sz="3000" dirty="0"/>
          </a:p>
          <a:p>
            <a:r>
              <a:rPr lang="en-GB" sz="3000" dirty="0"/>
              <a:t>These medications should be detailed on the OA4 form.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1978" b="16472"/>
          <a:stretch/>
        </p:blipFill>
        <p:spPr>
          <a:xfrm>
            <a:off x="6551488" y="732621"/>
            <a:ext cx="2731961" cy="146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92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164134"/>
            <a:ext cx="92775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Dentistry:</a:t>
            </a:r>
          </a:p>
          <a:p>
            <a:endParaRPr lang="en-GB" sz="3200" b="1" u="sng" dirty="0"/>
          </a:p>
          <a:p>
            <a:r>
              <a:rPr lang="en-GB" sz="3200" dirty="0"/>
              <a:t>This is an activity holiday and, as dentistry is often not provided by the NHS, you may wish to take out private dental insurance which covers accidental damage to teeth.</a:t>
            </a:r>
          </a:p>
          <a:p>
            <a:endParaRPr lang="en-GB" sz="3200" dirty="0"/>
          </a:p>
          <a:p>
            <a:r>
              <a:rPr lang="en-GB" sz="3200" dirty="0"/>
              <a:t>RBWM’s policy covers the costs for treatment due to injury from an accident damaging teeth up to £1000.</a:t>
            </a:r>
          </a:p>
        </p:txBody>
      </p:sp>
    </p:spTree>
    <p:extLst>
      <p:ext uri="{BB962C8B-B14F-4D97-AF65-F5344CB8AC3E}">
        <p14:creationId xmlns:p14="http://schemas.microsoft.com/office/powerpoint/2010/main" val="128554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7951" y="1164134"/>
            <a:ext cx="927756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Timings:</a:t>
            </a:r>
          </a:p>
          <a:p>
            <a:endParaRPr lang="en-GB" sz="3200" b="1" u="sng" dirty="0"/>
          </a:p>
          <a:p>
            <a:r>
              <a:rPr lang="en-GB" sz="3200" dirty="0"/>
              <a:t>Children </a:t>
            </a:r>
            <a:r>
              <a:rPr lang="en-GB" sz="3200" b="1" dirty="0"/>
              <a:t>must</a:t>
            </a:r>
            <a:r>
              <a:rPr lang="en-GB" sz="3200" dirty="0"/>
              <a:t> be in school by 8:15 am on Monday morning (16</a:t>
            </a:r>
            <a:r>
              <a:rPr lang="en-GB" sz="3200" baseline="30000" dirty="0"/>
              <a:t>th</a:t>
            </a:r>
            <a:r>
              <a:rPr lang="en-GB" sz="3200" dirty="0"/>
              <a:t> June) as we aim to depart between 8:45 and 9:00 am. You may stay and wave them goodbye.</a:t>
            </a:r>
          </a:p>
          <a:p>
            <a:endParaRPr lang="en-GB" sz="3200" dirty="0"/>
          </a:p>
          <a:p>
            <a:r>
              <a:rPr lang="en-GB" sz="3200" dirty="0"/>
              <a:t>The children will be returning back on Thursday 19</a:t>
            </a:r>
            <a:r>
              <a:rPr lang="en-GB" sz="3200" baseline="30000" dirty="0"/>
              <a:t>th</a:t>
            </a:r>
            <a:r>
              <a:rPr lang="en-GB" sz="3200" dirty="0"/>
              <a:t> June at 9.30 </a:t>
            </a:r>
            <a:r>
              <a:rPr lang="en-GB" sz="3200" dirty="0" err="1"/>
              <a:t>p.m</a:t>
            </a:r>
            <a:endParaRPr lang="en-GB" sz="3200" dirty="0"/>
          </a:p>
          <a:p>
            <a:endParaRPr lang="en-GB" sz="3200" dirty="0"/>
          </a:p>
          <a:p>
            <a:r>
              <a:rPr lang="en-GB" sz="3200" dirty="0"/>
              <a:t>Should there be any changes to these times, you will be informed accordingly.</a:t>
            </a:r>
          </a:p>
        </p:txBody>
      </p:sp>
    </p:spTree>
    <p:extLst>
      <p:ext uri="{BB962C8B-B14F-4D97-AF65-F5344CB8AC3E}">
        <p14:creationId xmlns:p14="http://schemas.microsoft.com/office/powerpoint/2010/main" val="399860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164134"/>
            <a:ext cx="927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Activity Timetable:</a:t>
            </a:r>
          </a:p>
          <a:p>
            <a:endParaRPr lang="en-GB" sz="3200" b="1" u="sng" dirty="0"/>
          </a:p>
          <a:p>
            <a:endParaRPr lang="en-GB" sz="3200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33600"/>
            <a:ext cx="990600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208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265" y="1164134"/>
            <a:ext cx="927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Activity Timetable:</a:t>
            </a:r>
          </a:p>
          <a:p>
            <a:endParaRPr lang="en-GB" sz="3200" b="1" u="sng" dirty="0"/>
          </a:p>
          <a:p>
            <a:endParaRPr lang="en-GB" sz="32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805749"/>
            <a:ext cx="9906000" cy="4613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10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265" y="1164134"/>
            <a:ext cx="927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Activity Timetable:</a:t>
            </a:r>
          </a:p>
          <a:p>
            <a:endParaRPr lang="en-GB" sz="3200" b="1" u="sng" dirty="0"/>
          </a:p>
          <a:p>
            <a:endParaRPr lang="en-GB" sz="3200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60600"/>
            <a:ext cx="9906000" cy="509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891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265" y="1164134"/>
            <a:ext cx="927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Activity Timetable:</a:t>
            </a:r>
          </a:p>
          <a:p>
            <a:endParaRPr lang="en-GB" sz="3200" b="1" u="sng" dirty="0"/>
          </a:p>
          <a:p>
            <a:endParaRPr lang="en-GB" sz="3200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9074"/>
            <a:ext cx="9906000" cy="511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2253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265" y="1164134"/>
            <a:ext cx="927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Activity Timetable:</a:t>
            </a:r>
          </a:p>
          <a:p>
            <a:endParaRPr lang="en-GB" sz="3200" b="1" u="sng" dirty="0"/>
          </a:p>
          <a:p>
            <a:endParaRPr lang="en-GB" sz="3200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11654"/>
            <a:ext cx="9906000" cy="504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6117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924" y="3108201"/>
            <a:ext cx="2339507" cy="339534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36265" y="1441536"/>
            <a:ext cx="92775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Paperwork</a:t>
            </a:r>
          </a:p>
          <a:p>
            <a:endParaRPr lang="en-GB" sz="3200" b="1" u="sng" dirty="0"/>
          </a:p>
          <a:p>
            <a:r>
              <a:rPr lang="en-GB" sz="3200" dirty="0"/>
              <a:t>Please make sure the following are completed and returned to school by </a:t>
            </a:r>
            <a:r>
              <a:rPr lang="en-GB" sz="3200" b="1" dirty="0"/>
              <a:t>Friday 13</a:t>
            </a:r>
            <a:r>
              <a:rPr lang="en-GB" sz="3200" b="1" baseline="30000" dirty="0"/>
              <a:t>th</a:t>
            </a:r>
            <a:r>
              <a:rPr lang="en-GB" sz="3200" b="1" dirty="0"/>
              <a:t> June</a:t>
            </a:r>
            <a:r>
              <a:rPr lang="en-GB" sz="3200" dirty="0"/>
              <a:t>.</a:t>
            </a:r>
          </a:p>
          <a:p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OA4 consent form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Medication permission slip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Mill on the Brue medical and special		 requirements form</a:t>
            </a:r>
          </a:p>
        </p:txBody>
      </p:sp>
    </p:spTree>
    <p:extLst>
      <p:ext uri="{BB962C8B-B14F-4D97-AF65-F5344CB8AC3E}">
        <p14:creationId xmlns:p14="http://schemas.microsoft.com/office/powerpoint/2010/main" val="59892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fa35bd1-63db-4a7c-91f2-1c0edbf99ccb" xsi:nil="true"/>
    <lcf76f155ced4ddcb4097134ff3c332f xmlns="2a5f1dcc-0833-4cfd-bcad-ab37e0f36cdd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659AB979EDD42878F698329DDF574" ma:contentTypeVersion="20" ma:contentTypeDescription="Create a new document." ma:contentTypeScope="" ma:versionID="44f210940239f8aa13d72b54019d7fdf">
  <xsd:schema xmlns:xsd="http://www.w3.org/2001/XMLSchema" xmlns:xs="http://www.w3.org/2001/XMLSchema" xmlns:p="http://schemas.microsoft.com/office/2006/metadata/properties" xmlns:ns2="2a5f1dcc-0833-4cfd-bcad-ab37e0f36cdd" xmlns:ns3="7fa35bd1-63db-4a7c-91f2-1c0edbf99ccb" targetNamespace="http://schemas.microsoft.com/office/2006/metadata/properties" ma:root="true" ma:fieldsID="ead3a8fce053f47b89c96b13b99e752a" ns2:_="" ns3:_="">
    <xsd:import namespace="2a5f1dcc-0833-4cfd-bcad-ab37e0f36cdd"/>
    <xsd:import namespace="7fa35bd1-63db-4a7c-91f2-1c0edbf99c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f1dcc-0833-4cfd-bcad-ab37e0f36c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013e5da-d388-45a3-a7f2-eb70fd21f96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a35bd1-63db-4a7c-91f2-1c0edbf99ccb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dfa1dc5-0e8f-401d-923d-9c2f47120555}" ma:internalName="TaxCatchAll" ma:showField="CatchAllData" ma:web="7fa35bd1-63db-4a7c-91f2-1c0edbf99c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7A0F1E-473E-4DBA-AF73-BD935AD88AA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F04AFA-A52C-42C6-808B-405BD054F82B}">
  <ds:schemaRefs>
    <ds:schemaRef ds:uri="http://schemas.microsoft.com/office/2006/metadata/properties"/>
    <ds:schemaRef ds:uri="7fa35bd1-63db-4a7c-91f2-1c0edbf99ccb"/>
    <ds:schemaRef ds:uri="http://purl.org/dc/terms/"/>
    <ds:schemaRef ds:uri="http://schemas.openxmlformats.org/package/2006/metadata/core-properties"/>
    <ds:schemaRef ds:uri="2a5f1dcc-0833-4cfd-bcad-ab37e0f36cdd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DE3E286-833F-4EF0-AD7E-47C057C7F9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5f1dcc-0833-4cfd-bcad-ab37e0f36cdd"/>
    <ds:schemaRef ds:uri="7fa35bd1-63db-4a7c-91f2-1c0edbf99c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12918</TotalTime>
  <Words>339</Words>
  <Application>Microsoft Office PowerPoint</Application>
  <PresentationFormat>A4 Paper (210x297 mm)</PresentationFormat>
  <Paragraphs>55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Matthew Wickenden</cp:lastModifiedBy>
  <cp:revision>230</cp:revision>
  <cp:lastPrinted>2024-06-10T07:45:40Z</cp:lastPrinted>
  <dcterms:created xsi:type="dcterms:W3CDTF">2019-10-15T10:24:11Z</dcterms:created>
  <dcterms:modified xsi:type="dcterms:W3CDTF">2025-06-11T11:24:42Z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0x010100F5E659AB979EDD42878F698329DDF574</vt:lpwstr>
  </property>
  <property fmtid="{D5CDD505-2E9C-101B-9397-08002B2CF9AE}" pid="3" name="MediaServiceImageTags">
    <vt:lpwstr/>
  </property>
</Properties>
</file>