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59675" cy="10691813"/>
  <p:notesSz cx="6858000" cy="9144000"/>
  <p:embeddedFontLst>
    <p:embeddedFont>
      <p:font typeface="ABeeZee" panose="020B0604020202020204" charset="0"/>
      <p:regular r:id="rId8"/>
      <p: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2F00D8-5166-774C-B67A-A298E0BC1D34}" v="7" dt="2023-11-28T10:49:35.551"/>
  </p1510:revLst>
</p1510:revInfo>
</file>

<file path=ppt/tableStyles.xml><?xml version="1.0" encoding="utf-8"?>
<a:tblStyleLst xmlns:a="http://schemas.openxmlformats.org/drawingml/2006/main" def="{1B986C92-B8EF-43E4-8073-83B25C7A8323}">
  <a:tblStyle styleId="{1B986C92-B8EF-43E4-8073-83B25C7A832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2288" y="64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na Coe" userId="S::d.coe@cheapsideschool.org.uk::b12761ad-f42f-4d1f-8578-d46beb4f40c6" providerId="AD" clId="Web-{472F00D8-5166-774C-B67A-A298E0BC1D34}"/>
    <pc:docChg chg="modSld">
      <pc:chgData name="Deanna Coe" userId="S::d.coe@cheapsideschool.org.uk::b12761ad-f42f-4d1f-8578-d46beb4f40c6" providerId="AD" clId="Web-{472F00D8-5166-774C-B67A-A298E0BC1D34}" dt="2023-11-28T10:49:25.582" v="1"/>
      <pc:docMkLst>
        <pc:docMk/>
      </pc:docMkLst>
      <pc:sldChg chg="modSp">
        <pc:chgData name="Deanna Coe" userId="S::d.coe@cheapsideschool.org.uk::b12761ad-f42f-4d1f-8578-d46beb4f40c6" providerId="AD" clId="Web-{472F00D8-5166-774C-B67A-A298E0BC1D34}" dt="2023-11-28T10:49:25.582" v="1"/>
        <pc:sldMkLst>
          <pc:docMk/>
          <pc:sldMk cId="0" sldId="257"/>
        </pc:sldMkLst>
        <pc:graphicFrameChg chg="mod modGraphic">
          <ac:chgData name="Deanna Coe" userId="S::d.coe@cheapsideschool.org.uk::b12761ad-f42f-4d1f-8578-d46beb4f40c6" providerId="AD" clId="Web-{472F00D8-5166-774C-B67A-A298E0BC1D34}" dt="2023-11-28T10:49:25.582" v="1"/>
          <ac:graphicFrameMkLst>
            <pc:docMk/>
            <pc:sldMk cId="0" sldId="257"/>
            <ac:graphicFrameMk id="73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23c438550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23c438550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23c438550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23c438550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c4385505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c4385505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123c4385505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123c4385505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3.png"/><Relationship Id="rId4" Type="http://schemas.openxmlformats.org/officeDocument/2006/relationships/image" Target="../media/image1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ff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 fffff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5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(ff) </a:t>
                      </a:r>
                      <a:r>
                        <a:rPr lang="en-GB" sz="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ll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 lllll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5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(ll) </a:t>
                      </a:r>
                      <a:r>
                        <a:rPr lang="en-GB" sz="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ss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your teeth and and let the s hiss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ssssss ssssss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5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(ss) </a:t>
                      </a:r>
                      <a:r>
                        <a:rPr lang="en-GB" sz="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6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j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show your teeth use your tongue as you say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j j j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/>
        </p:nvGraphicFramePr>
        <p:xfrm>
          <a:off x="314275" y="61556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huff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jug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bell in a bed.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jam is red.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huff and puff.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a mess!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7" name="Google Shape;57;p13"/>
          <p:cNvGraphicFramePr/>
          <p:nvPr/>
        </p:nvGraphicFramePr>
        <p:xfrm>
          <a:off x="314275" y="9279825"/>
          <a:ext cx="6908600" cy="7124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158047264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j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0" name="Google Shape;60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2925" y="4402926"/>
            <a:ext cx="587913" cy="135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6533" y="45475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4209" y="2758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42837" y="2855775"/>
            <a:ext cx="948100" cy="12110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" name="Google Shape;69;p14"/>
          <p:cNvGraphicFramePr/>
          <p:nvPr>
            <p:extLst>
              <p:ext uri="{D42A27DB-BD31-4B8C-83A1-F6EECF244321}">
                <p14:modId xmlns:p14="http://schemas.microsoft.com/office/powerpoint/2010/main" val="1923581211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800" b="1"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2</a:t>
                      </a:r>
                      <a:endParaRPr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v / w / x / y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v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teeth against your bottom lip and make a buzzing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vvvvv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w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keep them small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 w w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x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Mouth open, then push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cs/x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through as you close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cs cs cs (x x x)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y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Smile, tongue to the top of your mouth; say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y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without opening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y y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61556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van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yum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>
            <p:extLst>
              <p:ext uri="{D42A27DB-BD31-4B8C-83A1-F6EECF244321}">
                <p14:modId xmlns:p14="http://schemas.microsoft.com/office/powerpoint/2010/main" val="2818486997"/>
              </p:ext>
            </p:extLst>
          </p:nvPr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fox is red.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had a big wig.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sock is in the van.</a:t>
                      </a:r>
                      <a:endParaRPr sz="1800"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wet.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4" name="Google Shape;74;p14"/>
          <p:cNvGraphicFramePr/>
          <p:nvPr/>
        </p:nvGraphicFramePr>
        <p:xfrm>
          <a:off x="314275" y="92798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5" name="Google Shape;75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6" name="Google Shape;7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1525" y="3005322"/>
            <a:ext cx="987792" cy="9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94322" y="3005336"/>
            <a:ext cx="1333500" cy="966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1522" y="4580472"/>
            <a:ext cx="890513" cy="9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5701" y="4533401"/>
            <a:ext cx="850749" cy="131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5"/>
          <p:cNvGraphicFramePr/>
          <p:nvPr/>
        </p:nvGraphicFramePr>
        <p:xfrm>
          <a:off x="314300" y="293000"/>
          <a:ext cx="6908550" cy="155442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z / zz / q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/ ch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            Words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added at the end (hats / sits)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6" name="Google Shape;86;p15"/>
          <p:cNvGraphicFramePr/>
          <p:nvPr/>
        </p:nvGraphicFramePr>
        <p:xfrm>
          <a:off x="314300" y="26552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z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and buzz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zzzzz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qu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mouth, then open it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 qu qu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ch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show your teeth; use your tongue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 ch ch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7" name="Google Shape;87;p15"/>
          <p:cNvGraphicFramePr/>
          <p:nvPr/>
        </p:nvGraphicFramePr>
        <p:xfrm>
          <a:off x="314275" y="6308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zip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zap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buzz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fizz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8" name="Google Shape;88;p15"/>
          <p:cNvGraphicFramePr/>
          <p:nvPr/>
        </p:nvGraphicFramePr>
        <p:xfrm>
          <a:off x="314275" y="79082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bell can buzz.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zip up her top.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duck can quack.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chop the big chips.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9" name="Google Shape;89;p15"/>
          <p:cNvGraphicFramePr/>
          <p:nvPr/>
        </p:nvGraphicFramePr>
        <p:xfrm>
          <a:off x="314275" y="94322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0" name="Google Shape;90;p15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91" name="Google Shape;9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1997" y="3098100"/>
            <a:ext cx="1133475" cy="804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6720" y="3098092"/>
            <a:ext cx="1133475" cy="960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1995" y="4682716"/>
            <a:ext cx="1133475" cy="11390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6"/>
          <p:cNvGraphicFramePr/>
          <p:nvPr>
            <p:extLst>
              <p:ext uri="{D42A27DB-BD31-4B8C-83A1-F6EECF244321}">
                <p14:modId xmlns:p14="http://schemas.microsoft.com/office/powerpoint/2010/main" val="3592470972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800" b="1"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4 </a:t>
                      </a:r>
                      <a:endParaRPr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 err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</a:t>
                      </a:r>
                      <a:r>
                        <a:rPr lang="en-GB" dirty="0" err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ng /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0" name="Google Shape;100;p16"/>
          <p:cNvGraphicFramePr/>
          <p:nvPr/>
        </p:nvGraphicFramePr>
        <p:xfrm>
          <a:off x="314300" y="25790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and push the air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shshshshsh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Voiced: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Tongue on your teeth, teeth almost closed to make a ‘buzzing’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 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Unvoiced: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Tongue on your teeth and push the air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ng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bit and then use your tongue at the back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 ng ng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nk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bit and then use your tongue at the back of your mouth to say </a:t>
                      </a: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ngk ngk ngk</a:t>
                      </a:r>
                      <a:endParaRPr b="1"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1" name="Google Shape;101;p16"/>
          <p:cNvGraphicFramePr/>
          <p:nvPr/>
        </p:nvGraphicFramePr>
        <p:xfrm>
          <a:off x="314275" y="62318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2" name="Google Shape;102;p16"/>
          <p:cNvGraphicFramePr/>
          <p:nvPr/>
        </p:nvGraphicFramePr>
        <p:xfrm>
          <a:off x="314275" y="78320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8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5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go to the shell shop.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a moth quack?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big bell can ring.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 top has pink and red dots.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3" name="Google Shape;103;p16"/>
          <p:cNvGraphicFramePr/>
          <p:nvPr/>
        </p:nvGraphicFramePr>
        <p:xfrm>
          <a:off x="314275" y="93560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0995" y="4662938"/>
            <a:ext cx="1244425" cy="102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5325" y="4864550"/>
            <a:ext cx="1244425" cy="102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95475" y="3103725"/>
            <a:ext cx="1309938" cy="108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9800" y="3124250"/>
            <a:ext cx="1309950" cy="11361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" name="Google Shape;113;p17"/>
          <p:cNvGraphicFramePr/>
          <p:nvPr/>
        </p:nvGraphicFramePr>
        <p:xfrm>
          <a:off x="314275" y="62318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rings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ducks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4" name="Google Shape;114;p17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9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pink shells.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cats get on the bed to nap.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has six ducks.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chick has pink wings.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5" name="Google Shape;115;p17"/>
          <p:cNvGraphicFramePr/>
          <p:nvPr/>
        </p:nvGraphicFramePr>
        <p:xfrm>
          <a:off x="314275" y="92036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6" name="Google Shape;116;p17"/>
          <p:cNvGraphicFramePr/>
          <p:nvPr>
            <p:extLst>
              <p:ext uri="{D42A27DB-BD31-4B8C-83A1-F6EECF244321}">
                <p14:modId xmlns:p14="http://schemas.microsoft.com/office/powerpoint/2010/main" val="1656743331"/>
              </p:ext>
            </p:extLst>
          </p:nvPr>
        </p:nvGraphicFramePr>
        <p:xfrm>
          <a:off x="314300" y="293000"/>
          <a:ext cx="6908550" cy="1554420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800" b="1"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5 </a:t>
                      </a:r>
                      <a:endParaRPr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with s </a:t>
                      </a:r>
                      <a:r>
                        <a:rPr lang="en-GB" i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added at the ends e.g. hats / sits</a:t>
                      </a:r>
                      <a:endParaRPr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ending s </a:t>
                      </a:r>
                      <a:r>
                        <a:rPr lang="en-GB" i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(his) and with s </a:t>
                      </a:r>
                      <a:r>
                        <a:rPr lang="en-GB" i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added at the end (bags)</a:t>
                      </a:r>
                      <a:endParaRPr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8" name="Google Shape;118;p17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19" name="Google Shape;119;p17"/>
          <p:cNvGraphicFramePr/>
          <p:nvPr/>
        </p:nvGraphicFramePr>
        <p:xfrm>
          <a:off x="314300" y="25790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{1B986C92-B8EF-43E4-8073-83B25C7A8323}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0" name="Google Shape;12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7449" y="3171141"/>
            <a:ext cx="556523" cy="114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5">
            <a:alphaModFix/>
          </a:blip>
          <a:srcRect r="10817"/>
          <a:stretch/>
        </p:blipFill>
        <p:spPr>
          <a:xfrm>
            <a:off x="1814804" y="3471790"/>
            <a:ext cx="728912" cy="740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62335" y="3308586"/>
            <a:ext cx="935052" cy="816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70662" y="3308597"/>
            <a:ext cx="1262302" cy="816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405098" y="3320736"/>
            <a:ext cx="763968" cy="740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32140" y="3263830"/>
            <a:ext cx="763960" cy="105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46775" y="3030837"/>
            <a:ext cx="897479" cy="1245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/>
          <p:cNvPicPr preferRelativeResize="0"/>
          <p:nvPr/>
        </p:nvPicPr>
        <p:blipFill rotWithShape="1">
          <a:blip r:embed="rId11">
            <a:alphaModFix/>
          </a:blip>
          <a:srcRect l="20474" r="25201"/>
          <a:stretch/>
        </p:blipFill>
        <p:spPr>
          <a:xfrm>
            <a:off x="1411612" y="3124282"/>
            <a:ext cx="487550" cy="1023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7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34925" y="4730444"/>
            <a:ext cx="925100" cy="652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7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1306622" y="4742646"/>
            <a:ext cx="1076134" cy="905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359448" y="4387475"/>
            <a:ext cx="1007106" cy="1005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120756" y="4450761"/>
            <a:ext cx="1102144" cy="896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4285513" y="4722761"/>
            <a:ext cx="1007106" cy="824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7"/>
          <p:cNvPicPr preferRelativeResize="0"/>
          <p:nvPr/>
        </p:nvPicPr>
        <p:blipFill rotWithShape="1">
          <a:blip r:embed="rId17">
            <a:alphaModFix/>
          </a:blip>
          <a:srcRect r="8138"/>
          <a:stretch/>
        </p:blipFill>
        <p:spPr>
          <a:xfrm>
            <a:off x="5227567" y="4477644"/>
            <a:ext cx="925099" cy="824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7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3343246" y="4641020"/>
            <a:ext cx="897471" cy="773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1262</Words>
  <Application>Microsoft Office PowerPoint</Application>
  <PresentationFormat>Custom</PresentationFormat>
  <Paragraphs>207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Deanna Coe</dc:creator>
  <cp:lastModifiedBy>Deanna Coe</cp:lastModifiedBy>
  <cp:revision>4</cp:revision>
  <dcterms:modified xsi:type="dcterms:W3CDTF">2024-11-19T14:27:55Z</dcterms:modified>
</cp:coreProperties>
</file>