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258" r:id="rId2"/>
    <p:sldId id="264" r:id="rId3"/>
    <p:sldId id="280" r:id="rId4"/>
    <p:sldId id="279" r:id="rId5"/>
    <p:sldId id="276" r:id="rId6"/>
    <p:sldId id="284" r:id="rId7"/>
    <p:sldId id="282" r:id="rId8"/>
    <p:sldId id="278" r:id="rId9"/>
    <p:sldId id="277" r:id="rId10"/>
    <p:sldId id="285" r:id="rId11"/>
    <p:sldId id="283" r:id="rId12"/>
    <p:sldId id="286" r:id="rId13"/>
    <p:sldId id="287" r:id="rId14"/>
    <p:sldId id="288" r:id="rId15"/>
    <p:sldId id="289" r:id="rId16"/>
    <p:sldId id="275" r:id="rId17"/>
    <p:sldId id="267" r:id="rId1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Twinkl" pitchFamily="2" charset="0"/>
      <p:regular r:id="rId25"/>
      <p:bold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1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032" y="4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veryday-life/everyday-life-transport/powerpoints-transport-everyday-life-topics-key-stage-1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everyday-life/everyday-life-transport/powerpoints-transport-everyday-life-topics-key-stage-1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7504315" y="-1"/>
            <a:ext cx="1531620" cy="9975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63E52C6C-9F5C-47AA-AE0B-074F4E128159}"/>
              </a:ext>
            </a:extLst>
          </p:cNvPr>
          <p:cNvSpPr/>
          <p:nvPr userDrawn="1"/>
        </p:nvSpPr>
        <p:spPr>
          <a:xfrm>
            <a:off x="7504315" y="-1"/>
            <a:ext cx="1531620" cy="9975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+mn-lt"/>
              </a:rPr>
              <a:t>Yacht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51FE6D9-8197-41D4-8E20-4A899B3BB64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98"/>
          <a:stretch/>
        </p:blipFill>
        <p:spPr>
          <a:xfrm>
            <a:off x="721454" y="1473201"/>
            <a:ext cx="7655651" cy="4608817"/>
          </a:xfrm>
          <a:prstGeom prst="roundRect">
            <a:avLst>
              <a:gd name="adj" fmla="val 5018"/>
            </a:avLst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+mn-lt"/>
              </a:rPr>
              <a:t>Cruise Ship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51FE6D9-8197-41D4-8E20-4A899B3BB64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03" b="6103"/>
          <a:stretch/>
        </p:blipFill>
        <p:spPr>
          <a:xfrm>
            <a:off x="721454" y="1473201"/>
            <a:ext cx="7655651" cy="4608817"/>
          </a:xfrm>
          <a:prstGeom prst="roundRect">
            <a:avLst>
              <a:gd name="adj" fmla="val 5018"/>
            </a:avLst>
          </a:prstGeom>
        </p:spPr>
      </p:pic>
    </p:spTree>
    <p:extLst>
      <p:ext uri="{BB962C8B-B14F-4D97-AF65-F5344CB8AC3E}">
        <p14:creationId xmlns:p14="http://schemas.microsoft.com/office/powerpoint/2010/main" val="20167152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+mn-lt"/>
              </a:rPr>
              <a:t>Ferry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51FE6D9-8197-41D4-8E20-4A899B3BB64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00" b="4800"/>
          <a:stretch/>
        </p:blipFill>
        <p:spPr>
          <a:xfrm>
            <a:off x="721454" y="1473201"/>
            <a:ext cx="7655651" cy="4608817"/>
          </a:xfrm>
          <a:prstGeom prst="roundRect">
            <a:avLst>
              <a:gd name="adj" fmla="val 5018"/>
            </a:avLst>
          </a:prstGeom>
        </p:spPr>
      </p:pic>
    </p:spTree>
    <p:extLst>
      <p:ext uri="{BB962C8B-B14F-4D97-AF65-F5344CB8AC3E}">
        <p14:creationId xmlns:p14="http://schemas.microsoft.com/office/powerpoint/2010/main" val="12241895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+mn-lt"/>
              </a:rPr>
              <a:t>Ship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51FE6D9-8197-41D4-8E20-4A899B3BB64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8" b="8301"/>
          <a:stretch/>
        </p:blipFill>
        <p:spPr>
          <a:xfrm>
            <a:off x="721454" y="1473201"/>
            <a:ext cx="7655651" cy="4608817"/>
          </a:xfrm>
          <a:prstGeom prst="roundRect">
            <a:avLst>
              <a:gd name="adj" fmla="val 5018"/>
            </a:avLst>
          </a:prstGeom>
        </p:spPr>
      </p:pic>
    </p:spTree>
    <p:extLst>
      <p:ext uri="{BB962C8B-B14F-4D97-AF65-F5344CB8AC3E}">
        <p14:creationId xmlns:p14="http://schemas.microsoft.com/office/powerpoint/2010/main" val="4239861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+mn-lt"/>
              </a:rPr>
              <a:t>Kayak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51FE6D9-8197-41D4-8E20-4A899B3BB64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545" b="427"/>
          <a:stretch/>
        </p:blipFill>
        <p:spPr>
          <a:xfrm>
            <a:off x="721454" y="1473201"/>
            <a:ext cx="7655651" cy="4608817"/>
          </a:xfrm>
          <a:prstGeom prst="roundRect">
            <a:avLst>
              <a:gd name="adj" fmla="val 5018"/>
            </a:avLst>
          </a:prstGeom>
        </p:spPr>
      </p:pic>
    </p:spTree>
    <p:extLst>
      <p:ext uri="{BB962C8B-B14F-4D97-AF65-F5344CB8AC3E}">
        <p14:creationId xmlns:p14="http://schemas.microsoft.com/office/powerpoint/2010/main" val="668973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+mn-lt"/>
              </a:rPr>
              <a:t>Speed Boat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51FE6D9-8197-41D4-8E20-4A899B3BB64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55" b="4855"/>
          <a:stretch/>
        </p:blipFill>
        <p:spPr>
          <a:xfrm>
            <a:off x="721454" y="1473201"/>
            <a:ext cx="7655651" cy="4608817"/>
          </a:xfrm>
          <a:prstGeom prst="roundRect">
            <a:avLst>
              <a:gd name="adj" fmla="val 5018"/>
            </a:avLst>
          </a:prstGeom>
        </p:spPr>
      </p:pic>
    </p:spTree>
    <p:extLst>
      <p:ext uri="{BB962C8B-B14F-4D97-AF65-F5344CB8AC3E}">
        <p14:creationId xmlns:p14="http://schemas.microsoft.com/office/powerpoint/2010/main" val="5456242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+mn-lt"/>
              </a:rPr>
              <a:t>Dinghy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51FE6D9-8197-41D4-8E20-4A899B3BB64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13" b="4913"/>
          <a:stretch/>
        </p:blipFill>
        <p:spPr>
          <a:xfrm>
            <a:off x="721454" y="1473201"/>
            <a:ext cx="7655651" cy="4608817"/>
          </a:xfrm>
          <a:prstGeom prst="roundRect">
            <a:avLst>
              <a:gd name="adj" fmla="val 5018"/>
            </a:avLst>
          </a:prstGeom>
        </p:spPr>
      </p:pic>
    </p:spTree>
    <p:extLst>
      <p:ext uri="{BB962C8B-B14F-4D97-AF65-F5344CB8AC3E}">
        <p14:creationId xmlns:p14="http://schemas.microsoft.com/office/powerpoint/2010/main" val="35382726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+mn-lt"/>
              </a:rPr>
              <a:t>Hovercraft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51FE6D9-8197-41D4-8E20-4A899B3BB64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49" b="4849"/>
          <a:stretch/>
        </p:blipFill>
        <p:spPr>
          <a:xfrm>
            <a:off x="721454" y="1473201"/>
            <a:ext cx="7655651" cy="4608817"/>
          </a:xfrm>
          <a:prstGeom prst="roundRect">
            <a:avLst>
              <a:gd name="adj" fmla="val 5018"/>
            </a:avLst>
          </a:prstGeom>
        </p:spPr>
      </p:pic>
    </p:spTree>
    <p:extLst>
      <p:ext uri="{BB962C8B-B14F-4D97-AF65-F5344CB8AC3E}">
        <p14:creationId xmlns:p14="http://schemas.microsoft.com/office/powerpoint/2010/main" val="40438296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+mn-lt"/>
              </a:rPr>
              <a:t>Windsurf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51FE6D9-8197-41D4-8E20-4A899B3BB64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7" r="3287"/>
          <a:stretch/>
        </p:blipFill>
        <p:spPr>
          <a:xfrm>
            <a:off x="721454" y="1473201"/>
            <a:ext cx="7655651" cy="4608817"/>
          </a:xfrm>
          <a:prstGeom prst="roundRect">
            <a:avLst>
              <a:gd name="adj" fmla="val 5018"/>
            </a:avLst>
          </a:prstGeom>
        </p:spPr>
      </p:pic>
    </p:spTree>
    <p:extLst>
      <p:ext uri="{BB962C8B-B14F-4D97-AF65-F5344CB8AC3E}">
        <p14:creationId xmlns:p14="http://schemas.microsoft.com/office/powerpoint/2010/main" val="21583654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+mn-lt"/>
              </a:rPr>
              <a:t>Canoe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51FE6D9-8197-41D4-8E20-4A899B3BB64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07" b="4707"/>
          <a:stretch/>
        </p:blipFill>
        <p:spPr>
          <a:xfrm>
            <a:off x="721454" y="1473201"/>
            <a:ext cx="7655651" cy="4608817"/>
          </a:xfrm>
          <a:prstGeom prst="roundRect">
            <a:avLst>
              <a:gd name="adj" fmla="val 5018"/>
            </a:avLst>
          </a:prstGeom>
        </p:spPr>
      </p:pic>
    </p:spTree>
    <p:extLst>
      <p:ext uri="{BB962C8B-B14F-4D97-AF65-F5344CB8AC3E}">
        <p14:creationId xmlns:p14="http://schemas.microsoft.com/office/powerpoint/2010/main" val="36171067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+mn-lt"/>
              </a:rPr>
              <a:t>Gondola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51FE6D9-8197-41D4-8E20-4A899B3BB64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49" b="4849"/>
          <a:stretch/>
        </p:blipFill>
        <p:spPr>
          <a:xfrm>
            <a:off x="721454" y="1473201"/>
            <a:ext cx="7655651" cy="4608817"/>
          </a:xfrm>
          <a:prstGeom prst="roundRect">
            <a:avLst>
              <a:gd name="adj" fmla="val 5018"/>
            </a:avLst>
          </a:prstGeom>
        </p:spPr>
      </p:pic>
    </p:spTree>
    <p:extLst>
      <p:ext uri="{BB962C8B-B14F-4D97-AF65-F5344CB8AC3E}">
        <p14:creationId xmlns:p14="http://schemas.microsoft.com/office/powerpoint/2010/main" val="35210300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+mn-lt"/>
              </a:rPr>
              <a:t>Fishing Boat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51FE6D9-8197-41D4-8E20-4A899B3BB6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9" r="3239"/>
          <a:stretch/>
        </p:blipFill>
        <p:spPr>
          <a:xfrm>
            <a:off x="721454" y="1473201"/>
            <a:ext cx="7655651" cy="4608817"/>
          </a:xfrm>
          <a:prstGeom prst="roundRect">
            <a:avLst>
              <a:gd name="adj" fmla="val 5018"/>
            </a:avLst>
          </a:prstGeom>
        </p:spPr>
      </p:pic>
    </p:spTree>
    <p:extLst>
      <p:ext uri="{BB962C8B-B14F-4D97-AF65-F5344CB8AC3E}">
        <p14:creationId xmlns:p14="http://schemas.microsoft.com/office/powerpoint/2010/main" val="24185045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+mn-lt"/>
              </a:rPr>
              <a:t>Submarine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51FE6D9-8197-41D4-8E20-4A899B3BB64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49" b="4849"/>
          <a:stretch/>
        </p:blipFill>
        <p:spPr>
          <a:xfrm>
            <a:off x="721454" y="1473201"/>
            <a:ext cx="7655651" cy="4608817"/>
          </a:xfrm>
          <a:prstGeom prst="roundRect">
            <a:avLst>
              <a:gd name="adj" fmla="val 5018"/>
            </a:avLst>
          </a:prstGeom>
        </p:spPr>
      </p:pic>
    </p:spTree>
    <p:extLst>
      <p:ext uri="{BB962C8B-B14F-4D97-AF65-F5344CB8AC3E}">
        <p14:creationId xmlns:p14="http://schemas.microsoft.com/office/powerpoint/2010/main" val="16407205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+mn-lt"/>
              </a:rPr>
              <a:t>Oil Tanker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51FE6D9-8197-41D4-8E20-4A899B3BB64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4" b="5164"/>
          <a:stretch/>
        </p:blipFill>
        <p:spPr>
          <a:xfrm>
            <a:off x="721454" y="1473201"/>
            <a:ext cx="7655651" cy="4608817"/>
          </a:xfrm>
          <a:prstGeom prst="roundRect">
            <a:avLst>
              <a:gd name="adj" fmla="val 5018"/>
            </a:avLst>
          </a:prstGeom>
        </p:spPr>
      </p:pic>
    </p:spTree>
    <p:extLst>
      <p:ext uri="{BB962C8B-B14F-4D97-AF65-F5344CB8AC3E}">
        <p14:creationId xmlns:p14="http://schemas.microsoft.com/office/powerpoint/2010/main" val="7375907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+mn-lt"/>
              </a:rPr>
              <a:t>Rowing Boat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51FE6D9-8197-41D4-8E20-4A899B3BB64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4" b="434"/>
          <a:stretch/>
        </p:blipFill>
        <p:spPr>
          <a:xfrm>
            <a:off x="721454" y="1473201"/>
            <a:ext cx="7655651" cy="4608817"/>
          </a:xfrm>
          <a:prstGeom prst="roundRect">
            <a:avLst>
              <a:gd name="adj" fmla="val 5018"/>
            </a:avLst>
          </a:prstGeom>
        </p:spPr>
      </p:pic>
    </p:spTree>
    <p:extLst>
      <p:ext uri="{BB962C8B-B14F-4D97-AF65-F5344CB8AC3E}">
        <p14:creationId xmlns:p14="http://schemas.microsoft.com/office/powerpoint/2010/main" val="26915406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C62058F5-E99F-4F27-B9E9-05AC47688FF5}" vid="{052CBA24-7177-4CBD-BE8E-943201157C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26</TotalTime>
  <Words>20</Words>
  <Application>Microsoft Office PowerPoint</Application>
  <PresentationFormat>On-screen Show (4:3)</PresentationFormat>
  <Paragraphs>15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Twinkl</vt:lpstr>
      <vt:lpstr>Office Theme</vt:lpstr>
      <vt:lpstr>PowerPoint Presentation</vt:lpstr>
      <vt:lpstr>Yacht</vt:lpstr>
      <vt:lpstr>Cruise Ship</vt:lpstr>
      <vt:lpstr>Ferry</vt:lpstr>
      <vt:lpstr>Ship</vt:lpstr>
      <vt:lpstr>Kayak</vt:lpstr>
      <vt:lpstr>Speed Boat</vt:lpstr>
      <vt:lpstr>Dinghy</vt:lpstr>
      <vt:lpstr>Hovercraft</vt:lpstr>
      <vt:lpstr>Windsurf</vt:lpstr>
      <vt:lpstr>Canoe</vt:lpstr>
      <vt:lpstr>Gondola</vt:lpstr>
      <vt:lpstr>Fishing Boat</vt:lpstr>
      <vt:lpstr>Submarine</vt:lpstr>
      <vt:lpstr>Oil Tanker</vt:lpstr>
      <vt:lpstr>Rowing Boat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A5</dc:creator>
  <cp:lastModifiedBy>Deanna Coe</cp:lastModifiedBy>
  <cp:revision>5</cp:revision>
  <dcterms:created xsi:type="dcterms:W3CDTF">2021-01-04T03:48:58Z</dcterms:created>
  <dcterms:modified xsi:type="dcterms:W3CDTF">2022-01-24T16:58:54Z</dcterms:modified>
</cp:coreProperties>
</file>