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14" r:id="rId17"/>
    <p:sldId id="304" r:id="rId18"/>
    <p:sldId id="301" r:id="rId19"/>
    <p:sldId id="315" r:id="rId20"/>
    <p:sldId id="316" r:id="rId21"/>
    <p:sldId id="317" r:id="rId22"/>
    <p:sldId id="307" r:id="rId23"/>
    <p:sldId id="318" r:id="rId24"/>
    <p:sldId id="319" r:id="rId25"/>
    <p:sldId id="306" r:id="rId26"/>
    <p:sldId id="308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839079D-394D-4808-AC8A-CB78E9278710}"/>
    <pc:docChg chg="custSel modSld">
      <pc:chgData name="James Clegg" userId="c6df1435-7a36-4b38-be4d-16e68e91152f" providerId="ADAL" clId="{5839079D-394D-4808-AC8A-CB78E9278710}" dt="2020-11-24T10:23:45.834" v="14"/>
      <pc:docMkLst>
        <pc:docMk/>
      </pc:docMkLst>
      <pc:sldChg chg="modTransition">
        <pc:chgData name="James Clegg" userId="c6df1435-7a36-4b38-be4d-16e68e91152f" providerId="ADAL" clId="{5839079D-394D-4808-AC8A-CB78E9278710}" dt="2020-11-24T10:23:45.834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839079D-394D-4808-AC8A-CB78E9278710}" dt="2020-11-24T10:23:45.834" v="14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4128357408" sldId="298"/>
        </pc:sldMkLst>
        <pc:picChg chg="del">
          <ac:chgData name="James Clegg" userId="c6df1435-7a36-4b38-be4d-16e68e91152f" providerId="ADAL" clId="{5839079D-394D-4808-AC8A-CB78E9278710}" dt="2020-11-24T10:22:56.702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5839079D-394D-4808-AC8A-CB78E9278710}" dt="2020-11-24T10:23:45.834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782242679" sldId="301"/>
        </pc:sldMkLst>
        <pc:picChg chg="del">
          <ac:chgData name="James Clegg" userId="c6df1435-7a36-4b38-be4d-16e68e91152f" providerId="ADAL" clId="{5839079D-394D-4808-AC8A-CB78E9278710}" dt="2020-11-24T10:23:10.652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195527484" sldId="304"/>
        </pc:sldMkLst>
        <pc:picChg chg="del">
          <ac:chgData name="James Clegg" userId="c6df1435-7a36-4b38-be4d-16e68e91152f" providerId="ADAL" clId="{5839079D-394D-4808-AC8A-CB78E9278710}" dt="2020-11-24T10:23:06.916" v="4" actId="478"/>
          <ac:picMkLst>
            <pc:docMk/>
            <pc:sldMk cId="3195527484" sldId="304"/>
            <ac:picMk id="2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1793065095" sldId="306"/>
        </pc:sldMkLst>
        <pc:picChg chg="del">
          <ac:chgData name="James Clegg" userId="c6df1435-7a36-4b38-be4d-16e68e91152f" providerId="ADAL" clId="{5839079D-394D-4808-AC8A-CB78E9278710}" dt="2020-11-24T10:23:31.620" v="12" actId="478"/>
          <ac:picMkLst>
            <pc:docMk/>
            <pc:sldMk cId="1793065095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482969237" sldId="307"/>
        </pc:sldMkLst>
        <pc:picChg chg="del">
          <ac:chgData name="James Clegg" userId="c6df1435-7a36-4b38-be4d-16e68e91152f" providerId="ADAL" clId="{5839079D-394D-4808-AC8A-CB78E9278710}" dt="2020-11-24T10:23:23.053" v="9" actId="478"/>
          <ac:picMkLst>
            <pc:docMk/>
            <pc:sldMk cId="3482969237" sldId="307"/>
            <ac:picMk id="2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1923779299" sldId="308"/>
        </pc:sldMkLst>
        <pc:picChg chg="del">
          <ac:chgData name="James Clegg" userId="c6df1435-7a36-4b38-be4d-16e68e91152f" providerId="ADAL" clId="{5839079D-394D-4808-AC8A-CB78E9278710}" dt="2020-11-24T10:23:34.746" v="13" actId="478"/>
          <ac:picMkLst>
            <pc:docMk/>
            <pc:sldMk cId="192377929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995791446" sldId="311"/>
        </pc:sldMkLst>
        <pc:picChg chg="del">
          <ac:chgData name="James Clegg" userId="c6df1435-7a36-4b38-be4d-16e68e91152f" providerId="ADAL" clId="{5839079D-394D-4808-AC8A-CB78E9278710}" dt="2020-11-24T10:23:02.134" v="2" actId="478"/>
          <ac:picMkLst>
            <pc:docMk/>
            <pc:sldMk cId="995791446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484910505" sldId="312"/>
        </pc:sldMkLst>
        <pc:picChg chg="del">
          <ac:chgData name="James Clegg" userId="c6df1435-7a36-4b38-be4d-16e68e91152f" providerId="ADAL" clId="{5839079D-394D-4808-AC8A-CB78E9278710}" dt="2020-11-24T10:22:59.189" v="1" actId="478"/>
          <ac:picMkLst>
            <pc:docMk/>
            <pc:sldMk cId="3484910505" sldId="312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2841140567" sldId="314"/>
        </pc:sldMkLst>
        <pc:picChg chg="del">
          <ac:chgData name="James Clegg" userId="c6df1435-7a36-4b38-be4d-16e68e91152f" providerId="ADAL" clId="{5839079D-394D-4808-AC8A-CB78E9278710}" dt="2020-11-24T10:23:04.340" v="3" actId="478"/>
          <ac:picMkLst>
            <pc:docMk/>
            <pc:sldMk cId="2841140567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3502267936" sldId="315"/>
        </pc:sldMkLst>
        <pc:picChg chg="del">
          <ac:chgData name="James Clegg" userId="c6df1435-7a36-4b38-be4d-16e68e91152f" providerId="ADAL" clId="{5839079D-394D-4808-AC8A-CB78E9278710}" dt="2020-11-24T10:23:13.495" v="6" actId="478"/>
          <ac:picMkLst>
            <pc:docMk/>
            <pc:sldMk cId="3502267936" sldId="315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1267107489" sldId="316"/>
        </pc:sldMkLst>
        <pc:picChg chg="del">
          <ac:chgData name="James Clegg" userId="c6df1435-7a36-4b38-be4d-16e68e91152f" providerId="ADAL" clId="{5839079D-394D-4808-AC8A-CB78E9278710}" dt="2020-11-24T10:23:16.324" v="7" actId="478"/>
          <ac:picMkLst>
            <pc:docMk/>
            <pc:sldMk cId="1267107489" sldId="316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4239263843" sldId="317"/>
        </pc:sldMkLst>
        <pc:picChg chg="del">
          <ac:chgData name="James Clegg" userId="c6df1435-7a36-4b38-be4d-16e68e91152f" providerId="ADAL" clId="{5839079D-394D-4808-AC8A-CB78E9278710}" dt="2020-11-24T10:23:20.309" v="8" actId="478"/>
          <ac:picMkLst>
            <pc:docMk/>
            <pc:sldMk cId="4239263843" sldId="31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4181000368" sldId="318"/>
        </pc:sldMkLst>
        <pc:picChg chg="del">
          <ac:chgData name="James Clegg" userId="c6df1435-7a36-4b38-be4d-16e68e91152f" providerId="ADAL" clId="{5839079D-394D-4808-AC8A-CB78E9278710}" dt="2020-11-24T10:23:25.870" v="10" actId="478"/>
          <ac:picMkLst>
            <pc:docMk/>
            <pc:sldMk cId="4181000368" sldId="318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839079D-394D-4808-AC8A-CB78E9278710}" dt="2020-11-24T10:23:45.834" v="14"/>
        <pc:sldMkLst>
          <pc:docMk/>
          <pc:sldMk cId="593670859" sldId="319"/>
        </pc:sldMkLst>
        <pc:picChg chg="del">
          <ac:chgData name="James Clegg" userId="c6df1435-7a36-4b38-be4d-16e68e91152f" providerId="ADAL" clId="{5839079D-394D-4808-AC8A-CB78E9278710}" dt="2020-11-24T10:23:28.775" v="11" actId="478"/>
          <ac:picMkLst>
            <pc:docMk/>
            <pc:sldMk cId="593670859" sldId="319"/>
            <ac:picMk id="10" creationId="{00000000-0000-0000-0000-000000000000}"/>
          </ac:picMkLst>
        </pc:picChg>
      </pc:sldChg>
    </pc:docChg>
  </pc:docChgLst>
  <pc:docChgLst>
    <pc:chgData name="James Clegg" userId="c6df1435-7a36-4b38-be4d-16e68e91152f" providerId="ADAL" clId="{C3935890-A7B9-419D-A342-274D066F9E4B}"/>
    <pc:docChg chg="undo redo custSel modSld">
      <pc:chgData name="James Clegg" userId="c6df1435-7a36-4b38-be4d-16e68e91152f" providerId="ADAL" clId="{C3935890-A7B9-419D-A342-274D066F9E4B}" dt="2020-11-24T10:21:47.587" v="422" actId="208"/>
      <pc:docMkLst>
        <pc:docMk/>
      </pc:docMkLst>
      <pc:sldChg chg="delSp modSp">
        <pc:chgData name="James Clegg" userId="c6df1435-7a36-4b38-be4d-16e68e91152f" providerId="ADAL" clId="{C3935890-A7B9-419D-A342-274D066F9E4B}" dt="2020-11-24T09:13:19.556" v="2" actId="478"/>
        <pc:sldMkLst>
          <pc:docMk/>
          <pc:sldMk cId="4128357408" sldId="298"/>
        </pc:sldMkLst>
        <pc:spChg chg="mod">
          <ac:chgData name="James Clegg" userId="c6df1435-7a36-4b38-be4d-16e68e91152f" providerId="ADAL" clId="{C3935890-A7B9-419D-A342-274D066F9E4B}" dt="2020-11-24T09:13:17.111" v="1"/>
          <ac:spMkLst>
            <pc:docMk/>
            <pc:sldMk cId="4128357408" sldId="298"/>
            <ac:spMk id="2" creationId="{00000000-0000-0000-0000-000000000000}"/>
          </ac:spMkLst>
        </pc:spChg>
        <pc:spChg chg="del">
          <ac:chgData name="James Clegg" userId="c6df1435-7a36-4b38-be4d-16e68e91152f" providerId="ADAL" clId="{C3935890-A7B9-419D-A342-274D066F9E4B}" dt="2020-11-24T09:13:19.556" v="2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modSp">
        <pc:chgData name="James Clegg" userId="c6df1435-7a36-4b38-be4d-16e68e91152f" providerId="ADAL" clId="{C3935890-A7B9-419D-A342-274D066F9E4B}" dt="2020-11-24T09:18:41.514" v="228" actId="20577"/>
        <pc:sldMkLst>
          <pc:docMk/>
          <pc:sldMk cId="3782242679" sldId="301"/>
        </pc:sldMkLst>
        <pc:spChg chg="mod">
          <ac:chgData name="James Clegg" userId="c6df1435-7a36-4b38-be4d-16e68e91152f" providerId="ADAL" clId="{C3935890-A7B9-419D-A342-274D066F9E4B}" dt="2020-11-24T09:18:41.514" v="228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10:13:53.044" v="421" actId="1036"/>
        <pc:sldMkLst>
          <pc:docMk/>
          <pc:sldMk cId="3195527484" sldId="304"/>
        </pc:sldMkLst>
        <pc:spChg chg="del">
          <ac:chgData name="James Clegg" userId="c6df1435-7a36-4b38-be4d-16e68e91152f" providerId="ADAL" clId="{C3935890-A7B9-419D-A342-274D066F9E4B}" dt="2020-11-24T09:18:35.596" v="22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38.893" v="397" actId="1037"/>
          <ac:spMkLst>
            <pc:docMk/>
            <pc:sldMk cId="3195527484" sldId="304"/>
            <ac:spMk id="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44.627" v="409" actId="1036"/>
          <ac:spMkLst>
            <pc:docMk/>
            <pc:sldMk cId="3195527484" sldId="304"/>
            <ac:spMk id="1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47.713" v="414" actId="1038"/>
          <ac:spMkLst>
            <pc:docMk/>
            <pc:sldMk cId="3195527484" sldId="304"/>
            <ac:spMk id="1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5:04.860" v="265" actId="6549"/>
          <ac:spMkLst>
            <pc:docMk/>
            <pc:sldMk cId="3195527484" sldId="304"/>
            <ac:spMk id="1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13:47.670" v="418" actId="1036"/>
          <ac:spMkLst>
            <pc:docMk/>
            <pc:sldMk cId="3195527484" sldId="304"/>
            <ac:spMk id="1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5:29.137" v="290" actId="20577"/>
          <ac:spMkLst>
            <pc:docMk/>
            <pc:sldMk cId="3195527484" sldId="304"/>
            <ac:spMk id="2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27.983" v="380" actId="1036"/>
          <ac:spMkLst>
            <pc:docMk/>
            <pc:sldMk cId="3195527484" sldId="304"/>
            <ac:spMk id="2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03.764" v="371" actId="1038"/>
          <ac:spMkLst>
            <pc:docMk/>
            <pc:sldMk cId="3195527484" sldId="304"/>
            <ac:spMk id="2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24.415" v="376" actId="1035"/>
          <ac:spMkLst>
            <pc:docMk/>
            <pc:sldMk cId="3195527484" sldId="304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26:16.847" v="374" actId="1076"/>
          <ac:spMkLst>
            <pc:docMk/>
            <pc:sldMk cId="3195527484" sldId="304"/>
            <ac:spMk id="28" creationId="{00000000-0000-0000-0000-000000000000}"/>
          </ac:spMkLst>
        </pc:spChg>
        <pc:grpChg chg="mod">
          <ac:chgData name="James Clegg" userId="c6df1435-7a36-4b38-be4d-16e68e91152f" providerId="ADAL" clId="{C3935890-A7B9-419D-A342-274D066F9E4B}" dt="2020-11-24T10:13:53.044" v="421" actId="1036"/>
          <ac:grpSpMkLst>
            <pc:docMk/>
            <pc:sldMk cId="3195527484" sldId="304"/>
            <ac:grpSpMk id="18" creationId="{00000000-0000-0000-0000-000000000000}"/>
          </ac:grpSpMkLst>
        </pc:grpChg>
        <pc:grpChg chg="mod">
          <ac:chgData name="James Clegg" userId="c6df1435-7a36-4b38-be4d-16e68e91152f" providerId="ADAL" clId="{C3935890-A7B9-419D-A342-274D066F9E4B}" dt="2020-11-24T09:26:11.555" v="373" actId="1076"/>
          <ac:grpSpMkLst>
            <pc:docMk/>
            <pc:sldMk cId="3195527484" sldId="304"/>
            <ac:grpSpMk id="22" creationId="{00000000-0000-0000-0000-000000000000}"/>
          </ac:grpSpMkLst>
        </pc:grpChg>
      </pc:sldChg>
      <pc:sldChg chg="delSp modSp">
        <pc:chgData name="James Clegg" userId="c6df1435-7a36-4b38-be4d-16e68e91152f" providerId="ADAL" clId="{C3935890-A7B9-419D-A342-274D066F9E4B}" dt="2020-11-24T10:21:47.587" v="422" actId="208"/>
        <pc:sldMkLst>
          <pc:docMk/>
          <pc:sldMk cId="1793065095" sldId="306"/>
        </pc:sldMkLst>
        <pc:spChg chg="del">
          <ac:chgData name="James Clegg" userId="c6df1435-7a36-4b38-be4d-16e68e91152f" providerId="ADAL" clId="{C3935890-A7B9-419D-A342-274D066F9E4B}" dt="2020-11-24T09:19:17.177" v="235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9:37.316" v="240" actId="14100"/>
          <ac:spMkLst>
            <pc:docMk/>
            <pc:sldMk cId="1793065095" sldId="306"/>
            <ac:spMk id="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9:28.700" v="239" actId="14100"/>
          <ac:spMkLst>
            <pc:docMk/>
            <pc:sldMk cId="1793065095" sldId="306"/>
            <ac:spMk id="1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10:21:47.587" v="422" actId="208"/>
          <ac:spMkLst>
            <pc:docMk/>
            <pc:sldMk cId="1793065095" sldId="306"/>
            <ac:spMk id="29" creationId="{00000000-0000-0000-0000-000000000000}"/>
          </ac:spMkLst>
        </pc:spChg>
      </pc:sldChg>
      <pc:sldChg chg="delSp">
        <pc:chgData name="James Clegg" userId="c6df1435-7a36-4b38-be4d-16e68e91152f" providerId="ADAL" clId="{C3935890-A7B9-419D-A342-274D066F9E4B}" dt="2020-11-24T09:19:00.481" v="232" actId="478"/>
        <pc:sldMkLst>
          <pc:docMk/>
          <pc:sldMk cId="3482969237" sldId="307"/>
        </pc:sldMkLst>
        <pc:spChg chg="del">
          <ac:chgData name="James Clegg" userId="c6df1435-7a36-4b38-be4d-16e68e91152f" providerId="ADAL" clId="{C3935890-A7B9-419D-A342-274D066F9E4B}" dt="2020-11-24T09:19:00.481" v="232" actId="478"/>
          <ac:spMkLst>
            <pc:docMk/>
            <pc:sldMk cId="3482969237" sldId="307"/>
            <ac:spMk id="5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09:18:21.421" v="224" actId="1035"/>
        <pc:sldMkLst>
          <pc:docMk/>
          <pc:sldMk cId="995791446" sldId="311"/>
        </pc:sldMkLst>
        <pc:spChg chg="del">
          <ac:chgData name="James Clegg" userId="c6df1435-7a36-4b38-be4d-16e68e91152f" providerId="ADAL" clId="{C3935890-A7B9-419D-A342-274D066F9E4B}" dt="2020-11-24T09:13:39.019" v="6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3:49.698" v="8" actId="1076"/>
          <ac:spMkLst>
            <pc:docMk/>
            <pc:sldMk cId="995791446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18.776" v="215" actId="1035"/>
          <ac:spMkLst>
            <pc:docMk/>
            <pc:sldMk cId="995791446" sldId="311"/>
            <ac:spMk id="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06.449" v="53" actId="1036"/>
          <ac:spMkLst>
            <pc:docMk/>
            <pc:sldMk cId="995791446" sldId="311"/>
            <ac:spMk id="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21.421" v="224" actId="1035"/>
          <ac:spMkLst>
            <pc:docMk/>
            <pc:sldMk cId="995791446" sldId="311"/>
            <ac:spMk id="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1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8.265" v="199" actId="1036"/>
          <ac:spMkLst>
            <pc:docMk/>
            <pc:sldMk cId="995791446" sldId="311"/>
            <ac:spMk id="1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1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41.149" v="74" actId="1036"/>
          <ac:spMkLst>
            <pc:docMk/>
            <pc:sldMk cId="995791446" sldId="311"/>
            <ac:spMk id="1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1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1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51.158" v="102" actId="1035"/>
          <ac:spMkLst>
            <pc:docMk/>
            <pc:sldMk cId="995791446" sldId="311"/>
            <ac:spMk id="1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2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4:23.261" v="10" actId="465"/>
          <ac:spMkLst>
            <pc:docMk/>
            <pc:sldMk cId="995791446" sldId="311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2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46.619" v="84" actId="1035"/>
          <ac:spMkLst>
            <pc:docMk/>
            <pc:sldMk cId="995791446" sldId="311"/>
            <ac:spMk id="2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03.726" v="192" actId="465"/>
          <ac:spMkLst>
            <pc:docMk/>
            <pc:sldMk cId="995791446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13.981" v="209" actId="1036"/>
          <ac:spMkLst>
            <pc:docMk/>
            <pc:sldMk cId="995791446" sldId="311"/>
            <ac:spMk id="3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5:34.517" v="63" actId="465"/>
          <ac:spMkLst>
            <pc:docMk/>
            <pc:sldMk cId="995791446" sldId="311"/>
            <ac:spMk id="32" creationId="{00000000-0000-0000-0000-000000000000}"/>
          </ac:spMkLst>
        </pc:spChg>
        <pc:grpChg chg="mod">
          <ac:chgData name="James Clegg" userId="c6df1435-7a36-4b38-be4d-16e68e91152f" providerId="ADAL" clId="{C3935890-A7B9-419D-A342-274D066F9E4B}" dt="2020-11-24T09:18:03.726" v="192" actId="465"/>
          <ac:grpSpMkLst>
            <pc:docMk/>
            <pc:sldMk cId="995791446" sldId="311"/>
            <ac:grpSpMk id="36" creationId="{00000000-0000-0000-0000-000000000000}"/>
          </ac:grpSpMkLst>
        </pc:grpChg>
      </pc:sldChg>
      <pc:sldChg chg="delSp modSp">
        <pc:chgData name="James Clegg" userId="c6df1435-7a36-4b38-be4d-16e68e91152f" providerId="ADAL" clId="{C3935890-A7B9-419D-A342-274D066F9E4B}" dt="2020-11-24T09:13:31.907" v="5" actId="478"/>
        <pc:sldMkLst>
          <pc:docMk/>
          <pc:sldMk cId="3484910505" sldId="312"/>
        </pc:sldMkLst>
        <pc:spChg chg="mod">
          <ac:chgData name="James Clegg" userId="c6df1435-7a36-4b38-be4d-16e68e91152f" providerId="ADAL" clId="{C3935890-A7B9-419D-A342-274D066F9E4B}" dt="2020-11-24T09:13:28.525" v="4"/>
          <ac:spMkLst>
            <pc:docMk/>
            <pc:sldMk cId="3484910505" sldId="312"/>
            <ac:spMk id="2" creationId="{00000000-0000-0000-0000-000000000000}"/>
          </ac:spMkLst>
        </pc:spChg>
        <pc:spChg chg="del">
          <ac:chgData name="James Clegg" userId="c6df1435-7a36-4b38-be4d-16e68e91152f" providerId="ADAL" clId="{C3935890-A7B9-419D-A342-274D066F9E4B}" dt="2020-11-24T09:13:31.907" v="5" actId="478"/>
          <ac:spMkLst>
            <pc:docMk/>
            <pc:sldMk cId="3484910505" sldId="312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09:17:45.227" v="191" actId="1035"/>
        <pc:sldMkLst>
          <pc:docMk/>
          <pc:sldMk cId="2841140567" sldId="314"/>
        </pc:sldMkLst>
        <pc:spChg chg="del">
          <ac:chgData name="James Clegg" userId="c6df1435-7a36-4b38-be4d-16e68e91152f" providerId="ADAL" clId="{C3935890-A7B9-419D-A342-274D066F9E4B}" dt="2020-11-24T09:15:56.249" v="103" actId="478"/>
          <ac:spMkLst>
            <pc:docMk/>
            <pc:sldMk cId="2841140567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40.422" v="127" actId="1038"/>
          <ac:spMkLst>
            <pc:docMk/>
            <pc:sldMk cId="2841140567" sldId="314"/>
            <ac:spMk id="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37.536" v="121" actId="1038"/>
          <ac:spMkLst>
            <pc:docMk/>
            <pc:sldMk cId="2841140567" sldId="314"/>
            <ac:spMk id="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37.536" v="121" actId="1038"/>
          <ac:spMkLst>
            <pc:docMk/>
            <pc:sldMk cId="2841140567" sldId="314"/>
            <ac:spMk id="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12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44.535" v="135" actId="1035"/>
          <ac:spMkLst>
            <pc:docMk/>
            <pc:sldMk cId="2841140567" sldId="314"/>
            <ac:spMk id="13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14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7.035" v="166" actId="1036"/>
          <ac:spMkLst>
            <pc:docMk/>
            <pc:sldMk cId="2841140567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45.227" v="191" actId="1035"/>
          <ac:spMkLst>
            <pc:docMk/>
            <pc:sldMk cId="2841140567" sldId="314"/>
            <ac:spMk id="1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26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14.005" v="105" actId="552"/>
          <ac:spMkLst>
            <pc:docMk/>
            <pc:sldMk cId="2841140567" sldId="314"/>
            <ac:spMk id="27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28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20.076" v="175" actId="1036"/>
          <ac:spMkLst>
            <pc:docMk/>
            <pc:sldMk cId="2841140567" sldId="314"/>
            <ac:spMk id="29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28.983" v="107" actId="465"/>
          <ac:spMkLst>
            <pc:docMk/>
            <pc:sldMk cId="2841140567" sldId="314"/>
            <ac:spMk id="30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6:53.034" v="154" actId="1038"/>
          <ac:spMkLst>
            <pc:docMk/>
            <pc:sldMk cId="2841140567" sldId="314"/>
            <ac:spMk id="31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7:10.450" v="156" actId="465"/>
          <ac:spMkLst>
            <pc:docMk/>
            <pc:sldMk cId="2841140567" sldId="314"/>
            <ac:spMk id="32" creationId="{00000000-0000-0000-0000-000000000000}"/>
          </ac:spMkLst>
        </pc:spChg>
        <pc:grpChg chg="mod">
          <ac:chgData name="James Clegg" userId="c6df1435-7a36-4b38-be4d-16e68e91152f" providerId="ADAL" clId="{C3935890-A7B9-419D-A342-274D066F9E4B}" dt="2020-11-24T09:16:28.983" v="107" actId="465"/>
          <ac:grpSpMkLst>
            <pc:docMk/>
            <pc:sldMk cId="2841140567" sldId="314"/>
            <ac:grpSpMk id="36" creationId="{00000000-0000-0000-0000-000000000000}"/>
          </ac:grpSpMkLst>
        </pc:grpChg>
      </pc:sldChg>
      <pc:sldChg chg="delSp">
        <pc:chgData name="James Clegg" userId="c6df1435-7a36-4b38-be4d-16e68e91152f" providerId="ADAL" clId="{C3935890-A7B9-419D-A342-274D066F9E4B}" dt="2020-11-24T09:18:46.872" v="229" actId="478"/>
        <pc:sldMkLst>
          <pc:docMk/>
          <pc:sldMk cId="3502267936" sldId="315"/>
        </pc:sldMkLst>
        <pc:spChg chg="del">
          <ac:chgData name="James Clegg" userId="c6df1435-7a36-4b38-be4d-16e68e91152f" providerId="ADAL" clId="{C3935890-A7B9-419D-A342-274D066F9E4B}" dt="2020-11-24T09:18:46.872" v="229" actId="478"/>
          <ac:spMkLst>
            <pc:docMk/>
            <pc:sldMk cId="3502267936" sldId="315"/>
            <ac:spMk id="5" creationId="{00000000-0000-0000-0000-000000000000}"/>
          </ac:spMkLst>
        </pc:spChg>
      </pc:sldChg>
      <pc:sldChg chg="delSp modSp">
        <pc:chgData name="James Clegg" userId="c6df1435-7a36-4b38-be4d-16e68e91152f" providerId="ADAL" clId="{C3935890-A7B9-419D-A342-274D066F9E4B}" dt="2020-11-24T09:18:52.886" v="231"/>
        <pc:sldMkLst>
          <pc:docMk/>
          <pc:sldMk cId="1267107489" sldId="316"/>
        </pc:sldMkLst>
        <pc:spChg chg="del">
          <ac:chgData name="James Clegg" userId="c6df1435-7a36-4b38-be4d-16e68e91152f" providerId="ADAL" clId="{C3935890-A7B9-419D-A342-274D066F9E4B}" dt="2020-11-24T09:18:50.556" v="230" actId="478"/>
          <ac:spMkLst>
            <pc:docMk/>
            <pc:sldMk cId="1267107489" sldId="316"/>
            <ac:spMk id="5" creationId="{00000000-0000-0000-0000-000000000000}"/>
          </ac:spMkLst>
        </pc:spChg>
        <pc:spChg chg="mod">
          <ac:chgData name="James Clegg" userId="c6df1435-7a36-4b38-be4d-16e68e91152f" providerId="ADAL" clId="{C3935890-A7B9-419D-A342-274D066F9E4B}" dt="2020-11-24T09:18:52.886" v="231"/>
          <ac:spMkLst>
            <pc:docMk/>
            <pc:sldMk cId="1267107489" sldId="316"/>
            <ac:spMk id="25" creationId="{00000000-0000-0000-0000-000000000000}"/>
          </ac:spMkLst>
        </pc:spChg>
      </pc:sldChg>
      <pc:sldChg chg="delSp">
        <pc:chgData name="James Clegg" userId="c6df1435-7a36-4b38-be4d-16e68e91152f" providerId="ADAL" clId="{C3935890-A7B9-419D-A342-274D066F9E4B}" dt="2020-11-24T09:19:06.380" v="233" actId="478"/>
        <pc:sldMkLst>
          <pc:docMk/>
          <pc:sldMk cId="4181000368" sldId="318"/>
        </pc:sldMkLst>
        <pc:spChg chg="del">
          <ac:chgData name="James Clegg" userId="c6df1435-7a36-4b38-be4d-16e68e91152f" providerId="ADAL" clId="{C3935890-A7B9-419D-A342-274D066F9E4B}" dt="2020-11-24T09:19:06.380" v="233" actId="478"/>
          <ac:spMkLst>
            <pc:docMk/>
            <pc:sldMk cId="4181000368" sldId="318"/>
            <ac:spMk id="5" creationId="{00000000-0000-0000-0000-000000000000}"/>
          </ac:spMkLst>
        </pc:spChg>
      </pc:sldChg>
      <pc:sldChg chg="delSp">
        <pc:chgData name="James Clegg" userId="c6df1435-7a36-4b38-be4d-16e68e91152f" providerId="ADAL" clId="{C3935890-A7B9-419D-A342-274D066F9E4B}" dt="2020-11-24T09:19:10.281" v="234" actId="478"/>
        <pc:sldMkLst>
          <pc:docMk/>
          <pc:sldMk cId="593670859" sldId="319"/>
        </pc:sldMkLst>
        <pc:spChg chg="del">
          <ac:chgData name="James Clegg" userId="c6df1435-7a36-4b38-be4d-16e68e91152f" providerId="ADAL" clId="{C3935890-A7B9-419D-A342-274D066F9E4B}" dt="2020-11-24T09:19:10.281" v="234" actId="478"/>
          <ac:spMkLst>
            <pc:docMk/>
            <pc:sldMk cId="593670859" sldId="319"/>
            <ac:spMk id="5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7" Type="http://schemas.openxmlformats.org/officeDocument/2006/relationships/image" Target="../media/image18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0.png"/><Relationship Id="rId5" Type="http://schemas.openxmlformats.org/officeDocument/2006/relationships/image" Target="../media/image160.png"/><Relationship Id="rId10" Type="http://schemas.openxmlformats.org/officeDocument/2006/relationships/image" Target="../media/image21.png"/><Relationship Id="rId9" Type="http://schemas.openxmlformats.org/officeDocument/2006/relationships/image" Target="../media/image20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7" Type="http://schemas.openxmlformats.org/officeDocument/2006/relationships/image" Target="../media/image17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0.png"/><Relationship Id="rId11" Type="http://schemas.openxmlformats.org/officeDocument/2006/relationships/image" Target="../media/image24.png"/><Relationship Id="rId5" Type="http://schemas.openxmlformats.org/officeDocument/2006/relationships/image" Target="../media/image22.png"/><Relationship Id="rId10" Type="http://schemas.openxmlformats.org/officeDocument/2006/relationships/image" Target="../media/image23.png"/><Relationship Id="rId9" Type="http://schemas.openxmlformats.org/officeDocument/2006/relationships/image" Target="../media/image22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3493" y="2529484"/>
            <a:ext cx="6657409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Which is the most?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1 ten and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Which is the least?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Seventeen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ten and ___ ones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225" y="408634"/>
            <a:ext cx="1558922" cy="685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8003" y="1051473"/>
            <a:ext cx="1558922" cy="685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24225" y="1089611"/>
            <a:ext cx="1558922" cy="68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3984" y="395892"/>
            <a:ext cx="1558922" cy="685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4225" y="3203462"/>
            <a:ext cx="1558922" cy="6857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3746" y="3889261"/>
            <a:ext cx="1558922" cy="6857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83984" y="3889260"/>
            <a:ext cx="1558922" cy="6857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003" y="3203461"/>
            <a:ext cx="1558922" cy="68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 Which is the most?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 1 ten and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3) Which is the least?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4) Seventeen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 ten and ___ ones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275" b="-231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321457" y="207436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4225" y="504170"/>
            <a:ext cx="1558922" cy="68579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8003" y="1147009"/>
            <a:ext cx="1558922" cy="6857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24225" y="1185147"/>
            <a:ext cx="1558922" cy="6857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3984" y="491428"/>
            <a:ext cx="1558922" cy="6857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4225" y="3203462"/>
            <a:ext cx="1558922" cy="6857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3746" y="3889261"/>
            <a:ext cx="1558922" cy="6857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83984" y="3889260"/>
            <a:ext cx="1558922" cy="6857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8003" y="3203461"/>
            <a:ext cx="1558922" cy="68579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983567" y="499924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6583984" y="423188"/>
            <a:ext cx="1558922" cy="151479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6575552" y="3131863"/>
            <a:ext cx="1558922" cy="1514795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491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the greatest?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81586" y="2513022"/>
                <a:ext cx="59829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1586" y="2513022"/>
                <a:ext cx="598293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308046" y="2577664"/>
            <a:ext cx="824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79714" y="2572020"/>
            <a:ext cx="509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0556" y="2586061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280556" y="5090505"/>
            <a:ext cx="1649368" cy="584775"/>
            <a:chOff x="2280556" y="5090505"/>
            <a:chExt cx="1649368" cy="584775"/>
          </a:xfrm>
        </p:grpSpPr>
        <p:sp>
          <p:nvSpPr>
            <p:cNvPr id="10" name="Rounded Rectangle 9"/>
            <p:cNvSpPr/>
            <p:nvPr/>
          </p:nvSpPr>
          <p:spPr>
            <a:xfrm>
              <a:off x="2280556" y="512636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87259" y="5090505"/>
              <a:ext cx="16359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Comic Sans MS" panose="030F0702030302020204" pitchFamily="66" charset="0"/>
                </a:rPr>
                <a:t>twelve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Rounded Rectangle 11"/>
          <p:cNvSpPr/>
          <p:nvPr/>
        </p:nvSpPr>
        <p:spPr>
          <a:xfrm>
            <a:off x="2280556" y="3420876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0556" y="340294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691884" y="2595028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98587" y="257766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691884" y="512636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85181" y="509050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691884" y="428259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85181" y="4255087"/>
            <a:ext cx="163596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280556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80556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691884" y="343880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85181" y="3407910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280556" y="425569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55244" y="4221216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691884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85181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is the least?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892874" y="2529954"/>
                <a:ext cx="59829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28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2874" y="2529954"/>
                <a:ext cx="598293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2274180" y="2560732"/>
            <a:ext cx="824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07935" y="2560732"/>
            <a:ext cx="509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0556" y="2586062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2280556" y="5090505"/>
            <a:ext cx="1649368" cy="584775"/>
            <a:chOff x="2280556" y="5090505"/>
            <a:chExt cx="1649368" cy="584775"/>
          </a:xfrm>
        </p:grpSpPr>
        <p:sp>
          <p:nvSpPr>
            <p:cNvPr id="10" name="Rounded Rectangle 9"/>
            <p:cNvSpPr/>
            <p:nvPr/>
          </p:nvSpPr>
          <p:spPr>
            <a:xfrm>
              <a:off x="2280556" y="5126369"/>
              <a:ext cx="1649368" cy="51304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287259" y="5090505"/>
              <a:ext cx="16359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latin typeface="Comic Sans MS" panose="030F0702030302020204" pitchFamily="66" charset="0"/>
                </a:rPr>
                <a:t>twelve</a:t>
              </a:r>
              <a:endParaRPr lang="en-GB" sz="2800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12" name="Rounded Rectangle 11"/>
          <p:cNvSpPr/>
          <p:nvPr/>
        </p:nvSpPr>
        <p:spPr>
          <a:xfrm>
            <a:off x="2280556" y="342087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287259" y="3390977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678478" y="2595028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98587" y="2566376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11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678478" y="512636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85181" y="509050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12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678478" y="4282590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85181" y="4255086"/>
            <a:ext cx="163596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2280556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287259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4678478" y="3438809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85181" y="3407909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280556" y="4255692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277820" y="4232505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10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 + </a:t>
            </a:r>
            <a:r>
              <a:rPr lang="en-GB" sz="3200" dirty="0">
                <a:latin typeface="Comic Sans MS" panose="030F0702030302020204" pitchFamily="66" charset="0"/>
              </a:rPr>
              <a:t>7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4678478" y="1751247"/>
            <a:ext cx="1649368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85181" y="1715383"/>
            <a:ext cx="16359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16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114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683810"/>
              </p:ext>
            </p:extLst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973335" y="2608083"/>
            <a:ext cx="2234317" cy="553972"/>
            <a:chOff x="1578275" y="879767"/>
            <a:chExt cx="2816332" cy="805780"/>
          </a:xfrm>
        </p:grpSpPr>
        <p:sp>
          <p:nvSpPr>
            <p:cNvPr id="9" name="TextBox 8"/>
            <p:cNvSpPr txBox="1"/>
            <p:nvPr/>
          </p:nvSpPr>
          <p:spPr>
            <a:xfrm>
              <a:off x="1578275" y="945741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611129" y="2625497"/>
            <a:ext cx="1719422" cy="536558"/>
            <a:chOff x="4801500" y="860299"/>
            <a:chExt cx="2167313" cy="818473"/>
          </a:xfrm>
        </p:grpSpPr>
        <p:sp>
          <p:nvSpPr>
            <p:cNvPr id="12" name="TextBox 11"/>
            <p:cNvSpPr txBox="1"/>
            <p:nvPr/>
          </p:nvSpPr>
          <p:spPr>
            <a:xfrm>
              <a:off x="4831515" y="931386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876626" y="2592216"/>
            <a:ext cx="1719423" cy="569839"/>
            <a:chOff x="3473213" y="1509274"/>
            <a:chExt cx="2167314" cy="837303"/>
          </a:xfrm>
        </p:grpSpPr>
        <p:sp>
          <p:nvSpPr>
            <p:cNvPr id="15" name="TextBox 14"/>
            <p:cNvSpPr txBox="1"/>
            <p:nvPr/>
          </p:nvSpPr>
          <p:spPr>
            <a:xfrm>
              <a:off x="3644426" y="1591506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16" name="Rounded Rectangle 15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1466945" y="3612037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 is </a:t>
            </a:r>
            <a:r>
              <a:rPr lang="en-GB" sz="2800" u="sng" dirty="0">
                <a:latin typeface="Comic Sans MS" panose="030F0702030302020204" pitchFamily="66" charset="0"/>
              </a:rPr>
              <a:t>					</a:t>
            </a:r>
            <a:r>
              <a:rPr lang="en-GB" sz="2800" dirty="0">
                <a:latin typeface="Comic Sans MS" panose="030F0702030302020204" pitchFamily="66" charset="0"/>
              </a:rPr>
              <a:t> seventeen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244827" y="3471390"/>
            <a:ext cx="1719424" cy="536558"/>
            <a:chOff x="4801500" y="860299"/>
            <a:chExt cx="2167316" cy="818473"/>
          </a:xfrm>
        </p:grpSpPr>
        <p:sp>
          <p:nvSpPr>
            <p:cNvPr id="19" name="TextBox 18"/>
            <p:cNvSpPr txBox="1"/>
            <p:nvPr/>
          </p:nvSpPr>
          <p:spPr>
            <a:xfrm>
              <a:off x="4867086" y="922777"/>
              <a:ext cx="2101730" cy="7042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4801500" y="860299"/>
              <a:ext cx="2167313" cy="81847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993330" y="4487788"/>
            <a:ext cx="6940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nineteen is </a:t>
            </a:r>
            <a:r>
              <a:rPr lang="en-GB" sz="2800" u="sng" dirty="0">
                <a:latin typeface="Comic Sans MS" panose="030F0702030302020204" pitchFamily="66" charset="0"/>
              </a:rPr>
              <a:t>				  </a:t>
            </a:r>
            <a:r>
              <a:rPr lang="en-GB" sz="2800" dirty="0">
                <a:latin typeface="Comic Sans MS" panose="030F0702030302020204" pitchFamily="66" charset="0"/>
              </a:rPr>
              <a:t> 1 ten and 9 ones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192999" y="4309612"/>
            <a:ext cx="1719423" cy="569839"/>
            <a:chOff x="3473213" y="1509274"/>
            <a:chExt cx="2167314" cy="837303"/>
          </a:xfrm>
        </p:grpSpPr>
        <p:sp>
          <p:nvSpPr>
            <p:cNvPr id="23" name="TextBox 22"/>
            <p:cNvSpPr txBox="1"/>
            <p:nvPr/>
          </p:nvSpPr>
          <p:spPr>
            <a:xfrm>
              <a:off x="3637312" y="1591506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371406" y="5376225"/>
                <a:ext cx="61526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 is </a:t>
                </a:r>
                <a:r>
                  <a:rPr lang="en-GB" sz="2800" u="sng" dirty="0">
                    <a:latin typeface="Comic Sans MS" panose="030F0702030302020204" pitchFamily="66" charset="0"/>
                  </a:rPr>
                  <a:t>					</a:t>
                </a:r>
                <a:r>
                  <a:rPr lang="en-GB" sz="2800" dirty="0">
                    <a:latin typeface="Comic Sans MS" panose="030F0702030302020204" pitchFamily="66" charset="0"/>
                  </a:rPr>
                  <a:t> twelve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1406" y="5376225"/>
                <a:ext cx="6152638" cy="523220"/>
              </a:xfrm>
              <a:prstGeom prst="rect">
                <a:avLst/>
              </a:prstGeom>
              <a:blipFill>
                <a:blip r:embed="rId6"/>
                <a:stretch>
                  <a:fillRect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3631154" y="5276470"/>
            <a:ext cx="2007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greater than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611128" y="5244668"/>
            <a:ext cx="2074406" cy="536558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27" grpId="0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2693414" y="3613490"/>
            <a:ext cx="34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18         20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456823" y="5913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4092689" y="3507099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092689" y="4413814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092689" y="5297211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 rot="10800000">
                <a:off x="4121163" y="441381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4121163" y="4413814"/>
                <a:ext cx="66104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70793" y="3429016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0793" y="3429016"/>
                <a:ext cx="66104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2693414" y="4524395"/>
            <a:ext cx="34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16         12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14833" y="5419010"/>
            <a:ext cx="3473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13         18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065122" y="521517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5122" y="5215173"/>
                <a:ext cx="66104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02267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6" grpId="0"/>
      <p:bldP spid="29" grpId="0"/>
      <p:bldP spid="30" grpId="0"/>
      <p:bldP spid="31" grpId="0"/>
      <p:bldP spid="2" grpId="0" animBg="1"/>
      <p:bldP spid="32" grpId="0" animBg="1"/>
      <p:bldP spid="33" grpId="0" animBg="1"/>
      <p:bldP spid="34" grpId="0"/>
      <p:bldP spid="35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875210" y="1488440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1764345" y="3599351"/>
            <a:ext cx="6126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16          fifteen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713912" y="4489783"/>
            <a:ext cx="6940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          1 ten and 9 ones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778705" y="5380215"/>
                <a:ext cx="54045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10              twenty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78705" y="5380215"/>
                <a:ext cx="5404571" cy="523220"/>
              </a:xfrm>
              <a:prstGeom prst="rect">
                <a:avLst/>
              </a:prstGeom>
              <a:blipFill>
                <a:blip r:embed="rId5"/>
                <a:stretch>
                  <a:fillRect t="-12941" b="-3294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1456823" y="59137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Let’s use symbols to compare!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7845" y="2472343"/>
                <a:ext cx="66104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3170532" y="2554230"/>
                <a:ext cx="66104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6542" y="2430075"/>
                <a:ext cx="661043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Oval 1"/>
          <p:cNvSpPr/>
          <p:nvPr/>
        </p:nvSpPr>
        <p:spPr>
          <a:xfrm>
            <a:off x="4092689" y="3507099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4092689" y="4413814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4092689" y="5297211"/>
            <a:ext cx="675158" cy="67515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 rot="10800000">
                <a:off x="4132064" y="352859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0800000">
                <a:off x="4132064" y="3528594"/>
                <a:ext cx="66104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4078709" y="434416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709" y="4344164"/>
                <a:ext cx="66104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099746" y="5229384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746" y="5229384"/>
                <a:ext cx="661043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6710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26" grpId="0"/>
      <p:bldP spid="29" grpId="0"/>
      <p:bldP spid="30" grpId="0"/>
      <p:bldP spid="31" grpId="0"/>
      <p:bldP spid="2" grpId="0" animBg="1"/>
      <p:bldP spid="32" grpId="0" animBg="1"/>
      <p:bldP spid="33" grpId="0" animBg="1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392638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21320" y="1402838"/>
            <a:ext cx="2234317" cy="553972"/>
            <a:chOff x="1606731" y="879767"/>
            <a:chExt cx="2816332" cy="805780"/>
          </a:xfrm>
        </p:grpSpPr>
        <p:sp>
          <p:nvSpPr>
            <p:cNvPr id="7" name="TextBox 6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41820" y="14403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71615" y="144630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50957" y="1437138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071615" y="228047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50957" y="2284956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2195951" y="2250656"/>
            <a:ext cx="2234317" cy="553972"/>
            <a:chOff x="1606731" y="879767"/>
            <a:chExt cx="2816332" cy="805780"/>
          </a:xfrm>
        </p:grpSpPr>
        <p:sp>
          <p:nvSpPr>
            <p:cNvPr id="34" name="TextBox 3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041820" y="2303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 animBg="1"/>
      <p:bldP spid="25" grpId="0"/>
      <p:bldP spid="26" grpId="0" animBg="1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21320" y="1402838"/>
            <a:ext cx="2234317" cy="553972"/>
            <a:chOff x="1606731" y="879767"/>
            <a:chExt cx="2816332" cy="805780"/>
          </a:xfrm>
        </p:grpSpPr>
        <p:sp>
          <p:nvSpPr>
            <p:cNvPr id="7" name="TextBox 6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41820" y="14403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27835" y="3073365"/>
            <a:ext cx="2234317" cy="553972"/>
            <a:chOff x="2222786" y="5331979"/>
            <a:chExt cx="2234317" cy="553972"/>
          </a:xfrm>
        </p:grpSpPr>
        <p:sp>
          <p:nvSpPr>
            <p:cNvPr id="12" name="TextBox 1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71615" y="144630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50957" y="1437138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1071615" y="228047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50957" y="2284956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071615" y="3102389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050957" y="3093225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071615" y="389701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050957" y="3901494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2195951" y="2250656"/>
            <a:ext cx="2234317" cy="553972"/>
            <a:chOff x="1606731" y="879767"/>
            <a:chExt cx="2816332" cy="805780"/>
          </a:xfrm>
        </p:grpSpPr>
        <p:sp>
          <p:nvSpPr>
            <p:cNvPr id="34" name="TextBox 3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127834" y="3881634"/>
            <a:ext cx="2234317" cy="553972"/>
            <a:chOff x="2222786" y="5331979"/>
            <a:chExt cx="2234317" cy="553972"/>
          </a:xfrm>
        </p:grpSpPr>
        <p:sp>
          <p:nvSpPr>
            <p:cNvPr id="42" name="TextBox 4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041820" y="2303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048135" y="31313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52953" y="39123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926197" y="2919291"/>
            <a:ext cx="6992911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181000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 animBg="1"/>
      <p:bldP spid="29" grpId="0"/>
      <p:bldP spid="30" grpId="0" animBg="1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2221320" y="1402838"/>
            <a:ext cx="2234317" cy="553972"/>
            <a:chOff x="1606731" y="879767"/>
            <a:chExt cx="2816332" cy="805780"/>
          </a:xfrm>
        </p:grpSpPr>
        <p:sp>
          <p:nvSpPr>
            <p:cNvPr id="7" name="TextBox 6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8" name="Rounded Rectangle 7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6041820" y="144034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27835" y="3073365"/>
            <a:ext cx="2234317" cy="553972"/>
            <a:chOff x="2222786" y="5331979"/>
            <a:chExt cx="2234317" cy="553972"/>
          </a:xfrm>
        </p:grpSpPr>
        <p:sp>
          <p:nvSpPr>
            <p:cNvPr id="12" name="TextBox 1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71615" y="144630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050957" y="1437138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6" name="Group 15"/>
          <p:cNvGrpSpPr/>
          <p:nvPr/>
        </p:nvGrpSpPr>
        <p:grpSpPr>
          <a:xfrm>
            <a:off x="2351507" y="4704343"/>
            <a:ext cx="1719423" cy="569839"/>
            <a:chOff x="3473213" y="1509274"/>
            <a:chExt cx="2167314" cy="837303"/>
          </a:xfrm>
        </p:grpSpPr>
        <p:sp>
          <p:nvSpPr>
            <p:cNvPr id="17" name="TextBox 16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071615" y="228047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050957" y="2284956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1071615" y="3088741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050957" y="3093225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/>
          <p:cNvSpPr txBox="1"/>
          <p:nvPr/>
        </p:nvSpPr>
        <p:spPr>
          <a:xfrm>
            <a:off x="1071615" y="3897010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050957" y="3901494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1071615" y="4705279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050957" y="4709763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3" name="Group 32"/>
          <p:cNvGrpSpPr/>
          <p:nvPr/>
        </p:nvGrpSpPr>
        <p:grpSpPr>
          <a:xfrm>
            <a:off x="2195951" y="2250656"/>
            <a:ext cx="2234317" cy="553972"/>
            <a:chOff x="1606731" y="879767"/>
            <a:chExt cx="2816332" cy="805780"/>
          </a:xfrm>
        </p:grpSpPr>
        <p:sp>
          <p:nvSpPr>
            <p:cNvPr id="34" name="TextBox 3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FF0000"/>
                </a:solidFill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071615" y="5404023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14 is                       1 ten and        ones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050957" y="5408507"/>
            <a:ext cx="638622" cy="519672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8" name="Group 37"/>
          <p:cNvGrpSpPr/>
          <p:nvPr/>
        </p:nvGrpSpPr>
        <p:grpSpPr>
          <a:xfrm>
            <a:off x="2358489" y="5403042"/>
            <a:ext cx="1719423" cy="569839"/>
            <a:chOff x="3473213" y="1509274"/>
            <a:chExt cx="2167314" cy="837303"/>
          </a:xfrm>
        </p:grpSpPr>
        <p:sp>
          <p:nvSpPr>
            <p:cNvPr id="39" name="TextBox 38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2127834" y="3881634"/>
            <a:ext cx="2234317" cy="553972"/>
            <a:chOff x="2222786" y="5331979"/>
            <a:chExt cx="2234317" cy="553972"/>
          </a:xfrm>
        </p:grpSpPr>
        <p:sp>
          <p:nvSpPr>
            <p:cNvPr id="42" name="TextBox 41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solidFill>
                    <a:srgbClr val="00B050"/>
                  </a:solidFill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43" name="Rounded Rectangle 42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00B050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6041820" y="2303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048135" y="3131335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52953" y="391238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039527" y="470976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28536" y="54085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926197" y="2919291"/>
            <a:ext cx="6992911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926197" y="4559297"/>
            <a:ext cx="6992911" cy="0"/>
          </a:xfrm>
          <a:prstGeom prst="line">
            <a:avLst/>
          </a:prstGeom>
          <a:ln w="3810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93670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 animBg="1"/>
      <p:bldP spid="36" grpId="0"/>
      <p:bldP spid="37" grpId="0" animBg="1"/>
      <p:bldP spid="47" grpId="0"/>
      <p:bldP spid="4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9443" y="1081424"/>
            <a:ext cx="1868597" cy="1308017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3016155" y="614149"/>
            <a:ext cx="3971499" cy="1298706"/>
          </a:xfrm>
          <a:prstGeom prst="wedgeRoundRectCallout">
            <a:avLst>
              <a:gd name="adj1" fmla="val -59095"/>
              <a:gd name="adj2" fmla="val 3364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016155" y="663337"/>
            <a:ext cx="39714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think I will practise using words and symbols to compare numbers.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12171" y="4132712"/>
            <a:ext cx="6717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                      1 ten and        ones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008071" y="2561658"/>
            <a:ext cx="2234317" cy="553972"/>
            <a:chOff x="1606731" y="879767"/>
            <a:chExt cx="2816332" cy="805780"/>
          </a:xfrm>
        </p:grpSpPr>
        <p:sp>
          <p:nvSpPr>
            <p:cNvPr id="14" name="TextBox 13"/>
            <p:cNvSpPr txBox="1"/>
            <p:nvPr/>
          </p:nvSpPr>
          <p:spPr>
            <a:xfrm>
              <a:off x="1606731" y="888275"/>
              <a:ext cx="2816332" cy="671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greater than</a:t>
              </a:r>
            </a:p>
          </p:txBody>
        </p:sp>
        <p:sp>
          <p:nvSpPr>
            <p:cNvPr id="15" name="Rounded Rectangle 14"/>
            <p:cNvSpPr/>
            <p:nvPr/>
          </p:nvSpPr>
          <p:spPr>
            <a:xfrm>
              <a:off x="1647798" y="879767"/>
              <a:ext cx="2657428" cy="805780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695993" y="2601267"/>
            <a:ext cx="1719423" cy="569839"/>
            <a:chOff x="3473213" y="1509274"/>
            <a:chExt cx="2167314" cy="837303"/>
          </a:xfrm>
        </p:grpSpPr>
        <p:sp>
          <p:nvSpPr>
            <p:cNvPr id="17" name="TextBox 16"/>
            <p:cNvSpPr txBox="1"/>
            <p:nvPr/>
          </p:nvSpPr>
          <p:spPr>
            <a:xfrm>
              <a:off x="3637312" y="1558333"/>
              <a:ext cx="1819917" cy="67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equal to</a:t>
              </a: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473213" y="1509274"/>
              <a:ext cx="2167314" cy="837303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313109" y="2567507"/>
            <a:ext cx="2234317" cy="553972"/>
            <a:chOff x="2222786" y="5331979"/>
            <a:chExt cx="2234317" cy="553972"/>
          </a:xfrm>
        </p:grpSpPr>
        <p:sp>
          <p:nvSpPr>
            <p:cNvPr id="20" name="TextBox 19"/>
            <p:cNvSpPr txBox="1"/>
            <p:nvPr/>
          </p:nvSpPr>
          <p:spPr>
            <a:xfrm>
              <a:off x="2222786" y="5378133"/>
              <a:ext cx="22343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less than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466074" y="5331979"/>
              <a:ext cx="1663329" cy="553972"/>
            </a:xfrm>
            <a:prstGeom prst="round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2" name="Rounded Rectangle 21"/>
          <p:cNvSpPr/>
          <p:nvPr/>
        </p:nvSpPr>
        <p:spPr>
          <a:xfrm>
            <a:off x="992860" y="4103674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2453398" y="4119374"/>
            <a:ext cx="1719422" cy="536558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6150024" y="4110819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471919" y="5294329"/>
            <a:ext cx="1331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                     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152608" y="5265291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613146" y="5280991"/>
            <a:ext cx="1719422" cy="536558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826180" y="5297877"/>
            <a:ext cx="638622" cy="51967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/>
      <p:bldP spid="12" grpId="0"/>
      <p:bldP spid="22" grpId="0" animBg="1"/>
      <p:bldP spid="23" grpId="0" animBg="1"/>
      <p:bldP spid="24" grpId="0" animBg="1"/>
      <p:bldP spid="26" grpId="0"/>
      <p:bldP spid="27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9.4|9.6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1.7|1.1|1|1.1|24.4|8.8|3.8|9.1|6.5|8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0.6|0.6|0.6|0.5|13.5|2.3|2.1|2.7|2.4|6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8|9.4|18.8|10.6|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0|5.3|11.1|3.2|8.5|3.5|8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1|4.9|11.7|3.1|13.9|6.4|16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28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9.6|8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9.7|1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7|12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purl.org/dc/elements/1.1/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3B8B492-CD23-49BD-8689-48A46A8EE9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3352</TotalTime>
  <Words>372</Words>
  <Application>Microsoft Office PowerPoint</Application>
  <PresentationFormat>On-screen Show (4:3)</PresentationFormat>
  <Paragraphs>160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 3 on the worksheet</vt:lpstr>
      <vt:lpstr>PowerPoint Presentation</vt:lpstr>
      <vt:lpstr>PowerPoint Presentation</vt:lpstr>
      <vt:lpstr>PowerPoint Presentation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 L. Grigulis</cp:lastModifiedBy>
  <cp:revision>228</cp:revision>
  <dcterms:created xsi:type="dcterms:W3CDTF">2019-07-05T11:02:13Z</dcterms:created>
  <dcterms:modified xsi:type="dcterms:W3CDTF">2022-01-30T12:28:16Z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