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510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768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763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03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08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964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17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215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976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642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2ED6-7F95-4324-8150-5205372B701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28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72ED6-7F95-4324-8150-5205372B701B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07151-FF17-4CAE-85AD-165439E2C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521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39" r="2547" b="5555"/>
          <a:stretch/>
        </p:blipFill>
        <p:spPr>
          <a:xfrm rot="16200000">
            <a:off x="2660498" y="-2660499"/>
            <a:ext cx="6871006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968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2289" r="3636" b="19394"/>
          <a:stretch/>
        </p:blipFill>
        <p:spPr>
          <a:xfrm rot="10800000">
            <a:off x="-2" y="-2"/>
            <a:ext cx="1216921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639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" t="21010" r="3232" b="22694"/>
          <a:stretch/>
        </p:blipFill>
        <p:spPr>
          <a:xfrm rot="10800000">
            <a:off x="-1" y="-2"/>
            <a:ext cx="1220795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67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" t="20337" r="1312" b="19327"/>
          <a:stretch/>
        </p:blipFill>
        <p:spPr>
          <a:xfrm rot="10800000">
            <a:off x="-2" y="9236"/>
            <a:ext cx="122241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186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34" r="3535" b="11785"/>
          <a:stretch/>
        </p:blipFill>
        <p:spPr>
          <a:xfrm rot="10800000">
            <a:off x="-2" y="-2"/>
            <a:ext cx="1221016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484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04" r="808" b="14478"/>
          <a:stretch/>
        </p:blipFill>
        <p:spPr>
          <a:xfrm rot="10800000">
            <a:off x="-2" y="9234"/>
            <a:ext cx="1219228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9515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" t="22491" r="1009" b="18519"/>
          <a:stretch/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9249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28" b="14074"/>
          <a:stretch/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939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75" r="1919" b="11784"/>
          <a:stretch/>
        </p:blipFill>
        <p:spPr>
          <a:xfrm rot="10800000">
            <a:off x="-2" y="-2"/>
            <a:ext cx="122098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167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84" t="3232" r="7800" b="1280"/>
          <a:stretch/>
        </p:blipFill>
        <p:spPr>
          <a:xfrm rot="16200000">
            <a:off x="2653215" y="-2653216"/>
            <a:ext cx="6858001" cy="1216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025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37" t="2828" r="14488" b="472"/>
          <a:stretch/>
        </p:blipFill>
        <p:spPr>
          <a:xfrm rot="16200000">
            <a:off x="2667000" y="-2667000"/>
            <a:ext cx="6857999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4632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0" t="808" r="9417"/>
          <a:stretch/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0128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86" t="2963" r="14444"/>
          <a:stretch/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8485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08" t="2291" r="10674" b="1548"/>
          <a:stretch/>
        </p:blipFill>
        <p:spPr>
          <a:xfrm rot="16200000">
            <a:off x="2623127" y="-2623128"/>
            <a:ext cx="6945745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389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97" t="2829" r="16239" b="1953"/>
          <a:stretch/>
        </p:blipFill>
        <p:spPr>
          <a:xfrm rot="16200000">
            <a:off x="2667002" y="-2667000"/>
            <a:ext cx="6857999" cy="1219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200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2" t="1853" r="14130"/>
          <a:stretch/>
        </p:blipFill>
        <p:spPr>
          <a:xfrm rot="16200000">
            <a:off x="2667203" y="-2667202"/>
            <a:ext cx="6857999" cy="12192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3612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69" t="2291" r="11931" b="1548"/>
          <a:stretch/>
        </p:blipFill>
        <p:spPr>
          <a:xfrm rot="16200000">
            <a:off x="2667000" y="-2667001"/>
            <a:ext cx="6858000" cy="1219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3253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55" t="1886" r="13008"/>
          <a:stretch/>
        </p:blipFill>
        <p:spPr>
          <a:xfrm rot="16200000">
            <a:off x="2666999" y="-2667001"/>
            <a:ext cx="6858001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0461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41" r="15163" b="606"/>
          <a:stretch/>
        </p:blipFill>
        <p:spPr>
          <a:xfrm rot="16200000">
            <a:off x="2667001" y="-2667000"/>
            <a:ext cx="6858000" cy="1219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0328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53" r="3490" b="8552"/>
          <a:stretch/>
        </p:blipFill>
        <p:spPr>
          <a:xfrm rot="16200000">
            <a:off x="2675338" y="-2213524"/>
            <a:ext cx="6887505" cy="1131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2652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0</Words>
  <Application>Microsoft Office PowerPoint</Application>
  <PresentationFormat>Widescreen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O'keeffe</dc:creator>
  <cp:lastModifiedBy>Mrs K. Ryker</cp:lastModifiedBy>
  <cp:revision>5</cp:revision>
  <dcterms:created xsi:type="dcterms:W3CDTF">2020-02-29T23:12:27Z</dcterms:created>
  <dcterms:modified xsi:type="dcterms:W3CDTF">2022-02-07T16:53:34Z</dcterms:modified>
</cp:coreProperties>
</file>