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fntdata" ContentType="application/x-fontdata"/>
  <Default Extension="gif" ContentType="image/gif"/>
  <Default Extension="mp4" ContentType="video/mp4"/>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84" r:id="rId4"/>
  </p:sldMasterIdLst>
  <p:notesMasterIdLst>
    <p:notesMasterId r:id="rId22"/>
  </p:notesMasterIdLst>
  <p:sldIdLst>
    <p:sldId id="256" r:id="rId5"/>
    <p:sldId id="257" r:id="rId6"/>
    <p:sldId id="258" r:id="rId7"/>
    <p:sldId id="294" r:id="rId8"/>
    <p:sldId id="295" r:id="rId9"/>
    <p:sldId id="299" r:id="rId10"/>
    <p:sldId id="279" r:id="rId11"/>
    <p:sldId id="301" r:id="rId12"/>
    <p:sldId id="302" r:id="rId13"/>
    <p:sldId id="270" r:id="rId14"/>
    <p:sldId id="303" r:id="rId15"/>
    <p:sldId id="304" r:id="rId16"/>
    <p:sldId id="278" r:id="rId17"/>
    <p:sldId id="296" r:id="rId18"/>
    <p:sldId id="297" r:id="rId19"/>
    <p:sldId id="298" r:id="rId20"/>
    <p:sldId id="269" r:id="rId21"/>
  </p:sldIdLst>
  <p:sldSz cx="12192000" cy="6858000"/>
  <p:notesSz cx="6858000" cy="9144000"/>
  <p:embeddedFontLst>
    <p:embeddedFont>
      <p:font typeface="Palanquin Dark SemiBold" panose="020B0604020202020204" charset="0"/>
      <p:bold r:id="rId23"/>
    </p:embeddedFont>
    <p:embeddedFont>
      <p:font typeface="Calibri Light" panose="020F0302020204030204" pitchFamily="34" charset="0"/>
      <p:regular r:id="rId24"/>
      <p:italic r:id="rId25"/>
    </p:embeddedFont>
    <p:embeddedFont>
      <p:font typeface="Palanquin" panose="020B0604020202020204" charset="0"/>
      <p:regular r:id="rId26"/>
      <p:bold r:id="rId27"/>
    </p:embeddedFont>
    <p:embeddedFont>
      <p:font typeface="Calibri" panose="020F0502020204030204" pitchFamily="34" charset="0"/>
      <p:regular r:id="rId28"/>
      <p:bold r:id="rId29"/>
      <p:italic r:id="rId30"/>
      <p:boldItalic r:id="rId31"/>
    </p:embeddedFont>
    <p:embeddedFont>
      <p:font typeface="Nunito" panose="020B0604020202020204" charset="0"/>
      <p:regular r:id="rId32"/>
      <p:bold r:id="rId33"/>
      <p:italic r:id="rId34"/>
      <p:boldItalic r:id="rId35"/>
    </p:embeddedFont>
    <p:embeddedFont>
      <p:font typeface="Arial Narrow" panose="020B0606020202030204" pitchFamily="34" charset="0"/>
      <p:regular r:id="rId36"/>
      <p:bold r:id="rId37"/>
      <p:italic r:id="rId38"/>
      <p:boldItalic r:id="rId39"/>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E24AA"/>
    <a:srgbClr val="F3E0F8"/>
    <a:srgbClr val="CC7AE2"/>
    <a:srgbClr val="BF57DB"/>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 uri="{1BD7E111-0CB8-44D6-8891-C1BB2F81B7CC}">
      <p1710:readonlyRecommended xmlns:p1710="http://schemas.microsoft.com/office/powerpoint/2017/10/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64161" autoAdjust="0"/>
  </p:normalViewPr>
  <p:slideViewPr>
    <p:cSldViewPr snapToGrid="0">
      <p:cViewPr varScale="1">
        <p:scale>
          <a:sx n="51" d="100"/>
          <a:sy n="51" d="100"/>
        </p:scale>
        <p:origin x="1232" y="4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font" Target="fonts/font4.fntdata"/><Relationship Id="rId39" Type="http://schemas.openxmlformats.org/officeDocument/2006/relationships/font" Target="fonts/font17.fntdata"/><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font" Target="fonts/font12.fntdata"/><Relationship Id="rId42"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font" Target="fonts/font3.fntdata"/><Relationship Id="rId33" Type="http://schemas.openxmlformats.org/officeDocument/2006/relationships/font" Target="fonts/font11.fntdata"/><Relationship Id="rId38" Type="http://schemas.openxmlformats.org/officeDocument/2006/relationships/font" Target="fonts/font16.fntdata"/><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font" Target="fonts/font7.fntdata"/><Relationship Id="rId41"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font" Target="fonts/font2.fntdata"/><Relationship Id="rId32" Type="http://schemas.openxmlformats.org/officeDocument/2006/relationships/font" Target="fonts/font10.fntdata"/><Relationship Id="rId37" Type="http://schemas.openxmlformats.org/officeDocument/2006/relationships/font" Target="fonts/font15.fntdata"/><Relationship Id="rId40"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font" Target="fonts/font1.fntdata"/><Relationship Id="rId28" Type="http://schemas.openxmlformats.org/officeDocument/2006/relationships/font" Target="fonts/font6.fntdata"/><Relationship Id="rId36" Type="http://schemas.openxmlformats.org/officeDocument/2006/relationships/font" Target="fonts/font14.fntdata"/><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font" Target="fonts/font9.fntdata"/><Relationship Id="rId44" Type="http://schemas.microsoft.com/office/2016/11/relationships/changesInfo" Target="changesInfos/changesInfo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notesMaster" Target="notesMasters/notesMaster1.xml"/><Relationship Id="rId27" Type="http://schemas.openxmlformats.org/officeDocument/2006/relationships/font" Target="fonts/font5.fntdata"/><Relationship Id="rId30" Type="http://schemas.openxmlformats.org/officeDocument/2006/relationships/font" Target="fonts/font8.fntdata"/><Relationship Id="rId35" Type="http://schemas.openxmlformats.org/officeDocument/2006/relationships/font" Target="fonts/font13.fntdata"/><Relationship Id="rId43"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lban Squires" userId="ea5e56ce-a135-43b6-93e7-ad198f021451" providerId="ADAL" clId="{FC59992A-4ADA-49B6-AD54-F0298AB93F58}"/>
    <pc:docChg chg="modSld">
      <pc:chgData name="Alban Squires" userId="ea5e56ce-a135-43b6-93e7-ad198f021451" providerId="ADAL" clId="{FC59992A-4ADA-49B6-AD54-F0298AB93F58}" dt="2021-07-23T12:35:41.202" v="54" actId="20577"/>
      <pc:docMkLst>
        <pc:docMk/>
      </pc:docMkLst>
      <pc:sldChg chg="modNotesTx">
        <pc:chgData name="Alban Squires" userId="ea5e56ce-a135-43b6-93e7-ad198f021451" providerId="ADAL" clId="{FC59992A-4ADA-49B6-AD54-F0298AB93F58}" dt="2021-07-23T10:12:30.656" v="1" actId="20577"/>
        <pc:sldMkLst>
          <pc:docMk/>
          <pc:sldMk cId="868589891" sldId="256"/>
        </pc:sldMkLst>
      </pc:sldChg>
      <pc:sldChg chg="modNotesTx">
        <pc:chgData name="Alban Squires" userId="ea5e56ce-a135-43b6-93e7-ad198f021451" providerId="ADAL" clId="{FC59992A-4ADA-49B6-AD54-F0298AB93F58}" dt="2021-07-23T10:13:23.122" v="2" actId="20577"/>
        <pc:sldMkLst>
          <pc:docMk/>
          <pc:sldMk cId="4252841567" sldId="258"/>
        </pc:sldMkLst>
      </pc:sldChg>
      <pc:sldChg chg="modSp mod">
        <pc:chgData name="Alban Squires" userId="ea5e56ce-a135-43b6-93e7-ad198f021451" providerId="ADAL" clId="{FC59992A-4ADA-49B6-AD54-F0298AB93F58}" dt="2021-07-23T10:14:07.188" v="7" actId="255"/>
        <pc:sldMkLst>
          <pc:docMk/>
          <pc:sldMk cId="1311561676" sldId="295"/>
        </pc:sldMkLst>
        <pc:spChg chg="mod">
          <ac:chgData name="Alban Squires" userId="ea5e56ce-a135-43b6-93e7-ad198f021451" providerId="ADAL" clId="{FC59992A-4ADA-49B6-AD54-F0298AB93F58}" dt="2021-07-23T10:13:47.061" v="4" actId="255"/>
          <ac:spMkLst>
            <pc:docMk/>
            <pc:sldMk cId="1311561676" sldId="295"/>
            <ac:spMk id="13" creationId="{47B66605-D06F-461C-97D0-52F9372A5169}"/>
          </ac:spMkLst>
        </pc:spChg>
        <pc:spChg chg="mod">
          <ac:chgData name="Alban Squires" userId="ea5e56ce-a135-43b6-93e7-ad198f021451" providerId="ADAL" clId="{FC59992A-4ADA-49B6-AD54-F0298AB93F58}" dt="2021-07-23T10:14:01.651" v="6" actId="255"/>
          <ac:spMkLst>
            <pc:docMk/>
            <pc:sldMk cId="1311561676" sldId="295"/>
            <ac:spMk id="15" creationId="{5DC5E6D0-494F-4C59-96B9-C7FF10F58264}"/>
          </ac:spMkLst>
        </pc:spChg>
        <pc:spChg chg="mod">
          <ac:chgData name="Alban Squires" userId="ea5e56ce-a135-43b6-93e7-ad198f021451" providerId="ADAL" clId="{FC59992A-4ADA-49B6-AD54-F0298AB93F58}" dt="2021-07-23T10:14:07.188" v="7" actId="255"/>
          <ac:spMkLst>
            <pc:docMk/>
            <pc:sldMk cId="1311561676" sldId="295"/>
            <ac:spMk id="17" creationId="{D9F30BFA-5720-4263-A249-921D175C2FC4}"/>
          </ac:spMkLst>
        </pc:spChg>
        <pc:picChg chg="mod">
          <ac:chgData name="Alban Squires" userId="ea5e56ce-a135-43b6-93e7-ad198f021451" providerId="ADAL" clId="{FC59992A-4ADA-49B6-AD54-F0298AB93F58}" dt="2021-07-23T10:13:51.437" v="5" actId="1076"/>
          <ac:picMkLst>
            <pc:docMk/>
            <pc:sldMk cId="1311561676" sldId="295"/>
            <ac:picMk id="8" creationId="{9250D5B0-88FD-432C-80A7-D3B4E7EF8215}"/>
          </ac:picMkLst>
        </pc:picChg>
      </pc:sldChg>
      <pc:sldChg chg="modSp mod">
        <pc:chgData name="Alban Squires" userId="ea5e56ce-a135-43b6-93e7-ad198f021451" providerId="ADAL" clId="{FC59992A-4ADA-49B6-AD54-F0298AB93F58}" dt="2021-07-23T12:35:41.202" v="54" actId="20577"/>
        <pc:sldMkLst>
          <pc:docMk/>
          <pc:sldMk cId="945415631" sldId="302"/>
        </pc:sldMkLst>
        <pc:spChg chg="mod">
          <ac:chgData name="Alban Squires" userId="ea5e56ce-a135-43b6-93e7-ad198f021451" providerId="ADAL" clId="{FC59992A-4ADA-49B6-AD54-F0298AB93F58}" dt="2021-07-23T12:35:28.976" v="32" actId="20577"/>
          <ac:spMkLst>
            <pc:docMk/>
            <pc:sldMk cId="945415631" sldId="302"/>
            <ac:spMk id="23" creationId="{104C9480-EAE7-4D10-BFA4-8C08C1E5F385}"/>
          </ac:spMkLst>
        </pc:spChg>
        <pc:spChg chg="mod">
          <ac:chgData name="Alban Squires" userId="ea5e56ce-a135-43b6-93e7-ad198f021451" providerId="ADAL" clId="{FC59992A-4ADA-49B6-AD54-F0298AB93F58}" dt="2021-07-23T12:35:41.202" v="54" actId="20577"/>
          <ac:spMkLst>
            <pc:docMk/>
            <pc:sldMk cId="945415631" sldId="302"/>
            <ac:spMk id="27" creationId="{0D828E93-EFB2-4490-96A5-9390CDFA4A7F}"/>
          </ac:spMkLst>
        </pc:spChg>
      </pc:sldChg>
    </pc:docChg>
  </pc:docChgLst>
  <pc:docChgLst>
    <pc:chgData name="Rebecca Summer" userId="fb5c2836-fb10-433a-9b94-1447f06d1cbf" providerId="ADAL" clId="{2B3BE358-F728-4D9F-810F-35C9D53DB84F}"/>
    <pc:docChg chg="undo redo custSel addSld delSld modSld sldOrd">
      <pc:chgData name="Rebecca Summer" userId="fb5c2836-fb10-433a-9b94-1447f06d1cbf" providerId="ADAL" clId="{2B3BE358-F728-4D9F-810F-35C9D53DB84F}" dt="2021-06-22T08:12:07.120" v="3586" actId="14826"/>
      <pc:docMkLst>
        <pc:docMk/>
      </pc:docMkLst>
      <pc:sldChg chg="modNotesTx">
        <pc:chgData name="Rebecca Summer" userId="fb5c2836-fb10-433a-9b94-1447f06d1cbf" providerId="ADAL" clId="{2B3BE358-F728-4D9F-810F-35C9D53DB84F}" dt="2021-06-21T10:41:51.144" v="3407" actId="6549"/>
        <pc:sldMkLst>
          <pc:docMk/>
          <pc:sldMk cId="868589891" sldId="256"/>
        </pc:sldMkLst>
      </pc:sldChg>
      <pc:sldChg chg="modSp mod">
        <pc:chgData name="Rebecca Summer" userId="fb5c2836-fb10-433a-9b94-1447f06d1cbf" providerId="ADAL" clId="{2B3BE358-F728-4D9F-810F-35C9D53DB84F}" dt="2021-06-17T14:58:59.006" v="12" actId="20577"/>
        <pc:sldMkLst>
          <pc:docMk/>
          <pc:sldMk cId="2029177982" sldId="257"/>
        </pc:sldMkLst>
        <pc:spChg chg="mod">
          <ac:chgData name="Rebecca Summer" userId="fb5c2836-fb10-433a-9b94-1447f06d1cbf" providerId="ADAL" clId="{2B3BE358-F728-4D9F-810F-35C9D53DB84F}" dt="2021-06-17T14:58:59.006" v="12" actId="20577"/>
          <ac:spMkLst>
            <pc:docMk/>
            <pc:sldMk cId="2029177982" sldId="257"/>
            <ac:spMk id="3" creationId="{415FCCA1-1AAE-4DC4-A6EA-1B449F4D8E6A}"/>
          </ac:spMkLst>
        </pc:spChg>
      </pc:sldChg>
      <pc:sldChg chg="modSp mod">
        <pc:chgData name="Rebecca Summer" userId="fb5c2836-fb10-433a-9b94-1447f06d1cbf" providerId="ADAL" clId="{2B3BE358-F728-4D9F-810F-35C9D53DB84F}" dt="2021-06-17T14:59:05.197" v="17" actId="6549"/>
        <pc:sldMkLst>
          <pc:docMk/>
          <pc:sldMk cId="4252841567" sldId="258"/>
        </pc:sldMkLst>
        <pc:spChg chg="mod">
          <ac:chgData name="Rebecca Summer" userId="fb5c2836-fb10-433a-9b94-1447f06d1cbf" providerId="ADAL" clId="{2B3BE358-F728-4D9F-810F-35C9D53DB84F}" dt="2021-06-17T14:59:05.197" v="17" actId="6549"/>
          <ac:spMkLst>
            <pc:docMk/>
            <pc:sldMk cId="4252841567" sldId="258"/>
            <ac:spMk id="3" creationId="{415FCCA1-1AAE-4DC4-A6EA-1B449F4D8E6A}"/>
          </ac:spMkLst>
        </pc:spChg>
      </pc:sldChg>
      <pc:sldChg chg="modSp mod">
        <pc:chgData name="Rebecca Summer" userId="fb5c2836-fb10-433a-9b94-1447f06d1cbf" providerId="ADAL" clId="{2B3BE358-F728-4D9F-810F-35C9D53DB84F}" dt="2021-06-17T15:01:52.656" v="131" actId="20577"/>
        <pc:sldMkLst>
          <pc:docMk/>
          <pc:sldMk cId="423481904" sldId="269"/>
        </pc:sldMkLst>
        <pc:spChg chg="mod">
          <ac:chgData name="Rebecca Summer" userId="fb5c2836-fb10-433a-9b94-1447f06d1cbf" providerId="ADAL" clId="{2B3BE358-F728-4D9F-810F-35C9D53DB84F}" dt="2021-06-17T15:01:52.656" v="131" actId="20577"/>
          <ac:spMkLst>
            <pc:docMk/>
            <pc:sldMk cId="423481904" sldId="269"/>
            <ac:spMk id="3" creationId="{415FCCA1-1AAE-4DC4-A6EA-1B449F4D8E6A}"/>
          </ac:spMkLst>
        </pc:spChg>
      </pc:sldChg>
      <pc:sldChg chg="delSp modSp mod modNotesTx">
        <pc:chgData name="Rebecca Summer" userId="fb5c2836-fb10-433a-9b94-1447f06d1cbf" providerId="ADAL" clId="{2B3BE358-F728-4D9F-810F-35C9D53DB84F}" dt="2021-06-21T10:33:43.357" v="3397"/>
        <pc:sldMkLst>
          <pc:docMk/>
          <pc:sldMk cId="2264518228" sldId="270"/>
        </pc:sldMkLst>
        <pc:spChg chg="mod">
          <ac:chgData name="Rebecca Summer" userId="fb5c2836-fb10-433a-9b94-1447f06d1cbf" providerId="ADAL" clId="{2B3BE358-F728-4D9F-810F-35C9D53DB84F}" dt="2021-06-21T08:46:11.326" v="2288" actId="1076"/>
          <ac:spMkLst>
            <pc:docMk/>
            <pc:sldMk cId="2264518228" sldId="270"/>
            <ac:spMk id="2" creationId="{236B04E1-0535-4D08-97CE-B5DBA22C90C9}"/>
          </ac:spMkLst>
        </pc:spChg>
        <pc:spChg chg="mod">
          <ac:chgData name="Rebecca Summer" userId="fb5c2836-fb10-433a-9b94-1447f06d1cbf" providerId="ADAL" clId="{2B3BE358-F728-4D9F-810F-35C9D53DB84F}" dt="2021-06-21T08:46:15.048" v="2289" actId="1076"/>
          <ac:spMkLst>
            <pc:docMk/>
            <pc:sldMk cId="2264518228" sldId="270"/>
            <ac:spMk id="3" creationId="{415FCCA1-1AAE-4DC4-A6EA-1B449F4D8E6A}"/>
          </ac:spMkLst>
        </pc:spChg>
        <pc:spChg chg="mod">
          <ac:chgData name="Rebecca Summer" userId="fb5c2836-fb10-433a-9b94-1447f06d1cbf" providerId="ADAL" clId="{2B3BE358-F728-4D9F-810F-35C9D53DB84F}" dt="2021-06-21T08:38:42.855" v="2101" actId="6549"/>
          <ac:spMkLst>
            <pc:docMk/>
            <pc:sldMk cId="2264518228" sldId="270"/>
            <ac:spMk id="6" creationId="{E62588E9-EA66-421A-9377-37D8CFDB7762}"/>
          </ac:spMkLst>
        </pc:spChg>
        <pc:picChg chg="del mod">
          <ac:chgData name="Rebecca Summer" userId="fb5c2836-fb10-433a-9b94-1447f06d1cbf" providerId="ADAL" clId="{2B3BE358-F728-4D9F-810F-35C9D53DB84F}" dt="2021-06-21T08:41:31.509" v="2171" actId="478"/>
          <ac:picMkLst>
            <pc:docMk/>
            <pc:sldMk cId="2264518228" sldId="270"/>
            <ac:picMk id="9" creationId="{2E5D0A96-3B00-40C8-B673-5EB00BF89781}"/>
          </ac:picMkLst>
        </pc:picChg>
      </pc:sldChg>
      <pc:sldChg chg="addSp delSp modSp mod modNotesTx">
        <pc:chgData name="Rebecca Summer" userId="fb5c2836-fb10-433a-9b94-1447f06d1cbf" providerId="ADAL" clId="{2B3BE358-F728-4D9F-810F-35C9D53DB84F}" dt="2021-06-21T10:34:31.622" v="3400"/>
        <pc:sldMkLst>
          <pc:docMk/>
          <pc:sldMk cId="226285174" sldId="278"/>
        </pc:sldMkLst>
        <pc:spChg chg="mod">
          <ac:chgData name="Rebecca Summer" userId="fb5c2836-fb10-433a-9b94-1447f06d1cbf" providerId="ADAL" clId="{2B3BE358-F728-4D9F-810F-35C9D53DB84F}" dt="2021-06-21T09:13:39.807" v="2385" actId="1076"/>
          <ac:spMkLst>
            <pc:docMk/>
            <pc:sldMk cId="226285174" sldId="278"/>
            <ac:spMk id="2" creationId="{236B04E1-0535-4D08-97CE-B5DBA22C90C9}"/>
          </ac:spMkLst>
        </pc:spChg>
        <pc:spChg chg="del mod">
          <ac:chgData name="Rebecca Summer" userId="fb5c2836-fb10-433a-9b94-1447f06d1cbf" providerId="ADAL" clId="{2B3BE358-F728-4D9F-810F-35C9D53DB84F}" dt="2021-06-21T09:16:18.341" v="2594" actId="478"/>
          <ac:spMkLst>
            <pc:docMk/>
            <pc:sldMk cId="226285174" sldId="278"/>
            <ac:spMk id="3" creationId="{415FCCA1-1AAE-4DC4-A6EA-1B449F4D8E6A}"/>
          </ac:spMkLst>
        </pc:spChg>
        <pc:spChg chg="mod">
          <ac:chgData name="Rebecca Summer" userId="fb5c2836-fb10-433a-9b94-1447f06d1cbf" providerId="ADAL" clId="{2B3BE358-F728-4D9F-810F-35C9D53DB84F}" dt="2021-06-21T09:40:20.221" v="2753" actId="6549"/>
          <ac:spMkLst>
            <pc:docMk/>
            <pc:sldMk cId="226285174" sldId="278"/>
            <ac:spMk id="6" creationId="{E62588E9-EA66-421A-9377-37D8CFDB7762}"/>
          </ac:spMkLst>
        </pc:spChg>
        <pc:spChg chg="add mod">
          <ac:chgData name="Rebecca Summer" userId="fb5c2836-fb10-433a-9b94-1447f06d1cbf" providerId="ADAL" clId="{2B3BE358-F728-4D9F-810F-35C9D53DB84F}" dt="2021-06-21T09:42:59.120" v="2759" actId="20577"/>
          <ac:spMkLst>
            <pc:docMk/>
            <pc:sldMk cId="226285174" sldId="278"/>
            <ac:spMk id="8" creationId="{E53D188D-0865-4CE9-93A0-CDDD0CBC00BE}"/>
          </ac:spMkLst>
        </pc:spChg>
        <pc:spChg chg="add del mod">
          <ac:chgData name="Rebecca Summer" userId="fb5c2836-fb10-433a-9b94-1447f06d1cbf" providerId="ADAL" clId="{2B3BE358-F728-4D9F-810F-35C9D53DB84F}" dt="2021-06-21T09:16:21.390" v="2595" actId="478"/>
          <ac:spMkLst>
            <pc:docMk/>
            <pc:sldMk cId="226285174" sldId="278"/>
            <ac:spMk id="10" creationId="{6A5A7AF3-D858-4F25-A3F4-F0EA4A86B367}"/>
          </ac:spMkLst>
        </pc:spChg>
        <pc:spChg chg="add mod">
          <ac:chgData name="Rebecca Summer" userId="fb5c2836-fb10-433a-9b94-1447f06d1cbf" providerId="ADAL" clId="{2B3BE358-F728-4D9F-810F-35C9D53DB84F}" dt="2021-06-21T09:43:50.150" v="2767" actId="21"/>
          <ac:spMkLst>
            <pc:docMk/>
            <pc:sldMk cId="226285174" sldId="278"/>
            <ac:spMk id="12" creationId="{454D4E99-2A31-4622-8AEF-87D3364B9ADC}"/>
          </ac:spMkLst>
        </pc:spChg>
      </pc:sldChg>
      <pc:sldChg chg="addSp delSp modSp mod modAnim modNotesTx">
        <pc:chgData name="Rebecca Summer" userId="fb5c2836-fb10-433a-9b94-1447f06d1cbf" providerId="ADAL" clId="{2B3BE358-F728-4D9F-810F-35C9D53DB84F}" dt="2021-06-21T10:33:04.466" v="3393"/>
        <pc:sldMkLst>
          <pc:docMk/>
          <pc:sldMk cId="1170489527" sldId="279"/>
        </pc:sldMkLst>
        <pc:spChg chg="mod">
          <ac:chgData name="Rebecca Summer" userId="fb5c2836-fb10-433a-9b94-1447f06d1cbf" providerId="ADAL" clId="{2B3BE358-F728-4D9F-810F-35C9D53DB84F}" dt="2021-06-21T08:22:38.240" v="1764" actId="20577"/>
          <ac:spMkLst>
            <pc:docMk/>
            <pc:sldMk cId="1170489527" sldId="279"/>
            <ac:spMk id="2" creationId="{236B04E1-0535-4D08-97CE-B5DBA22C90C9}"/>
          </ac:spMkLst>
        </pc:spChg>
        <pc:spChg chg="mod">
          <ac:chgData name="Rebecca Summer" userId="fb5c2836-fb10-433a-9b94-1447f06d1cbf" providerId="ADAL" clId="{2B3BE358-F728-4D9F-810F-35C9D53DB84F}" dt="2021-06-21T07:21:07.068" v="774" actId="6549"/>
          <ac:spMkLst>
            <pc:docMk/>
            <pc:sldMk cId="1170489527" sldId="279"/>
            <ac:spMk id="6" creationId="{E62588E9-EA66-421A-9377-37D8CFDB7762}"/>
          </ac:spMkLst>
        </pc:spChg>
        <pc:spChg chg="add mod">
          <ac:chgData name="Rebecca Summer" userId="fb5c2836-fb10-433a-9b94-1447f06d1cbf" providerId="ADAL" clId="{2B3BE358-F728-4D9F-810F-35C9D53DB84F}" dt="2021-06-21T08:32:04.243" v="2049" actId="21"/>
          <ac:spMkLst>
            <pc:docMk/>
            <pc:sldMk cId="1170489527" sldId="279"/>
            <ac:spMk id="8" creationId="{8834BB55-CAFE-4DC4-A1D9-1AC1D3EDE867}"/>
          </ac:spMkLst>
        </pc:spChg>
        <pc:spChg chg="add del mod">
          <ac:chgData name="Rebecca Summer" userId="fb5c2836-fb10-433a-9b94-1447f06d1cbf" providerId="ADAL" clId="{2B3BE358-F728-4D9F-810F-35C9D53DB84F}" dt="2021-06-21T08:02:39.065" v="1090" actId="21"/>
          <ac:spMkLst>
            <pc:docMk/>
            <pc:sldMk cId="1170489527" sldId="279"/>
            <ac:spMk id="10" creationId="{4F64E6A8-34A9-4F4D-888B-BBB06E12B5C7}"/>
          </ac:spMkLst>
        </pc:spChg>
        <pc:spChg chg="add mod">
          <ac:chgData name="Rebecca Summer" userId="fb5c2836-fb10-433a-9b94-1447f06d1cbf" providerId="ADAL" clId="{2B3BE358-F728-4D9F-810F-35C9D53DB84F}" dt="2021-06-21T08:32:34.646" v="2058" actId="21"/>
          <ac:spMkLst>
            <pc:docMk/>
            <pc:sldMk cId="1170489527" sldId="279"/>
            <ac:spMk id="13" creationId="{8BFDC93B-8211-4DB8-89FB-D27223F077A6}"/>
          </ac:spMkLst>
        </pc:spChg>
        <pc:spChg chg="mod">
          <ac:chgData name="Rebecca Summer" userId="fb5c2836-fb10-433a-9b94-1447f06d1cbf" providerId="ADAL" clId="{2B3BE358-F728-4D9F-810F-35C9D53DB84F}" dt="2021-06-21T07:42:27.589" v="795" actId="14100"/>
          <ac:spMkLst>
            <pc:docMk/>
            <pc:sldMk cId="1170489527" sldId="279"/>
            <ac:spMk id="14" creationId="{52981AB0-FBF8-4EB7-84B5-534BD8E3A7F7}"/>
          </ac:spMkLst>
        </pc:spChg>
        <pc:spChg chg="add mod">
          <ac:chgData name="Rebecca Summer" userId="fb5c2836-fb10-433a-9b94-1447f06d1cbf" providerId="ADAL" clId="{2B3BE358-F728-4D9F-810F-35C9D53DB84F}" dt="2021-06-21T08:32:13.145" v="2052" actId="21"/>
          <ac:spMkLst>
            <pc:docMk/>
            <pc:sldMk cId="1170489527" sldId="279"/>
            <ac:spMk id="15" creationId="{56E0490B-C9F3-4AD1-A56E-AE9C03ECC80A}"/>
          </ac:spMkLst>
        </pc:spChg>
        <pc:spChg chg="add mod">
          <ac:chgData name="Rebecca Summer" userId="fb5c2836-fb10-433a-9b94-1447f06d1cbf" providerId="ADAL" clId="{2B3BE358-F728-4D9F-810F-35C9D53DB84F}" dt="2021-06-21T08:32:20.697" v="2055" actId="21"/>
          <ac:spMkLst>
            <pc:docMk/>
            <pc:sldMk cId="1170489527" sldId="279"/>
            <ac:spMk id="17" creationId="{AC3A862B-08D1-41FD-8B1A-0EE062F3F33C}"/>
          </ac:spMkLst>
        </pc:spChg>
        <pc:spChg chg="add mod">
          <ac:chgData name="Rebecca Summer" userId="fb5c2836-fb10-433a-9b94-1447f06d1cbf" providerId="ADAL" clId="{2B3BE358-F728-4D9F-810F-35C9D53DB84F}" dt="2021-06-21T08:32:25.103" v="2057" actId="1076"/>
          <ac:spMkLst>
            <pc:docMk/>
            <pc:sldMk cId="1170489527" sldId="279"/>
            <ac:spMk id="19" creationId="{AAFC3E60-F94C-4A88-8CAD-CEE2D33ECD41}"/>
          </ac:spMkLst>
        </pc:spChg>
        <pc:spChg chg="add mod">
          <ac:chgData name="Rebecca Summer" userId="fb5c2836-fb10-433a-9b94-1447f06d1cbf" providerId="ADAL" clId="{2B3BE358-F728-4D9F-810F-35C9D53DB84F}" dt="2021-06-21T08:32:51.911" v="2062" actId="21"/>
          <ac:spMkLst>
            <pc:docMk/>
            <pc:sldMk cId="1170489527" sldId="279"/>
            <ac:spMk id="21" creationId="{B67ACA4B-6695-4CC0-A20C-BA9BFC618BE9}"/>
          </ac:spMkLst>
        </pc:spChg>
        <pc:spChg chg="add mod">
          <ac:chgData name="Rebecca Summer" userId="fb5c2836-fb10-433a-9b94-1447f06d1cbf" providerId="ADAL" clId="{2B3BE358-F728-4D9F-810F-35C9D53DB84F}" dt="2021-06-21T08:33:01.759" v="2065" actId="14100"/>
          <ac:spMkLst>
            <pc:docMk/>
            <pc:sldMk cId="1170489527" sldId="279"/>
            <ac:spMk id="23" creationId="{AEBE13DD-CFC2-40D8-832C-7D09F7FEBAD6}"/>
          </ac:spMkLst>
        </pc:spChg>
        <pc:picChg chg="add mod">
          <ac:chgData name="Rebecca Summer" userId="fb5c2836-fb10-433a-9b94-1447f06d1cbf" providerId="ADAL" clId="{2B3BE358-F728-4D9F-810F-35C9D53DB84F}" dt="2021-06-21T07:58:46.253" v="1072" actId="1076"/>
          <ac:picMkLst>
            <pc:docMk/>
            <pc:sldMk cId="1170489527" sldId="279"/>
            <ac:picMk id="11" creationId="{4C3818A4-F476-44EC-AFD6-617189E270A4}"/>
          </ac:picMkLst>
        </pc:picChg>
      </pc:sldChg>
      <pc:sldChg chg="addSp modSp mod modAnim modNotesTx">
        <pc:chgData name="Rebecca Summer" userId="fb5c2836-fb10-433a-9b94-1447f06d1cbf" providerId="ADAL" clId="{2B3BE358-F728-4D9F-810F-35C9D53DB84F}" dt="2021-06-21T10:32:41.817" v="3390"/>
        <pc:sldMkLst>
          <pc:docMk/>
          <pc:sldMk cId="662150994" sldId="294"/>
        </pc:sldMkLst>
        <pc:spChg chg="mod">
          <ac:chgData name="Rebecca Summer" userId="fb5c2836-fb10-433a-9b94-1447f06d1cbf" providerId="ADAL" clId="{2B3BE358-F728-4D9F-810F-35C9D53DB84F}" dt="2021-06-17T15:07:30.762" v="198" actId="14100"/>
          <ac:spMkLst>
            <pc:docMk/>
            <pc:sldMk cId="662150994" sldId="294"/>
            <ac:spMk id="3" creationId="{415FCCA1-1AAE-4DC4-A6EA-1B449F4D8E6A}"/>
          </ac:spMkLst>
        </pc:spChg>
        <pc:picChg chg="add mod">
          <ac:chgData name="Rebecca Summer" userId="fb5c2836-fb10-433a-9b94-1447f06d1cbf" providerId="ADAL" clId="{2B3BE358-F728-4D9F-810F-35C9D53DB84F}" dt="2021-06-17T15:06:34.282" v="139" actId="1076"/>
          <ac:picMkLst>
            <pc:docMk/>
            <pc:sldMk cId="662150994" sldId="294"/>
            <ac:picMk id="7" creationId="{2159EED3-380D-493C-A9DA-06F0F2DCF518}"/>
          </ac:picMkLst>
        </pc:picChg>
      </pc:sldChg>
      <pc:sldChg chg="addSp delSp modSp mod modAnim modNotesTx">
        <pc:chgData name="Rebecca Summer" userId="fb5c2836-fb10-433a-9b94-1447f06d1cbf" providerId="ADAL" clId="{2B3BE358-F728-4D9F-810F-35C9D53DB84F}" dt="2021-06-21T10:32:53.718" v="3391"/>
        <pc:sldMkLst>
          <pc:docMk/>
          <pc:sldMk cId="1311561676" sldId="295"/>
        </pc:sldMkLst>
        <pc:spChg chg="mod">
          <ac:chgData name="Rebecca Summer" userId="fb5c2836-fb10-433a-9b94-1447f06d1cbf" providerId="ADAL" clId="{2B3BE358-F728-4D9F-810F-35C9D53DB84F}" dt="2021-06-21T07:09:59.360" v="536" actId="27636"/>
          <ac:spMkLst>
            <pc:docMk/>
            <pc:sldMk cId="1311561676" sldId="295"/>
            <ac:spMk id="3" creationId="{415FCCA1-1AAE-4DC4-A6EA-1B449F4D8E6A}"/>
          </ac:spMkLst>
        </pc:spChg>
        <pc:spChg chg="add mod">
          <ac:chgData name="Rebecca Summer" userId="fb5c2836-fb10-433a-9b94-1447f06d1cbf" providerId="ADAL" clId="{2B3BE358-F728-4D9F-810F-35C9D53DB84F}" dt="2021-06-21T07:13:05.615" v="636" actId="164"/>
          <ac:spMkLst>
            <pc:docMk/>
            <pc:sldMk cId="1311561676" sldId="295"/>
            <ac:spMk id="11" creationId="{AC8A6E74-8B31-4E26-BE15-9854C89ADACC}"/>
          </ac:spMkLst>
        </pc:spChg>
        <pc:spChg chg="add mod">
          <ac:chgData name="Rebecca Summer" userId="fb5c2836-fb10-433a-9b94-1447f06d1cbf" providerId="ADAL" clId="{2B3BE358-F728-4D9F-810F-35C9D53DB84F}" dt="2021-06-21T07:12:18.356" v="626" actId="1076"/>
          <ac:spMkLst>
            <pc:docMk/>
            <pc:sldMk cId="1311561676" sldId="295"/>
            <ac:spMk id="13" creationId="{47B66605-D06F-461C-97D0-52F9372A5169}"/>
          </ac:spMkLst>
        </pc:spChg>
        <pc:spChg chg="add mod">
          <ac:chgData name="Rebecca Summer" userId="fb5c2836-fb10-433a-9b94-1447f06d1cbf" providerId="ADAL" clId="{2B3BE358-F728-4D9F-810F-35C9D53DB84F}" dt="2021-06-21T07:12:21.332" v="627" actId="1076"/>
          <ac:spMkLst>
            <pc:docMk/>
            <pc:sldMk cId="1311561676" sldId="295"/>
            <ac:spMk id="15" creationId="{5DC5E6D0-494F-4C59-96B9-C7FF10F58264}"/>
          </ac:spMkLst>
        </pc:spChg>
        <pc:spChg chg="add mod">
          <ac:chgData name="Rebecca Summer" userId="fb5c2836-fb10-433a-9b94-1447f06d1cbf" providerId="ADAL" clId="{2B3BE358-F728-4D9F-810F-35C9D53DB84F}" dt="2021-06-21T07:12:30.851" v="629" actId="14100"/>
          <ac:spMkLst>
            <pc:docMk/>
            <pc:sldMk cId="1311561676" sldId="295"/>
            <ac:spMk id="17" creationId="{D9F30BFA-5720-4263-A249-921D175C2FC4}"/>
          </ac:spMkLst>
        </pc:spChg>
        <pc:spChg chg="add del mod">
          <ac:chgData name="Rebecca Summer" userId="fb5c2836-fb10-433a-9b94-1447f06d1cbf" providerId="ADAL" clId="{2B3BE358-F728-4D9F-810F-35C9D53DB84F}" dt="2021-06-21T07:11:55.253" v="621" actId="478"/>
          <ac:spMkLst>
            <pc:docMk/>
            <pc:sldMk cId="1311561676" sldId="295"/>
            <ac:spMk id="19" creationId="{2069288E-C223-4CE6-8332-9EA1DF78A379}"/>
          </ac:spMkLst>
        </pc:spChg>
        <pc:grpChg chg="add mod">
          <ac:chgData name="Rebecca Summer" userId="fb5c2836-fb10-433a-9b94-1447f06d1cbf" providerId="ADAL" clId="{2B3BE358-F728-4D9F-810F-35C9D53DB84F}" dt="2021-06-21T07:13:05.615" v="636" actId="164"/>
          <ac:grpSpMkLst>
            <pc:docMk/>
            <pc:sldMk cId="1311561676" sldId="295"/>
            <ac:grpSpMk id="18" creationId="{4DE33A46-FE66-4C60-BFC6-F1F2EE571707}"/>
          </ac:grpSpMkLst>
        </pc:grpChg>
        <pc:picChg chg="add mod">
          <ac:chgData name="Rebecca Summer" userId="fb5c2836-fb10-433a-9b94-1447f06d1cbf" providerId="ADAL" clId="{2B3BE358-F728-4D9F-810F-35C9D53DB84F}" dt="2021-06-21T07:13:05.615" v="636" actId="164"/>
          <ac:picMkLst>
            <pc:docMk/>
            <pc:sldMk cId="1311561676" sldId="295"/>
            <ac:picMk id="8" creationId="{9250D5B0-88FD-432C-80A7-D3B4E7EF8215}"/>
          </ac:picMkLst>
        </pc:picChg>
        <pc:picChg chg="del mod">
          <ac:chgData name="Rebecca Summer" userId="fb5c2836-fb10-433a-9b94-1447f06d1cbf" providerId="ADAL" clId="{2B3BE358-F728-4D9F-810F-35C9D53DB84F}" dt="2021-06-21T07:08:55.777" v="516" actId="478"/>
          <ac:picMkLst>
            <pc:docMk/>
            <pc:sldMk cId="1311561676" sldId="295"/>
            <ac:picMk id="16" creationId="{81AA51EE-DC2D-4CEC-B88E-20E27C0DFCE0}"/>
          </ac:picMkLst>
        </pc:picChg>
        <pc:picChg chg="del">
          <ac:chgData name="Rebecca Summer" userId="fb5c2836-fb10-433a-9b94-1447f06d1cbf" providerId="ADAL" clId="{2B3BE358-F728-4D9F-810F-35C9D53DB84F}" dt="2021-06-21T07:11:57.456" v="622" actId="478"/>
          <ac:picMkLst>
            <pc:docMk/>
            <pc:sldMk cId="1311561676" sldId="295"/>
            <ac:picMk id="20" creationId="{1BBE3F9A-48D7-4836-8445-A8A0AE0273CA}"/>
          </ac:picMkLst>
        </pc:picChg>
      </pc:sldChg>
      <pc:sldChg chg="addSp delSp modSp mod modAnim modNotesTx">
        <pc:chgData name="Rebecca Summer" userId="fb5c2836-fb10-433a-9b94-1447f06d1cbf" providerId="ADAL" clId="{2B3BE358-F728-4D9F-810F-35C9D53DB84F}" dt="2021-06-21T10:35:08.039" v="3402"/>
        <pc:sldMkLst>
          <pc:docMk/>
          <pc:sldMk cId="1171365421" sldId="296"/>
        </pc:sldMkLst>
        <pc:spChg chg="mod">
          <ac:chgData name="Rebecca Summer" userId="fb5c2836-fb10-433a-9b94-1447f06d1cbf" providerId="ADAL" clId="{2B3BE358-F728-4D9F-810F-35C9D53DB84F}" dt="2021-06-21T09:44:27.672" v="2770" actId="6549"/>
          <ac:spMkLst>
            <pc:docMk/>
            <pc:sldMk cId="1171365421" sldId="296"/>
            <ac:spMk id="6" creationId="{E62588E9-EA66-421A-9377-37D8CFDB7762}"/>
          </ac:spMkLst>
        </pc:spChg>
        <pc:spChg chg="del mod">
          <ac:chgData name="Rebecca Summer" userId="fb5c2836-fb10-433a-9b94-1447f06d1cbf" providerId="ADAL" clId="{2B3BE358-F728-4D9F-810F-35C9D53DB84F}" dt="2021-06-21T09:46:55.760" v="2896" actId="478"/>
          <ac:spMkLst>
            <pc:docMk/>
            <pc:sldMk cId="1171365421" sldId="296"/>
            <ac:spMk id="7" creationId="{D1ECAAB8-D9B5-43B7-BC26-63A589BAB4CD}"/>
          </ac:spMkLst>
        </pc:spChg>
        <pc:spChg chg="add mod">
          <ac:chgData name="Rebecca Summer" userId="fb5c2836-fb10-433a-9b94-1447f06d1cbf" providerId="ADAL" clId="{2B3BE358-F728-4D9F-810F-35C9D53DB84F}" dt="2021-06-21T09:58:22.063" v="3125" actId="1076"/>
          <ac:spMkLst>
            <pc:docMk/>
            <pc:sldMk cId="1171365421" sldId="296"/>
            <ac:spMk id="9" creationId="{71999532-5243-484A-8243-F2FE31461297}"/>
          </ac:spMkLst>
        </pc:spChg>
        <pc:spChg chg="add mod ord">
          <ac:chgData name="Rebecca Summer" userId="fb5c2836-fb10-433a-9b94-1447f06d1cbf" providerId="ADAL" clId="{2B3BE358-F728-4D9F-810F-35C9D53DB84F}" dt="2021-06-21T09:58:27.485" v="3127" actId="20577"/>
          <ac:spMkLst>
            <pc:docMk/>
            <pc:sldMk cId="1171365421" sldId="296"/>
            <ac:spMk id="11" creationId="{2DFFB9D4-176C-46AC-A826-CD00CAA85F59}"/>
          </ac:spMkLst>
        </pc:spChg>
        <pc:spChg chg="add mod">
          <ac:chgData name="Rebecca Summer" userId="fb5c2836-fb10-433a-9b94-1447f06d1cbf" providerId="ADAL" clId="{2B3BE358-F728-4D9F-810F-35C9D53DB84F}" dt="2021-06-21T09:58:34.903" v="3130" actId="14100"/>
          <ac:spMkLst>
            <pc:docMk/>
            <pc:sldMk cId="1171365421" sldId="296"/>
            <ac:spMk id="13" creationId="{CA6186E0-6CB5-41DA-A454-5972AEC6F107}"/>
          </ac:spMkLst>
        </pc:spChg>
        <pc:spChg chg="mod ord">
          <ac:chgData name="Rebecca Summer" userId="fb5c2836-fb10-433a-9b94-1447f06d1cbf" providerId="ADAL" clId="{2B3BE358-F728-4D9F-810F-35C9D53DB84F}" dt="2021-06-21T09:58:18.443" v="3124" actId="167"/>
          <ac:spMkLst>
            <pc:docMk/>
            <pc:sldMk cId="1171365421" sldId="296"/>
            <ac:spMk id="14" creationId="{52981AB0-FBF8-4EB7-84B5-534BD8E3A7F7}"/>
          </ac:spMkLst>
        </pc:spChg>
        <pc:spChg chg="add mod">
          <ac:chgData name="Rebecca Summer" userId="fb5c2836-fb10-433a-9b94-1447f06d1cbf" providerId="ADAL" clId="{2B3BE358-F728-4D9F-810F-35C9D53DB84F}" dt="2021-06-21T09:59:22.822" v="3138" actId="20577"/>
          <ac:spMkLst>
            <pc:docMk/>
            <pc:sldMk cId="1171365421" sldId="296"/>
            <ac:spMk id="15" creationId="{5B918538-00BB-494C-B45A-CD3AFD26BA96}"/>
          </ac:spMkLst>
        </pc:spChg>
        <pc:spChg chg="add mod">
          <ac:chgData name="Rebecca Summer" userId="fb5c2836-fb10-433a-9b94-1447f06d1cbf" providerId="ADAL" clId="{2B3BE358-F728-4D9F-810F-35C9D53DB84F}" dt="2021-06-21T09:59:24.115" v="3139" actId="20577"/>
          <ac:spMkLst>
            <pc:docMk/>
            <pc:sldMk cId="1171365421" sldId="296"/>
            <ac:spMk id="17" creationId="{B0810A6C-CEDA-467A-80BF-1428765853E9}"/>
          </ac:spMkLst>
        </pc:spChg>
        <pc:picChg chg="add mod">
          <ac:chgData name="Rebecca Summer" userId="fb5c2836-fb10-433a-9b94-1447f06d1cbf" providerId="ADAL" clId="{2B3BE358-F728-4D9F-810F-35C9D53DB84F}" dt="2021-06-21T09:57:28.359" v="3111" actId="14100"/>
          <ac:picMkLst>
            <pc:docMk/>
            <pc:sldMk cId="1171365421" sldId="296"/>
            <ac:picMk id="19" creationId="{33E8443D-F05A-4023-BADE-2F05AD0297F7}"/>
          </ac:picMkLst>
        </pc:picChg>
      </pc:sldChg>
      <pc:sldChg chg="addSp delSp modSp mod modAnim modNotesTx">
        <pc:chgData name="Rebecca Summer" userId="fb5c2836-fb10-433a-9b94-1447f06d1cbf" providerId="ADAL" clId="{2B3BE358-F728-4D9F-810F-35C9D53DB84F}" dt="2021-06-21T10:35:22.901" v="3403"/>
        <pc:sldMkLst>
          <pc:docMk/>
          <pc:sldMk cId="1011240304" sldId="297"/>
        </pc:sldMkLst>
        <pc:spChg chg="mod">
          <ac:chgData name="Rebecca Summer" userId="fb5c2836-fb10-433a-9b94-1447f06d1cbf" providerId="ADAL" clId="{2B3BE358-F728-4D9F-810F-35C9D53DB84F}" dt="2021-06-21T10:28:03.581" v="3341"/>
          <ac:spMkLst>
            <pc:docMk/>
            <pc:sldMk cId="1011240304" sldId="297"/>
            <ac:spMk id="4" creationId="{1B48C231-1311-4707-84AE-1D38711EE1FE}"/>
          </ac:spMkLst>
        </pc:spChg>
        <pc:spChg chg="mod">
          <ac:chgData name="Rebecca Summer" userId="fb5c2836-fb10-433a-9b94-1447f06d1cbf" providerId="ADAL" clId="{2B3BE358-F728-4D9F-810F-35C9D53DB84F}" dt="2021-06-21T09:59:42.424" v="3141" actId="6549"/>
          <ac:spMkLst>
            <pc:docMk/>
            <pc:sldMk cId="1011240304" sldId="297"/>
            <ac:spMk id="6" creationId="{E62588E9-EA66-421A-9377-37D8CFDB7762}"/>
          </ac:spMkLst>
        </pc:spChg>
        <pc:spChg chg="add mod">
          <ac:chgData name="Rebecca Summer" userId="fb5c2836-fb10-433a-9b94-1447f06d1cbf" providerId="ADAL" clId="{2B3BE358-F728-4D9F-810F-35C9D53DB84F}" dt="2021-06-21T10:21:07.097" v="3301" actId="14100"/>
          <ac:spMkLst>
            <pc:docMk/>
            <pc:sldMk cId="1011240304" sldId="297"/>
            <ac:spMk id="10" creationId="{506372FC-96D6-4BF7-842B-1986860F642F}"/>
          </ac:spMkLst>
        </pc:spChg>
        <pc:spChg chg="add mod">
          <ac:chgData name="Rebecca Summer" userId="fb5c2836-fb10-433a-9b94-1447f06d1cbf" providerId="ADAL" clId="{2B3BE358-F728-4D9F-810F-35C9D53DB84F}" dt="2021-06-21T10:29:45.583" v="3385" actId="164"/>
          <ac:spMkLst>
            <pc:docMk/>
            <pc:sldMk cId="1011240304" sldId="297"/>
            <ac:spMk id="12" creationId="{E4A7FBBB-1D1E-4B00-A66D-93BA25B01F88}"/>
          </ac:spMkLst>
        </pc:spChg>
        <pc:spChg chg="mod">
          <ac:chgData name="Rebecca Summer" userId="fb5c2836-fb10-433a-9b94-1447f06d1cbf" providerId="ADAL" clId="{2B3BE358-F728-4D9F-810F-35C9D53DB84F}" dt="2021-06-21T10:21:12.759" v="3302" actId="14100"/>
          <ac:spMkLst>
            <pc:docMk/>
            <pc:sldMk cId="1011240304" sldId="297"/>
            <ac:spMk id="14" creationId="{52981AB0-FBF8-4EB7-84B5-534BD8E3A7F7}"/>
          </ac:spMkLst>
        </pc:spChg>
        <pc:spChg chg="add mod">
          <ac:chgData name="Rebecca Summer" userId="fb5c2836-fb10-433a-9b94-1447f06d1cbf" providerId="ADAL" clId="{2B3BE358-F728-4D9F-810F-35C9D53DB84F}" dt="2021-06-21T10:29:39.081" v="3383" actId="164"/>
          <ac:spMkLst>
            <pc:docMk/>
            <pc:sldMk cId="1011240304" sldId="297"/>
            <ac:spMk id="15" creationId="{B8A1169A-5518-4D77-BBD5-4ADE617F65E9}"/>
          </ac:spMkLst>
        </pc:spChg>
        <pc:spChg chg="add mod">
          <ac:chgData name="Rebecca Summer" userId="fb5c2836-fb10-433a-9b94-1447f06d1cbf" providerId="ADAL" clId="{2B3BE358-F728-4D9F-810F-35C9D53DB84F}" dt="2021-06-21T10:29:39.081" v="3383" actId="164"/>
          <ac:spMkLst>
            <pc:docMk/>
            <pc:sldMk cId="1011240304" sldId="297"/>
            <ac:spMk id="17" creationId="{9DBC3D80-6AED-4175-ACC2-3A4F345854D4}"/>
          </ac:spMkLst>
        </pc:spChg>
        <pc:spChg chg="add mod">
          <ac:chgData name="Rebecca Summer" userId="fb5c2836-fb10-433a-9b94-1447f06d1cbf" providerId="ADAL" clId="{2B3BE358-F728-4D9F-810F-35C9D53DB84F}" dt="2021-06-21T10:29:18.801" v="3381" actId="20577"/>
          <ac:spMkLst>
            <pc:docMk/>
            <pc:sldMk cId="1011240304" sldId="297"/>
            <ac:spMk id="19" creationId="{AF288FD6-ED9A-4A15-ADBA-99DADBE67FDF}"/>
          </ac:spMkLst>
        </pc:spChg>
        <pc:spChg chg="add mod">
          <ac:chgData name="Rebecca Summer" userId="fb5c2836-fb10-433a-9b94-1447f06d1cbf" providerId="ADAL" clId="{2B3BE358-F728-4D9F-810F-35C9D53DB84F}" dt="2021-06-21T10:30:53.714" v="3387" actId="164"/>
          <ac:spMkLst>
            <pc:docMk/>
            <pc:sldMk cId="1011240304" sldId="297"/>
            <ac:spMk id="25" creationId="{0DD466EB-27EA-46BF-8855-A25B13DFC346}"/>
          </ac:spMkLst>
        </pc:spChg>
        <pc:spChg chg="add mod">
          <ac:chgData name="Rebecca Summer" userId="fb5c2836-fb10-433a-9b94-1447f06d1cbf" providerId="ADAL" clId="{2B3BE358-F728-4D9F-810F-35C9D53DB84F}" dt="2021-06-21T10:30:53.714" v="3387" actId="164"/>
          <ac:spMkLst>
            <pc:docMk/>
            <pc:sldMk cId="1011240304" sldId="297"/>
            <ac:spMk id="27" creationId="{6DD0923E-4E3B-455A-B279-641CA90E7ABE}"/>
          </ac:spMkLst>
        </pc:spChg>
        <pc:grpChg chg="add mod">
          <ac:chgData name="Rebecca Summer" userId="fb5c2836-fb10-433a-9b94-1447f06d1cbf" providerId="ADAL" clId="{2B3BE358-F728-4D9F-810F-35C9D53DB84F}" dt="2021-06-21T10:29:39.081" v="3383" actId="164"/>
          <ac:grpSpMkLst>
            <pc:docMk/>
            <pc:sldMk cId="1011240304" sldId="297"/>
            <ac:grpSpMk id="28" creationId="{EACE0592-A02C-4E42-AB05-78B74997199E}"/>
          </ac:grpSpMkLst>
        </pc:grpChg>
        <pc:grpChg chg="add mod">
          <ac:chgData name="Rebecca Summer" userId="fb5c2836-fb10-433a-9b94-1447f06d1cbf" providerId="ADAL" clId="{2B3BE358-F728-4D9F-810F-35C9D53DB84F}" dt="2021-06-21T10:29:45.583" v="3385" actId="164"/>
          <ac:grpSpMkLst>
            <pc:docMk/>
            <pc:sldMk cId="1011240304" sldId="297"/>
            <ac:grpSpMk id="29" creationId="{89C10C93-A0A6-414E-8AB0-944B04777517}"/>
          </ac:grpSpMkLst>
        </pc:grpChg>
        <pc:grpChg chg="add mod">
          <ac:chgData name="Rebecca Summer" userId="fb5c2836-fb10-433a-9b94-1447f06d1cbf" providerId="ADAL" clId="{2B3BE358-F728-4D9F-810F-35C9D53DB84F}" dt="2021-06-21T10:30:53.714" v="3387" actId="164"/>
          <ac:grpSpMkLst>
            <pc:docMk/>
            <pc:sldMk cId="1011240304" sldId="297"/>
            <ac:grpSpMk id="30" creationId="{7C21753E-9DE5-425B-BD93-622898DB0ADD}"/>
          </ac:grpSpMkLst>
        </pc:grpChg>
        <pc:picChg chg="add del mod">
          <ac:chgData name="Rebecca Summer" userId="fb5c2836-fb10-433a-9b94-1447f06d1cbf" providerId="ADAL" clId="{2B3BE358-F728-4D9F-810F-35C9D53DB84F}" dt="2021-06-21T10:20:52.129" v="3296" actId="478"/>
          <ac:picMkLst>
            <pc:docMk/>
            <pc:sldMk cId="1011240304" sldId="297"/>
            <ac:picMk id="7" creationId="{0BC7BD4B-075B-4D55-8817-40855852A0E1}"/>
          </ac:picMkLst>
        </pc:picChg>
        <pc:picChg chg="add mod modCrop">
          <ac:chgData name="Rebecca Summer" userId="fb5c2836-fb10-433a-9b94-1447f06d1cbf" providerId="ADAL" clId="{2B3BE358-F728-4D9F-810F-35C9D53DB84F}" dt="2021-06-21T10:29:39.081" v="3383" actId="164"/>
          <ac:picMkLst>
            <pc:docMk/>
            <pc:sldMk cId="1011240304" sldId="297"/>
            <ac:picMk id="16" creationId="{CADB21E4-D078-4C87-9EA9-9A7A8D3DB208}"/>
          </ac:picMkLst>
        </pc:picChg>
        <pc:picChg chg="add mod">
          <ac:chgData name="Rebecca Summer" userId="fb5c2836-fb10-433a-9b94-1447f06d1cbf" providerId="ADAL" clId="{2B3BE358-F728-4D9F-810F-35C9D53DB84F}" dt="2021-06-21T10:29:45.583" v="3385" actId="164"/>
          <ac:picMkLst>
            <pc:docMk/>
            <pc:sldMk cId="1011240304" sldId="297"/>
            <ac:picMk id="21" creationId="{F693C115-3BBF-46D4-A765-7652C2A67CE2}"/>
          </ac:picMkLst>
        </pc:picChg>
        <pc:picChg chg="add mod">
          <ac:chgData name="Rebecca Summer" userId="fb5c2836-fb10-433a-9b94-1447f06d1cbf" providerId="ADAL" clId="{2B3BE358-F728-4D9F-810F-35C9D53DB84F}" dt="2021-06-21T10:30:53.714" v="3387" actId="164"/>
          <ac:picMkLst>
            <pc:docMk/>
            <pc:sldMk cId="1011240304" sldId="297"/>
            <ac:picMk id="23" creationId="{BA568E23-C7B3-4E65-8B2D-9A2A1C6D92E2}"/>
          </ac:picMkLst>
        </pc:picChg>
      </pc:sldChg>
      <pc:sldChg chg="addSp modSp mod modNotesTx">
        <pc:chgData name="Rebecca Summer" userId="fb5c2836-fb10-433a-9b94-1447f06d1cbf" providerId="ADAL" clId="{2B3BE358-F728-4D9F-810F-35C9D53DB84F}" dt="2021-06-21T10:35:32.613" v="3404"/>
        <pc:sldMkLst>
          <pc:docMk/>
          <pc:sldMk cId="3985044970" sldId="298"/>
        </pc:sldMkLst>
        <pc:spChg chg="mod">
          <ac:chgData name="Rebecca Summer" userId="fb5c2836-fb10-433a-9b94-1447f06d1cbf" providerId="ADAL" clId="{2B3BE358-F728-4D9F-810F-35C9D53DB84F}" dt="2021-06-17T15:15:38.723" v="316" actId="6549"/>
          <ac:spMkLst>
            <pc:docMk/>
            <pc:sldMk cId="3985044970" sldId="298"/>
            <ac:spMk id="6" creationId="{E62588E9-EA66-421A-9377-37D8CFDB7762}"/>
          </ac:spMkLst>
        </pc:spChg>
        <pc:spChg chg="mod">
          <ac:chgData name="Rebecca Summer" userId="fb5c2836-fb10-433a-9b94-1447f06d1cbf" providerId="ADAL" clId="{2B3BE358-F728-4D9F-810F-35C9D53DB84F}" dt="2021-06-17T15:15:28.675" v="312" actId="5793"/>
          <ac:spMkLst>
            <pc:docMk/>
            <pc:sldMk cId="3985044970" sldId="298"/>
            <ac:spMk id="14" creationId="{52981AB0-FBF8-4EB7-84B5-534BD8E3A7F7}"/>
          </ac:spMkLst>
        </pc:spChg>
        <pc:picChg chg="add mod">
          <ac:chgData name="Rebecca Summer" userId="fb5c2836-fb10-433a-9b94-1447f06d1cbf" providerId="ADAL" clId="{2B3BE358-F728-4D9F-810F-35C9D53DB84F}" dt="2021-06-17T15:12:42.937" v="209"/>
          <ac:picMkLst>
            <pc:docMk/>
            <pc:sldMk cId="3985044970" sldId="298"/>
            <ac:picMk id="7" creationId="{A72842F7-0904-4A3E-800E-358E763939CF}"/>
          </ac:picMkLst>
        </pc:picChg>
        <pc:picChg chg="add mod">
          <ac:chgData name="Rebecca Summer" userId="fb5c2836-fb10-433a-9b94-1447f06d1cbf" providerId="ADAL" clId="{2B3BE358-F728-4D9F-810F-35C9D53DB84F}" dt="2021-06-17T15:15:31.473" v="313" actId="1076"/>
          <ac:picMkLst>
            <pc:docMk/>
            <pc:sldMk cId="3985044970" sldId="298"/>
            <ac:picMk id="9" creationId="{940FE1C0-75BF-480E-98E5-E774135E930D}"/>
          </ac:picMkLst>
        </pc:picChg>
      </pc:sldChg>
      <pc:sldChg chg="addSp delSp modSp add mod modAnim modNotesTx">
        <pc:chgData name="Rebecca Summer" userId="fb5c2836-fb10-433a-9b94-1447f06d1cbf" providerId="ADAL" clId="{2B3BE358-F728-4D9F-810F-35C9D53DB84F}" dt="2021-06-21T10:32:56.078" v="3392"/>
        <pc:sldMkLst>
          <pc:docMk/>
          <pc:sldMk cId="2344945265" sldId="299"/>
        </pc:sldMkLst>
        <pc:spChg chg="mod">
          <ac:chgData name="Rebecca Summer" userId="fb5c2836-fb10-433a-9b94-1447f06d1cbf" providerId="ADAL" clId="{2B3BE358-F728-4D9F-810F-35C9D53DB84F}" dt="2021-06-21T07:17:22.175" v="764" actId="255"/>
          <ac:spMkLst>
            <pc:docMk/>
            <pc:sldMk cId="2344945265" sldId="299"/>
            <ac:spMk id="3" creationId="{415FCCA1-1AAE-4DC4-A6EA-1B449F4D8E6A}"/>
          </ac:spMkLst>
        </pc:spChg>
        <pc:spChg chg="mod">
          <ac:chgData name="Rebecca Summer" userId="fb5c2836-fb10-433a-9b94-1447f06d1cbf" providerId="ADAL" clId="{2B3BE358-F728-4D9F-810F-35C9D53DB84F}" dt="2021-06-21T07:13:32.967" v="647" actId="6549"/>
          <ac:spMkLst>
            <pc:docMk/>
            <pc:sldMk cId="2344945265" sldId="299"/>
            <ac:spMk id="6" creationId="{E62588E9-EA66-421A-9377-37D8CFDB7762}"/>
          </ac:spMkLst>
        </pc:spChg>
        <pc:spChg chg="mod">
          <ac:chgData name="Rebecca Summer" userId="fb5c2836-fb10-433a-9b94-1447f06d1cbf" providerId="ADAL" clId="{2B3BE358-F728-4D9F-810F-35C9D53DB84F}" dt="2021-06-21T07:17:28.364" v="765" actId="255"/>
          <ac:spMkLst>
            <pc:docMk/>
            <pc:sldMk cId="2344945265" sldId="299"/>
            <ac:spMk id="11" creationId="{AC8A6E74-8B31-4E26-BE15-9854C89ADACC}"/>
          </ac:spMkLst>
        </pc:spChg>
        <pc:spChg chg="mod">
          <ac:chgData name="Rebecca Summer" userId="fb5c2836-fb10-433a-9b94-1447f06d1cbf" providerId="ADAL" clId="{2B3BE358-F728-4D9F-810F-35C9D53DB84F}" dt="2021-06-21T07:16:00.221" v="755" actId="14100"/>
          <ac:spMkLst>
            <pc:docMk/>
            <pc:sldMk cId="2344945265" sldId="299"/>
            <ac:spMk id="13" creationId="{47B66605-D06F-461C-97D0-52F9372A5169}"/>
          </ac:spMkLst>
        </pc:spChg>
        <pc:spChg chg="mod">
          <ac:chgData name="Rebecca Summer" userId="fb5c2836-fb10-433a-9b94-1447f06d1cbf" providerId="ADAL" clId="{2B3BE358-F728-4D9F-810F-35C9D53DB84F}" dt="2021-06-21T07:17:42.815" v="766" actId="164"/>
          <ac:spMkLst>
            <pc:docMk/>
            <pc:sldMk cId="2344945265" sldId="299"/>
            <ac:spMk id="15" creationId="{5DC5E6D0-494F-4C59-96B9-C7FF10F58264}"/>
          </ac:spMkLst>
        </pc:spChg>
        <pc:spChg chg="del mod">
          <ac:chgData name="Rebecca Summer" userId="fb5c2836-fb10-433a-9b94-1447f06d1cbf" providerId="ADAL" clId="{2B3BE358-F728-4D9F-810F-35C9D53DB84F}" dt="2021-06-21T07:17:47.983" v="767" actId="478"/>
          <ac:spMkLst>
            <pc:docMk/>
            <pc:sldMk cId="2344945265" sldId="299"/>
            <ac:spMk id="17" creationId="{D9F30BFA-5720-4263-A249-921D175C2FC4}"/>
          </ac:spMkLst>
        </pc:spChg>
        <pc:spChg chg="del mod">
          <ac:chgData name="Rebecca Summer" userId="fb5c2836-fb10-433a-9b94-1447f06d1cbf" providerId="ADAL" clId="{2B3BE358-F728-4D9F-810F-35C9D53DB84F}" dt="2021-06-21T07:20:43.184" v="772" actId="478"/>
          <ac:spMkLst>
            <pc:docMk/>
            <pc:sldMk cId="2344945265" sldId="299"/>
            <ac:spMk id="19" creationId="{2069288E-C223-4CE6-8332-9EA1DF78A379}"/>
          </ac:spMkLst>
        </pc:spChg>
        <pc:grpChg chg="add mod">
          <ac:chgData name="Rebecca Summer" userId="fb5c2836-fb10-433a-9b94-1447f06d1cbf" providerId="ADAL" clId="{2B3BE358-F728-4D9F-810F-35C9D53DB84F}" dt="2021-06-21T07:17:42.815" v="766" actId="164"/>
          <ac:grpSpMkLst>
            <pc:docMk/>
            <pc:sldMk cId="2344945265" sldId="299"/>
            <ac:grpSpMk id="7" creationId="{896814CE-2078-43DE-8E26-DCDC892D0B70}"/>
          </ac:grpSpMkLst>
        </pc:grpChg>
        <pc:picChg chg="del">
          <ac:chgData name="Rebecca Summer" userId="fb5c2836-fb10-433a-9b94-1447f06d1cbf" providerId="ADAL" clId="{2B3BE358-F728-4D9F-810F-35C9D53DB84F}" dt="2021-06-21T07:13:29.342" v="645" actId="478"/>
          <ac:picMkLst>
            <pc:docMk/>
            <pc:sldMk cId="2344945265" sldId="299"/>
            <ac:picMk id="8" creationId="{9250D5B0-88FD-432C-80A7-D3B4E7EF8215}"/>
          </ac:picMkLst>
        </pc:picChg>
        <pc:picChg chg="mod">
          <ac:chgData name="Rebecca Summer" userId="fb5c2836-fb10-433a-9b94-1447f06d1cbf" providerId="ADAL" clId="{2B3BE358-F728-4D9F-810F-35C9D53DB84F}" dt="2021-06-21T07:17:42.815" v="766" actId="164"/>
          <ac:picMkLst>
            <pc:docMk/>
            <pc:sldMk cId="2344945265" sldId="299"/>
            <ac:picMk id="20" creationId="{1BBE3F9A-48D7-4836-8445-A8A0AE0273CA}"/>
          </ac:picMkLst>
        </pc:picChg>
      </pc:sldChg>
      <pc:sldChg chg="addSp delSp modSp add del mod">
        <pc:chgData name="Rebecca Summer" userId="fb5c2836-fb10-433a-9b94-1447f06d1cbf" providerId="ADAL" clId="{2B3BE358-F728-4D9F-810F-35C9D53DB84F}" dt="2021-06-21T08:04:49.010" v="1099" actId="47"/>
        <pc:sldMkLst>
          <pc:docMk/>
          <pc:sldMk cId="2197315548" sldId="300"/>
        </pc:sldMkLst>
        <pc:spChg chg="mod">
          <ac:chgData name="Rebecca Summer" userId="fb5c2836-fb10-433a-9b94-1447f06d1cbf" providerId="ADAL" clId="{2B3BE358-F728-4D9F-810F-35C9D53DB84F}" dt="2021-06-21T07:58:15.059" v="1068" actId="6549"/>
          <ac:spMkLst>
            <pc:docMk/>
            <pc:sldMk cId="2197315548" sldId="300"/>
            <ac:spMk id="6" creationId="{E62588E9-EA66-421A-9377-37D8CFDB7762}"/>
          </ac:spMkLst>
        </pc:spChg>
        <pc:spChg chg="add del mod">
          <ac:chgData name="Rebecca Summer" userId="fb5c2836-fb10-433a-9b94-1447f06d1cbf" providerId="ADAL" clId="{2B3BE358-F728-4D9F-810F-35C9D53DB84F}" dt="2021-06-21T07:57:40.226" v="1061" actId="478"/>
          <ac:spMkLst>
            <pc:docMk/>
            <pc:sldMk cId="2197315548" sldId="300"/>
            <ac:spMk id="7" creationId="{1A9FFAC2-0BB0-44A5-9332-B0E4E19D73A2}"/>
          </ac:spMkLst>
        </pc:spChg>
        <pc:spChg chg="mod">
          <ac:chgData name="Rebecca Summer" userId="fb5c2836-fb10-433a-9b94-1447f06d1cbf" providerId="ADAL" clId="{2B3BE358-F728-4D9F-810F-35C9D53DB84F}" dt="2021-06-21T08:02:44.678" v="1091" actId="1076"/>
          <ac:spMkLst>
            <pc:docMk/>
            <pc:sldMk cId="2197315548" sldId="300"/>
            <ac:spMk id="8" creationId="{8834BB55-CAFE-4DC4-A1D9-1AC1D3EDE867}"/>
          </ac:spMkLst>
        </pc:spChg>
        <pc:spChg chg="mod">
          <ac:chgData name="Rebecca Summer" userId="fb5c2836-fb10-433a-9b94-1447f06d1cbf" providerId="ADAL" clId="{2B3BE358-F728-4D9F-810F-35C9D53DB84F}" dt="2021-06-21T08:02:47.542" v="1092" actId="1076"/>
          <ac:spMkLst>
            <pc:docMk/>
            <pc:sldMk cId="2197315548" sldId="300"/>
            <ac:spMk id="10" creationId="{4F64E6A8-34A9-4F4D-888B-BBB06E12B5C7}"/>
          </ac:spMkLst>
        </pc:spChg>
        <pc:spChg chg="del">
          <ac:chgData name="Rebecca Summer" userId="fb5c2836-fb10-433a-9b94-1447f06d1cbf" providerId="ADAL" clId="{2B3BE358-F728-4D9F-810F-35C9D53DB84F}" dt="2021-06-21T07:57:36.991" v="1060" actId="478"/>
          <ac:spMkLst>
            <pc:docMk/>
            <pc:sldMk cId="2197315548" sldId="300"/>
            <ac:spMk id="14" creationId="{52981AB0-FBF8-4EB7-84B5-534BD8E3A7F7}"/>
          </ac:spMkLst>
        </pc:spChg>
      </pc:sldChg>
      <pc:sldChg chg="addSp delSp modSp add mod modAnim modNotesTx">
        <pc:chgData name="Rebecca Summer" userId="fb5c2836-fb10-433a-9b94-1447f06d1cbf" providerId="ADAL" clId="{2B3BE358-F728-4D9F-810F-35C9D53DB84F}" dt="2021-06-22T08:12:07.120" v="3586" actId="14826"/>
        <pc:sldMkLst>
          <pc:docMk/>
          <pc:sldMk cId="3007865304" sldId="301"/>
        </pc:sldMkLst>
        <pc:spChg chg="mod">
          <ac:chgData name="Rebecca Summer" userId="fb5c2836-fb10-433a-9b94-1447f06d1cbf" providerId="ADAL" clId="{2B3BE358-F728-4D9F-810F-35C9D53DB84F}" dt="2021-06-21T08:25:38.304" v="1807" actId="1076"/>
          <ac:spMkLst>
            <pc:docMk/>
            <pc:sldMk cId="3007865304" sldId="301"/>
            <ac:spMk id="4" creationId="{1B48C231-1311-4707-84AE-1D38711EE1FE}"/>
          </ac:spMkLst>
        </pc:spChg>
        <pc:spChg chg="del mod">
          <ac:chgData name="Rebecca Summer" userId="fb5c2836-fb10-433a-9b94-1447f06d1cbf" providerId="ADAL" clId="{2B3BE358-F728-4D9F-810F-35C9D53DB84F}" dt="2021-06-21T08:05:05.283" v="1100" actId="478"/>
          <ac:spMkLst>
            <pc:docMk/>
            <pc:sldMk cId="3007865304" sldId="301"/>
            <ac:spMk id="8" creationId="{8834BB55-CAFE-4DC4-A1D9-1AC1D3EDE867}"/>
          </ac:spMkLst>
        </pc:spChg>
        <pc:spChg chg="add del mod">
          <ac:chgData name="Rebecca Summer" userId="fb5c2836-fb10-433a-9b94-1447f06d1cbf" providerId="ADAL" clId="{2B3BE358-F728-4D9F-810F-35C9D53DB84F}" dt="2021-06-21T08:05:58.832" v="1105"/>
          <ac:spMkLst>
            <pc:docMk/>
            <pc:sldMk cId="3007865304" sldId="301"/>
            <ac:spMk id="9" creationId="{2042C288-D60A-45BD-BE8B-F76CA84B5AF6}"/>
          </ac:spMkLst>
        </pc:spChg>
        <pc:spChg chg="mod">
          <ac:chgData name="Rebecca Summer" userId="fb5c2836-fb10-433a-9b94-1447f06d1cbf" providerId="ADAL" clId="{2B3BE358-F728-4D9F-810F-35C9D53DB84F}" dt="2021-06-21T08:34:43.663" v="2077" actId="1076"/>
          <ac:spMkLst>
            <pc:docMk/>
            <pc:sldMk cId="3007865304" sldId="301"/>
            <ac:spMk id="10" creationId="{4F64E6A8-34A9-4F4D-888B-BBB06E12B5C7}"/>
          </ac:spMkLst>
        </pc:spChg>
        <pc:spChg chg="add mod">
          <ac:chgData name="Rebecca Summer" userId="fb5c2836-fb10-433a-9b94-1447f06d1cbf" providerId="ADAL" clId="{2B3BE358-F728-4D9F-810F-35C9D53DB84F}" dt="2021-06-22T08:11:13.499" v="3582" actId="14826"/>
          <ac:spMkLst>
            <pc:docMk/>
            <pc:sldMk cId="3007865304" sldId="301"/>
            <ac:spMk id="11" creationId="{6AFC6D91-A33A-46A2-9E4B-445DC4A636E2}"/>
          </ac:spMkLst>
        </pc:spChg>
        <pc:spChg chg="add mod">
          <ac:chgData name="Rebecca Summer" userId="fb5c2836-fb10-433a-9b94-1447f06d1cbf" providerId="ADAL" clId="{2B3BE358-F728-4D9F-810F-35C9D53DB84F}" dt="2021-06-22T08:11:24.552" v="3583" actId="14826"/>
          <ac:spMkLst>
            <pc:docMk/>
            <pc:sldMk cId="3007865304" sldId="301"/>
            <ac:spMk id="12" creationId="{94016D83-A45F-4536-8CD6-DC479601DF9B}"/>
          </ac:spMkLst>
        </pc:spChg>
        <pc:spChg chg="add mod">
          <ac:chgData name="Rebecca Summer" userId="fb5c2836-fb10-433a-9b94-1447f06d1cbf" providerId="ADAL" clId="{2B3BE358-F728-4D9F-810F-35C9D53DB84F}" dt="2021-06-22T08:11:50.320" v="3584" actId="14826"/>
          <ac:spMkLst>
            <pc:docMk/>
            <pc:sldMk cId="3007865304" sldId="301"/>
            <ac:spMk id="13" creationId="{A4A55877-58BC-4281-8ABE-30CDEFA7115A}"/>
          </ac:spMkLst>
        </pc:spChg>
        <pc:spChg chg="add mod">
          <ac:chgData name="Rebecca Summer" userId="fb5c2836-fb10-433a-9b94-1447f06d1cbf" providerId="ADAL" clId="{2B3BE358-F728-4D9F-810F-35C9D53DB84F}" dt="2021-06-22T08:12:07.120" v="3586" actId="14826"/>
          <ac:spMkLst>
            <pc:docMk/>
            <pc:sldMk cId="3007865304" sldId="301"/>
            <ac:spMk id="14" creationId="{AE743432-4F0B-4CC5-BB61-B471356D337B}"/>
          </ac:spMkLst>
        </pc:spChg>
        <pc:spChg chg="add mod">
          <ac:chgData name="Rebecca Summer" userId="fb5c2836-fb10-433a-9b94-1447f06d1cbf" providerId="ADAL" clId="{2B3BE358-F728-4D9F-810F-35C9D53DB84F}" dt="2021-06-22T08:11:13.499" v="3582" actId="14826"/>
          <ac:spMkLst>
            <pc:docMk/>
            <pc:sldMk cId="3007865304" sldId="301"/>
            <ac:spMk id="15" creationId="{F010FF58-34E8-4155-A099-6D162E0F0936}"/>
          </ac:spMkLst>
        </pc:spChg>
        <pc:spChg chg="add mod">
          <ac:chgData name="Rebecca Summer" userId="fb5c2836-fb10-433a-9b94-1447f06d1cbf" providerId="ADAL" clId="{2B3BE358-F728-4D9F-810F-35C9D53DB84F}" dt="2021-06-21T08:34:47.015" v="2078" actId="1076"/>
          <ac:spMkLst>
            <pc:docMk/>
            <pc:sldMk cId="3007865304" sldId="301"/>
            <ac:spMk id="16" creationId="{2CCE3CF6-452C-454F-A787-1378851DBA5E}"/>
          </ac:spMkLst>
        </pc:spChg>
        <pc:grpChg chg="add mod">
          <ac:chgData name="Rebecca Summer" userId="fb5c2836-fb10-433a-9b94-1447f06d1cbf" providerId="ADAL" clId="{2B3BE358-F728-4D9F-810F-35C9D53DB84F}" dt="2021-06-22T08:11:13.499" v="3582" actId="14826"/>
          <ac:grpSpMkLst>
            <pc:docMk/>
            <pc:sldMk cId="3007865304" sldId="301"/>
            <ac:grpSpMk id="27" creationId="{84A6175E-DCF1-43DF-AD03-FF850877FDB6}"/>
          </ac:grpSpMkLst>
        </pc:grpChg>
        <pc:grpChg chg="add mod">
          <ac:chgData name="Rebecca Summer" userId="fb5c2836-fb10-433a-9b94-1447f06d1cbf" providerId="ADAL" clId="{2B3BE358-F728-4D9F-810F-35C9D53DB84F}" dt="2021-06-22T08:11:24.552" v="3583" actId="14826"/>
          <ac:grpSpMkLst>
            <pc:docMk/>
            <pc:sldMk cId="3007865304" sldId="301"/>
            <ac:grpSpMk id="28" creationId="{A7FAEF31-F3A5-4386-BDE1-D578D961F685}"/>
          </ac:grpSpMkLst>
        </pc:grpChg>
        <pc:grpChg chg="add mod">
          <ac:chgData name="Rebecca Summer" userId="fb5c2836-fb10-433a-9b94-1447f06d1cbf" providerId="ADAL" clId="{2B3BE358-F728-4D9F-810F-35C9D53DB84F}" dt="2021-06-22T08:11:50.320" v="3584" actId="14826"/>
          <ac:grpSpMkLst>
            <pc:docMk/>
            <pc:sldMk cId="3007865304" sldId="301"/>
            <ac:grpSpMk id="29" creationId="{F978DAD3-1ED5-4E4F-863C-B6ED07AEF2EB}"/>
          </ac:grpSpMkLst>
        </pc:grpChg>
        <pc:grpChg chg="add mod">
          <ac:chgData name="Rebecca Summer" userId="fb5c2836-fb10-433a-9b94-1447f06d1cbf" providerId="ADAL" clId="{2B3BE358-F728-4D9F-810F-35C9D53DB84F}" dt="2021-06-22T08:12:07.120" v="3586" actId="14826"/>
          <ac:grpSpMkLst>
            <pc:docMk/>
            <pc:sldMk cId="3007865304" sldId="301"/>
            <ac:grpSpMk id="30" creationId="{C2526A24-F9CD-42C1-892B-0169C5E56187}"/>
          </ac:grpSpMkLst>
        </pc:grpChg>
        <pc:grpChg chg="add mod">
          <ac:chgData name="Rebecca Summer" userId="fb5c2836-fb10-433a-9b94-1447f06d1cbf" providerId="ADAL" clId="{2B3BE358-F728-4D9F-810F-35C9D53DB84F}" dt="2021-06-22T08:11:13.499" v="3582" actId="14826"/>
          <ac:grpSpMkLst>
            <pc:docMk/>
            <pc:sldMk cId="3007865304" sldId="301"/>
            <ac:grpSpMk id="31" creationId="{35482848-7C4D-4CC2-9E74-044D2058DFCC}"/>
          </ac:grpSpMkLst>
        </pc:grpChg>
        <pc:picChg chg="add del mod">
          <ac:chgData name="Rebecca Summer" userId="fb5c2836-fb10-433a-9b94-1447f06d1cbf" providerId="ADAL" clId="{2B3BE358-F728-4D9F-810F-35C9D53DB84F}" dt="2021-06-21T08:23:17.199" v="1776" actId="478"/>
          <ac:picMkLst>
            <pc:docMk/>
            <pc:sldMk cId="3007865304" sldId="301"/>
            <ac:picMk id="7" creationId="{844193CB-66B2-4B15-9383-73FD813D5F9A}"/>
          </ac:picMkLst>
        </pc:picChg>
        <pc:picChg chg="add mod">
          <ac:chgData name="Rebecca Summer" userId="fb5c2836-fb10-433a-9b94-1447f06d1cbf" providerId="ADAL" clId="{2B3BE358-F728-4D9F-810F-35C9D53DB84F}" dt="2021-06-22T08:12:07.120" v="3586" actId="14826"/>
          <ac:picMkLst>
            <pc:docMk/>
            <pc:sldMk cId="3007865304" sldId="301"/>
            <ac:picMk id="18" creationId="{C5724845-610D-4187-97E3-455C8422E716}"/>
          </ac:picMkLst>
        </pc:picChg>
        <pc:picChg chg="add mod">
          <ac:chgData name="Rebecca Summer" userId="fb5c2836-fb10-433a-9b94-1447f06d1cbf" providerId="ADAL" clId="{2B3BE358-F728-4D9F-810F-35C9D53DB84F}" dt="2021-06-22T08:12:07.120" v="3586" actId="14826"/>
          <ac:picMkLst>
            <pc:docMk/>
            <pc:sldMk cId="3007865304" sldId="301"/>
            <ac:picMk id="20" creationId="{6D0D37F0-4675-432B-98C4-C2CB29DDA553}"/>
          </ac:picMkLst>
        </pc:picChg>
        <pc:picChg chg="add mod">
          <ac:chgData name="Rebecca Summer" userId="fb5c2836-fb10-433a-9b94-1447f06d1cbf" providerId="ADAL" clId="{2B3BE358-F728-4D9F-810F-35C9D53DB84F}" dt="2021-06-22T08:11:50.320" v="3584" actId="14826"/>
          <ac:picMkLst>
            <pc:docMk/>
            <pc:sldMk cId="3007865304" sldId="301"/>
            <ac:picMk id="22" creationId="{3F820A5C-F380-41F1-B48B-58F7C75079DA}"/>
          </ac:picMkLst>
        </pc:picChg>
        <pc:picChg chg="add mod">
          <ac:chgData name="Rebecca Summer" userId="fb5c2836-fb10-433a-9b94-1447f06d1cbf" providerId="ADAL" clId="{2B3BE358-F728-4D9F-810F-35C9D53DB84F}" dt="2021-06-22T08:11:24.552" v="3583" actId="14826"/>
          <ac:picMkLst>
            <pc:docMk/>
            <pc:sldMk cId="3007865304" sldId="301"/>
            <ac:picMk id="24" creationId="{88ABCC2A-0030-4E03-AE93-4D54440CCB4C}"/>
          </ac:picMkLst>
        </pc:picChg>
        <pc:picChg chg="add mod">
          <ac:chgData name="Rebecca Summer" userId="fb5c2836-fb10-433a-9b94-1447f06d1cbf" providerId="ADAL" clId="{2B3BE358-F728-4D9F-810F-35C9D53DB84F}" dt="2021-06-22T08:11:13.499" v="3582" actId="14826"/>
          <ac:picMkLst>
            <pc:docMk/>
            <pc:sldMk cId="3007865304" sldId="301"/>
            <ac:picMk id="26" creationId="{2E67E99B-2E8F-4DDF-A8E1-2926F411ECD6}"/>
          </ac:picMkLst>
        </pc:picChg>
      </pc:sldChg>
      <pc:sldChg chg="addSp delSp modSp add mod modNotesTx">
        <pc:chgData name="Rebecca Summer" userId="fb5c2836-fb10-433a-9b94-1447f06d1cbf" providerId="ADAL" clId="{2B3BE358-F728-4D9F-810F-35C9D53DB84F}" dt="2021-06-22T08:10:47.916" v="3581" actId="1037"/>
        <pc:sldMkLst>
          <pc:docMk/>
          <pc:sldMk cId="945415631" sldId="302"/>
        </pc:sldMkLst>
        <pc:spChg chg="add mod">
          <ac:chgData name="Rebecca Summer" userId="fb5c2836-fb10-433a-9b94-1447f06d1cbf" providerId="ADAL" clId="{2B3BE358-F728-4D9F-810F-35C9D53DB84F}" dt="2021-06-22T08:09:49.106" v="3550" actId="1036"/>
          <ac:spMkLst>
            <pc:docMk/>
            <pc:sldMk cId="945415631" sldId="302"/>
            <ac:spMk id="3" creationId="{82B96D10-CCC2-471F-BEF3-49A2DBF871A3}"/>
          </ac:spMkLst>
        </pc:spChg>
        <pc:spChg chg="mod">
          <ac:chgData name="Rebecca Summer" userId="fb5c2836-fb10-433a-9b94-1447f06d1cbf" providerId="ADAL" clId="{2B3BE358-F728-4D9F-810F-35C9D53DB84F}" dt="2021-06-21T08:27:16.797" v="1823" actId="20577"/>
          <ac:spMkLst>
            <pc:docMk/>
            <pc:sldMk cId="945415631" sldId="302"/>
            <ac:spMk id="6" creationId="{E62588E9-EA66-421A-9377-37D8CFDB7762}"/>
          </ac:spMkLst>
        </pc:spChg>
        <pc:spChg chg="mod">
          <ac:chgData name="Rebecca Summer" userId="fb5c2836-fb10-433a-9b94-1447f06d1cbf" providerId="ADAL" clId="{2B3BE358-F728-4D9F-810F-35C9D53DB84F}" dt="2021-06-21T08:31:27.064" v="2045" actId="20577"/>
          <ac:spMkLst>
            <pc:docMk/>
            <pc:sldMk cId="945415631" sldId="302"/>
            <ac:spMk id="8" creationId="{8834BB55-CAFE-4DC4-A1D9-1AC1D3EDE867}"/>
          </ac:spMkLst>
        </pc:spChg>
        <pc:spChg chg="mod">
          <ac:chgData name="Rebecca Summer" userId="fb5c2836-fb10-433a-9b94-1447f06d1cbf" providerId="ADAL" clId="{2B3BE358-F728-4D9F-810F-35C9D53DB84F}" dt="2021-06-21T08:31:31.244" v="2046" actId="1076"/>
          <ac:spMkLst>
            <pc:docMk/>
            <pc:sldMk cId="945415631" sldId="302"/>
            <ac:spMk id="10" creationId="{4F64E6A8-34A9-4F4D-888B-BBB06E12B5C7}"/>
          </ac:spMkLst>
        </pc:spChg>
        <pc:spChg chg="add mod">
          <ac:chgData name="Rebecca Summer" userId="fb5c2836-fb10-433a-9b94-1447f06d1cbf" providerId="ADAL" clId="{2B3BE358-F728-4D9F-810F-35C9D53DB84F}" dt="2021-06-22T08:07:27.968" v="3466" actId="1076"/>
          <ac:spMkLst>
            <pc:docMk/>
            <pc:sldMk cId="945415631" sldId="302"/>
            <ac:spMk id="17" creationId="{5DE21362-B1A2-4102-B053-6DFE3C1BDBF7}"/>
          </ac:spMkLst>
        </pc:spChg>
        <pc:spChg chg="add mod">
          <ac:chgData name="Rebecca Summer" userId="fb5c2836-fb10-433a-9b94-1447f06d1cbf" providerId="ADAL" clId="{2B3BE358-F728-4D9F-810F-35C9D53DB84F}" dt="2021-06-22T08:07:37.387" v="3476" actId="1076"/>
          <ac:spMkLst>
            <pc:docMk/>
            <pc:sldMk cId="945415631" sldId="302"/>
            <ac:spMk id="19" creationId="{3A567B40-CE76-49D7-89EA-92590B834C5F}"/>
          </ac:spMkLst>
        </pc:spChg>
        <pc:spChg chg="add del mod">
          <ac:chgData name="Rebecca Summer" userId="fb5c2836-fb10-433a-9b94-1447f06d1cbf" providerId="ADAL" clId="{2B3BE358-F728-4D9F-810F-35C9D53DB84F}" dt="2021-06-22T08:09:29.580" v="3536" actId="478"/>
          <ac:spMkLst>
            <pc:docMk/>
            <pc:sldMk cId="945415631" sldId="302"/>
            <ac:spMk id="21" creationId="{5707FE9A-FAB9-442B-965B-0A8BA07D621D}"/>
          </ac:spMkLst>
        </pc:spChg>
        <pc:spChg chg="add mod">
          <ac:chgData name="Rebecca Summer" userId="fb5c2836-fb10-433a-9b94-1447f06d1cbf" providerId="ADAL" clId="{2B3BE358-F728-4D9F-810F-35C9D53DB84F}" dt="2021-06-22T08:08:07.364" v="3502" actId="1076"/>
          <ac:spMkLst>
            <pc:docMk/>
            <pc:sldMk cId="945415631" sldId="302"/>
            <ac:spMk id="23" creationId="{104C9480-EAE7-4D10-BFA4-8C08C1E5F385}"/>
          </ac:spMkLst>
        </pc:spChg>
        <pc:spChg chg="add mod">
          <ac:chgData name="Rebecca Summer" userId="fb5c2836-fb10-433a-9b94-1447f06d1cbf" providerId="ADAL" clId="{2B3BE358-F728-4D9F-810F-35C9D53DB84F}" dt="2021-06-21T08:31:42.214" v="2048" actId="1076"/>
          <ac:spMkLst>
            <pc:docMk/>
            <pc:sldMk cId="945415631" sldId="302"/>
            <ac:spMk id="25" creationId="{3C6B7C0D-3A9A-4F29-B9A7-2083523781DD}"/>
          </ac:spMkLst>
        </pc:spChg>
        <pc:spChg chg="add mod">
          <ac:chgData name="Rebecca Summer" userId="fb5c2836-fb10-433a-9b94-1447f06d1cbf" providerId="ADAL" clId="{2B3BE358-F728-4D9F-810F-35C9D53DB84F}" dt="2021-06-22T08:08:19.455" v="3518" actId="1076"/>
          <ac:spMkLst>
            <pc:docMk/>
            <pc:sldMk cId="945415631" sldId="302"/>
            <ac:spMk id="26" creationId="{5EC54ABE-0848-45D4-A9BC-25AF6247C9C9}"/>
          </ac:spMkLst>
        </pc:spChg>
        <pc:spChg chg="add mod">
          <ac:chgData name="Rebecca Summer" userId="fb5c2836-fb10-433a-9b94-1447f06d1cbf" providerId="ADAL" clId="{2B3BE358-F728-4D9F-810F-35C9D53DB84F}" dt="2021-06-22T08:08:28.861" v="3523" actId="1076"/>
          <ac:spMkLst>
            <pc:docMk/>
            <pc:sldMk cId="945415631" sldId="302"/>
            <ac:spMk id="27" creationId="{0D828E93-EFB2-4490-96A5-9390CDFA4A7F}"/>
          </ac:spMkLst>
        </pc:spChg>
        <pc:picChg chg="del">
          <ac:chgData name="Rebecca Summer" userId="fb5c2836-fb10-433a-9b94-1447f06d1cbf" providerId="ADAL" clId="{2B3BE358-F728-4D9F-810F-35C9D53DB84F}" dt="2021-06-21T08:00:59.131" v="1084" actId="478"/>
          <ac:picMkLst>
            <pc:docMk/>
            <pc:sldMk cId="945415631" sldId="302"/>
            <ac:picMk id="7" creationId="{844193CB-66B2-4B15-9383-73FD813D5F9A}"/>
          </ac:picMkLst>
        </pc:picChg>
        <pc:picChg chg="add del mod">
          <ac:chgData name="Rebecca Summer" userId="fb5c2836-fb10-433a-9b94-1447f06d1cbf" providerId="ADAL" clId="{2B3BE358-F728-4D9F-810F-35C9D53DB84F}" dt="2021-06-21T08:28:52.591" v="1908" actId="478"/>
          <ac:picMkLst>
            <pc:docMk/>
            <pc:sldMk cId="945415631" sldId="302"/>
            <ac:picMk id="9" creationId="{ECC6C598-88B6-47C2-8F9C-06D48BEA502C}"/>
          </ac:picMkLst>
        </pc:picChg>
        <pc:picChg chg="add mod">
          <ac:chgData name="Rebecca Summer" userId="fb5c2836-fb10-433a-9b94-1447f06d1cbf" providerId="ADAL" clId="{2B3BE358-F728-4D9F-810F-35C9D53DB84F}" dt="2021-06-22T08:08:55.574" v="3534" actId="14826"/>
          <ac:picMkLst>
            <pc:docMk/>
            <pc:sldMk cId="945415631" sldId="302"/>
            <ac:picMk id="12" creationId="{A92E1EF2-9EC7-4205-9995-E1DB1B3C6316}"/>
          </ac:picMkLst>
        </pc:picChg>
        <pc:picChg chg="add mod">
          <ac:chgData name="Rebecca Summer" userId="fb5c2836-fb10-433a-9b94-1447f06d1cbf" providerId="ADAL" clId="{2B3BE358-F728-4D9F-810F-35C9D53DB84F}" dt="2021-06-22T08:10:10.865" v="3558" actId="1038"/>
          <ac:picMkLst>
            <pc:docMk/>
            <pc:sldMk cId="945415631" sldId="302"/>
            <ac:picMk id="14" creationId="{3D7D97B0-8482-49EB-B72C-0F7C9C568E44}"/>
          </ac:picMkLst>
        </pc:picChg>
        <pc:picChg chg="add mod">
          <ac:chgData name="Rebecca Summer" userId="fb5c2836-fb10-433a-9b94-1447f06d1cbf" providerId="ADAL" clId="{2B3BE358-F728-4D9F-810F-35C9D53DB84F}" dt="2021-06-22T08:10:47.916" v="3581" actId="1037"/>
          <ac:picMkLst>
            <pc:docMk/>
            <pc:sldMk cId="945415631" sldId="302"/>
            <ac:picMk id="16" creationId="{2CF59B3B-F7D9-4D4D-AEC4-0BEFE7270E77}"/>
          </ac:picMkLst>
        </pc:picChg>
        <pc:picChg chg="add mod">
          <ac:chgData name="Rebecca Summer" userId="fb5c2836-fb10-433a-9b94-1447f06d1cbf" providerId="ADAL" clId="{2B3BE358-F728-4D9F-810F-35C9D53DB84F}" dt="2021-06-22T08:08:44.859" v="3533" actId="1038"/>
          <ac:picMkLst>
            <pc:docMk/>
            <pc:sldMk cId="945415631" sldId="302"/>
            <ac:picMk id="18" creationId="{874B1423-56A5-4075-930C-0FD95C05DF3B}"/>
          </ac:picMkLst>
        </pc:picChg>
        <pc:picChg chg="add mod">
          <ac:chgData name="Rebecca Summer" userId="fb5c2836-fb10-433a-9b94-1447f06d1cbf" providerId="ADAL" clId="{2B3BE358-F728-4D9F-810F-35C9D53DB84F}" dt="2021-06-22T08:09:41.557" v="3545" actId="1037"/>
          <ac:picMkLst>
            <pc:docMk/>
            <pc:sldMk cId="945415631" sldId="302"/>
            <ac:picMk id="20" creationId="{6491A23A-8FAF-402C-B9B3-C6F3DD0D7DF5}"/>
          </ac:picMkLst>
        </pc:picChg>
        <pc:picChg chg="add mod">
          <ac:chgData name="Rebecca Summer" userId="fb5c2836-fb10-433a-9b94-1447f06d1cbf" providerId="ADAL" clId="{2B3BE358-F728-4D9F-810F-35C9D53DB84F}" dt="2021-06-22T08:10:43.523" v="3571" actId="1038"/>
          <ac:picMkLst>
            <pc:docMk/>
            <pc:sldMk cId="945415631" sldId="302"/>
            <ac:picMk id="22" creationId="{82C02585-DFB7-4FE4-9C85-88D3B75A49F9}"/>
          </ac:picMkLst>
        </pc:picChg>
        <pc:picChg chg="add mod">
          <ac:chgData name="Rebecca Summer" userId="fb5c2836-fb10-433a-9b94-1447f06d1cbf" providerId="ADAL" clId="{2B3BE358-F728-4D9F-810F-35C9D53DB84F}" dt="2021-06-22T08:05:37.872" v="3410" actId="14100"/>
          <ac:picMkLst>
            <pc:docMk/>
            <pc:sldMk cId="945415631" sldId="302"/>
            <ac:picMk id="24" creationId="{F0A42B59-6E58-4A98-A30A-14EE6BBEB74F}"/>
          </ac:picMkLst>
        </pc:picChg>
      </pc:sldChg>
      <pc:sldChg chg="addSp delSp modSp add mod ord modAnim modNotesTx">
        <pc:chgData name="Rebecca Summer" userId="fb5c2836-fb10-433a-9b94-1447f06d1cbf" providerId="ADAL" clId="{2B3BE358-F728-4D9F-810F-35C9D53DB84F}" dt="2021-06-21T10:33:56.546" v="3398"/>
        <pc:sldMkLst>
          <pc:docMk/>
          <pc:sldMk cId="4074188091" sldId="303"/>
        </pc:sldMkLst>
        <pc:spChg chg="mod">
          <ac:chgData name="Rebecca Summer" userId="fb5c2836-fb10-433a-9b94-1447f06d1cbf" providerId="ADAL" clId="{2B3BE358-F728-4D9F-810F-35C9D53DB84F}" dt="2021-06-21T09:18:33.616" v="2602" actId="20577"/>
          <ac:spMkLst>
            <pc:docMk/>
            <pc:sldMk cId="4074188091" sldId="303"/>
            <ac:spMk id="8" creationId="{E53D188D-0865-4CE9-93A0-CDDD0CBC00BE}"/>
          </ac:spMkLst>
        </pc:spChg>
        <pc:spChg chg="add del mod">
          <ac:chgData name="Rebecca Summer" userId="fb5c2836-fb10-433a-9b94-1447f06d1cbf" providerId="ADAL" clId="{2B3BE358-F728-4D9F-810F-35C9D53DB84F}" dt="2021-06-21T09:33:02.319" v="2608"/>
          <ac:spMkLst>
            <pc:docMk/>
            <pc:sldMk cId="4074188091" sldId="303"/>
            <ac:spMk id="10" creationId="{6A381133-B51E-4A67-8261-C3D1D654EFE9}"/>
          </ac:spMkLst>
        </pc:spChg>
        <pc:spChg chg="add del mod">
          <ac:chgData name="Rebecca Summer" userId="fb5c2836-fb10-433a-9b94-1447f06d1cbf" providerId="ADAL" clId="{2B3BE358-F728-4D9F-810F-35C9D53DB84F}" dt="2021-06-21T09:33:02.319" v="2608"/>
          <ac:spMkLst>
            <pc:docMk/>
            <pc:sldMk cId="4074188091" sldId="303"/>
            <ac:spMk id="11" creationId="{A4C236D2-0CF6-415F-91FC-ACE9A18FCA22}"/>
          </ac:spMkLst>
        </pc:spChg>
        <pc:spChg chg="add del mod">
          <ac:chgData name="Rebecca Summer" userId="fb5c2836-fb10-433a-9b94-1447f06d1cbf" providerId="ADAL" clId="{2B3BE358-F728-4D9F-810F-35C9D53DB84F}" dt="2021-06-21T09:33:02.319" v="2608"/>
          <ac:spMkLst>
            <pc:docMk/>
            <pc:sldMk cId="4074188091" sldId="303"/>
            <ac:spMk id="13" creationId="{8A853E01-5480-4A78-A069-8BCA2F91F6C4}"/>
          </ac:spMkLst>
        </pc:spChg>
        <pc:spChg chg="add del mod">
          <ac:chgData name="Rebecca Summer" userId="fb5c2836-fb10-433a-9b94-1447f06d1cbf" providerId="ADAL" clId="{2B3BE358-F728-4D9F-810F-35C9D53DB84F}" dt="2021-06-21T09:33:02.319" v="2608"/>
          <ac:spMkLst>
            <pc:docMk/>
            <pc:sldMk cId="4074188091" sldId="303"/>
            <ac:spMk id="14" creationId="{50FABD68-59EB-451F-8457-2ACED975EC0D}"/>
          </ac:spMkLst>
        </pc:spChg>
        <pc:spChg chg="add del mod">
          <ac:chgData name="Rebecca Summer" userId="fb5c2836-fb10-433a-9b94-1447f06d1cbf" providerId="ADAL" clId="{2B3BE358-F728-4D9F-810F-35C9D53DB84F}" dt="2021-06-21T09:33:02.319" v="2608"/>
          <ac:spMkLst>
            <pc:docMk/>
            <pc:sldMk cId="4074188091" sldId="303"/>
            <ac:spMk id="15" creationId="{6C562500-2A2F-4008-B535-CEA9AAC6DEDA}"/>
          </ac:spMkLst>
        </pc:spChg>
        <pc:spChg chg="add del mod">
          <ac:chgData name="Rebecca Summer" userId="fb5c2836-fb10-433a-9b94-1447f06d1cbf" providerId="ADAL" clId="{2B3BE358-F728-4D9F-810F-35C9D53DB84F}" dt="2021-06-21T09:33:02.319" v="2608"/>
          <ac:spMkLst>
            <pc:docMk/>
            <pc:sldMk cId="4074188091" sldId="303"/>
            <ac:spMk id="16" creationId="{9B385D32-911F-4880-AF37-E535041241AB}"/>
          </ac:spMkLst>
        </pc:spChg>
        <pc:spChg chg="add del mod">
          <ac:chgData name="Rebecca Summer" userId="fb5c2836-fb10-433a-9b94-1447f06d1cbf" providerId="ADAL" clId="{2B3BE358-F728-4D9F-810F-35C9D53DB84F}" dt="2021-06-21T09:33:02.319" v="2608"/>
          <ac:spMkLst>
            <pc:docMk/>
            <pc:sldMk cId="4074188091" sldId="303"/>
            <ac:spMk id="17" creationId="{AD5F86FF-B8FB-4048-BCE6-5EB9B360A200}"/>
          </ac:spMkLst>
        </pc:spChg>
        <pc:spChg chg="add del mod">
          <ac:chgData name="Rebecca Summer" userId="fb5c2836-fb10-433a-9b94-1447f06d1cbf" providerId="ADAL" clId="{2B3BE358-F728-4D9F-810F-35C9D53DB84F}" dt="2021-06-21T09:33:02.319" v="2608"/>
          <ac:spMkLst>
            <pc:docMk/>
            <pc:sldMk cId="4074188091" sldId="303"/>
            <ac:spMk id="18" creationId="{D7AC92F3-2507-4A15-8235-8EF173B074E9}"/>
          </ac:spMkLst>
        </pc:spChg>
        <pc:spChg chg="add del mod">
          <ac:chgData name="Rebecca Summer" userId="fb5c2836-fb10-433a-9b94-1447f06d1cbf" providerId="ADAL" clId="{2B3BE358-F728-4D9F-810F-35C9D53DB84F}" dt="2021-06-21T09:33:02.319" v="2608"/>
          <ac:spMkLst>
            <pc:docMk/>
            <pc:sldMk cId="4074188091" sldId="303"/>
            <ac:spMk id="19" creationId="{43F2BCF1-4DE5-49E0-ADF8-71681B73052C}"/>
          </ac:spMkLst>
        </pc:spChg>
        <pc:picChg chg="add mod">
          <ac:chgData name="Rebecca Summer" userId="fb5c2836-fb10-433a-9b94-1447f06d1cbf" providerId="ADAL" clId="{2B3BE358-F728-4D9F-810F-35C9D53DB84F}" dt="2021-06-21T09:17:29.023" v="2599" actId="14100"/>
          <ac:picMkLst>
            <pc:docMk/>
            <pc:sldMk cId="4074188091" sldId="303"/>
            <ac:picMk id="9" creationId="{844FCB4B-6879-4B47-ADE2-957151FB81A7}"/>
          </ac:picMkLst>
        </pc:picChg>
        <pc:picChg chg="add del mod">
          <ac:chgData name="Rebecca Summer" userId="fb5c2836-fb10-433a-9b94-1447f06d1cbf" providerId="ADAL" clId="{2B3BE358-F728-4D9F-810F-35C9D53DB84F}" dt="2021-06-21T09:33:02.319" v="2608"/>
          <ac:picMkLst>
            <pc:docMk/>
            <pc:sldMk cId="4074188091" sldId="303"/>
            <ac:picMk id="12" creationId="{FA2C4737-7D5C-4EF4-8EBB-2C217EB0C965}"/>
          </ac:picMkLst>
        </pc:picChg>
        <pc:picChg chg="add del">
          <ac:chgData name="Rebecca Summer" userId="fb5c2836-fb10-433a-9b94-1447f06d1cbf" providerId="ADAL" clId="{2B3BE358-F728-4D9F-810F-35C9D53DB84F}" dt="2021-06-21T09:32:51.018" v="2606" actId="478"/>
          <ac:picMkLst>
            <pc:docMk/>
            <pc:sldMk cId="4074188091" sldId="303"/>
            <ac:picMk id="1026" creationId="{548E2A18-5C86-4830-8378-0B346A6B5CC1}"/>
          </ac:picMkLst>
        </pc:picChg>
      </pc:sldChg>
      <pc:sldChg chg="addSp delSp modSp add mod delAnim modAnim modNotesTx">
        <pc:chgData name="Rebecca Summer" userId="fb5c2836-fb10-433a-9b94-1447f06d1cbf" providerId="ADAL" clId="{2B3BE358-F728-4D9F-810F-35C9D53DB84F}" dt="2021-06-21T10:34:15.777" v="3399"/>
        <pc:sldMkLst>
          <pc:docMk/>
          <pc:sldMk cId="2750082664" sldId="304"/>
        </pc:sldMkLst>
        <pc:spChg chg="mod">
          <ac:chgData name="Rebecca Summer" userId="fb5c2836-fb10-433a-9b94-1447f06d1cbf" providerId="ADAL" clId="{2B3BE358-F728-4D9F-810F-35C9D53DB84F}" dt="2021-06-21T09:33:59.626" v="2661" actId="6549"/>
          <ac:spMkLst>
            <pc:docMk/>
            <pc:sldMk cId="2750082664" sldId="304"/>
            <ac:spMk id="3" creationId="{415FCCA1-1AAE-4DC4-A6EA-1B449F4D8E6A}"/>
          </ac:spMkLst>
        </pc:spChg>
        <pc:spChg chg="mod">
          <ac:chgData name="Rebecca Summer" userId="fb5c2836-fb10-433a-9b94-1447f06d1cbf" providerId="ADAL" clId="{2B3BE358-F728-4D9F-810F-35C9D53DB84F}" dt="2021-06-21T09:34:26.555" v="2665" actId="6549"/>
          <ac:spMkLst>
            <pc:docMk/>
            <pc:sldMk cId="2750082664" sldId="304"/>
            <ac:spMk id="6" creationId="{E62588E9-EA66-421A-9377-37D8CFDB7762}"/>
          </ac:spMkLst>
        </pc:spChg>
        <pc:spChg chg="del">
          <ac:chgData name="Rebecca Summer" userId="fb5c2836-fb10-433a-9b94-1447f06d1cbf" providerId="ADAL" clId="{2B3BE358-F728-4D9F-810F-35C9D53DB84F}" dt="2021-06-21T09:33:23.673" v="2610" actId="478"/>
          <ac:spMkLst>
            <pc:docMk/>
            <pc:sldMk cId="2750082664" sldId="304"/>
            <ac:spMk id="8" creationId="{E53D188D-0865-4CE9-93A0-CDDD0CBC00BE}"/>
          </ac:spMkLst>
        </pc:spChg>
        <pc:spChg chg="add mod">
          <ac:chgData name="Rebecca Summer" userId="fb5c2836-fb10-433a-9b94-1447f06d1cbf" providerId="ADAL" clId="{2B3BE358-F728-4D9F-810F-35C9D53DB84F}" dt="2021-06-21T09:39:27.972" v="2667" actId="1076"/>
          <ac:spMkLst>
            <pc:docMk/>
            <pc:sldMk cId="2750082664" sldId="304"/>
            <ac:spMk id="10" creationId="{CAE075F7-CA34-4F5E-B590-9AA7DF8F8C7C}"/>
          </ac:spMkLst>
        </pc:spChg>
        <pc:spChg chg="add del mod">
          <ac:chgData name="Rebecca Summer" userId="fb5c2836-fb10-433a-9b94-1447f06d1cbf" providerId="ADAL" clId="{2B3BE358-F728-4D9F-810F-35C9D53DB84F}" dt="2021-06-21T09:34:14.096" v="2662" actId="478"/>
          <ac:spMkLst>
            <pc:docMk/>
            <pc:sldMk cId="2750082664" sldId="304"/>
            <ac:spMk id="11" creationId="{B6732E9F-A293-4757-ADE1-913F480D08C4}"/>
          </ac:spMkLst>
        </pc:spChg>
        <pc:spChg chg="add mod">
          <ac:chgData name="Rebecca Summer" userId="fb5c2836-fb10-433a-9b94-1447f06d1cbf" providerId="ADAL" clId="{2B3BE358-F728-4D9F-810F-35C9D53DB84F}" dt="2021-06-21T09:34:20.439" v="2663" actId="1076"/>
          <ac:spMkLst>
            <pc:docMk/>
            <pc:sldMk cId="2750082664" sldId="304"/>
            <ac:spMk id="13" creationId="{2AE380B4-8FA6-4D8C-91EF-EBB5BFF21B96}"/>
          </ac:spMkLst>
        </pc:spChg>
        <pc:spChg chg="add mod">
          <ac:chgData name="Rebecca Summer" userId="fb5c2836-fb10-433a-9b94-1447f06d1cbf" providerId="ADAL" clId="{2B3BE358-F728-4D9F-810F-35C9D53DB84F}" dt="2021-06-21T09:34:20.439" v="2663" actId="1076"/>
          <ac:spMkLst>
            <pc:docMk/>
            <pc:sldMk cId="2750082664" sldId="304"/>
            <ac:spMk id="14" creationId="{353B4D55-C89A-4EFE-AE75-05079755D6C1}"/>
          </ac:spMkLst>
        </pc:spChg>
        <pc:spChg chg="add mod">
          <ac:chgData name="Rebecca Summer" userId="fb5c2836-fb10-433a-9b94-1447f06d1cbf" providerId="ADAL" clId="{2B3BE358-F728-4D9F-810F-35C9D53DB84F}" dt="2021-06-21T09:34:20.439" v="2663" actId="1076"/>
          <ac:spMkLst>
            <pc:docMk/>
            <pc:sldMk cId="2750082664" sldId="304"/>
            <ac:spMk id="15" creationId="{EBEEA4A0-B7AD-4FA6-B91B-2F1A545A125E}"/>
          </ac:spMkLst>
        </pc:spChg>
        <pc:spChg chg="add mod">
          <ac:chgData name="Rebecca Summer" userId="fb5c2836-fb10-433a-9b94-1447f06d1cbf" providerId="ADAL" clId="{2B3BE358-F728-4D9F-810F-35C9D53DB84F}" dt="2021-06-21T09:34:20.439" v="2663" actId="1076"/>
          <ac:spMkLst>
            <pc:docMk/>
            <pc:sldMk cId="2750082664" sldId="304"/>
            <ac:spMk id="16" creationId="{00B001E6-7110-4A3B-8904-41E3F819439A}"/>
          </ac:spMkLst>
        </pc:spChg>
        <pc:spChg chg="add mod">
          <ac:chgData name="Rebecca Summer" userId="fb5c2836-fb10-433a-9b94-1447f06d1cbf" providerId="ADAL" clId="{2B3BE358-F728-4D9F-810F-35C9D53DB84F}" dt="2021-06-21T09:34:20.439" v="2663" actId="1076"/>
          <ac:spMkLst>
            <pc:docMk/>
            <pc:sldMk cId="2750082664" sldId="304"/>
            <ac:spMk id="17" creationId="{D5B155BE-6ADD-406D-95A8-D85D6F0A3FB3}"/>
          </ac:spMkLst>
        </pc:spChg>
        <pc:spChg chg="add mod">
          <ac:chgData name="Rebecca Summer" userId="fb5c2836-fb10-433a-9b94-1447f06d1cbf" providerId="ADAL" clId="{2B3BE358-F728-4D9F-810F-35C9D53DB84F}" dt="2021-06-21T09:34:20.439" v="2663" actId="1076"/>
          <ac:spMkLst>
            <pc:docMk/>
            <pc:sldMk cId="2750082664" sldId="304"/>
            <ac:spMk id="18" creationId="{056125EA-8E08-43B0-AA6C-C222B16E8610}"/>
          </ac:spMkLst>
        </pc:spChg>
        <pc:spChg chg="add mod">
          <ac:chgData name="Rebecca Summer" userId="fb5c2836-fb10-433a-9b94-1447f06d1cbf" providerId="ADAL" clId="{2B3BE358-F728-4D9F-810F-35C9D53DB84F}" dt="2021-06-21T09:34:20.439" v="2663" actId="1076"/>
          <ac:spMkLst>
            <pc:docMk/>
            <pc:sldMk cId="2750082664" sldId="304"/>
            <ac:spMk id="19" creationId="{5FE5F242-6AE4-4880-8310-3C23386D8979}"/>
          </ac:spMkLst>
        </pc:spChg>
        <pc:picChg chg="del">
          <ac:chgData name="Rebecca Summer" userId="fb5c2836-fb10-433a-9b94-1447f06d1cbf" providerId="ADAL" clId="{2B3BE358-F728-4D9F-810F-35C9D53DB84F}" dt="2021-06-21T09:33:42.481" v="2645" actId="478"/>
          <ac:picMkLst>
            <pc:docMk/>
            <pc:sldMk cId="2750082664" sldId="304"/>
            <ac:picMk id="9" creationId="{844FCB4B-6879-4B47-ADE2-957151FB81A7}"/>
          </ac:picMkLst>
        </pc:picChg>
        <pc:picChg chg="add mod">
          <ac:chgData name="Rebecca Summer" userId="fb5c2836-fb10-433a-9b94-1447f06d1cbf" providerId="ADAL" clId="{2B3BE358-F728-4D9F-810F-35C9D53DB84F}" dt="2021-06-21T09:34:20.439" v="2663" actId="1076"/>
          <ac:picMkLst>
            <pc:docMk/>
            <pc:sldMk cId="2750082664" sldId="304"/>
            <ac:picMk id="12" creationId="{F8255FDA-6855-4383-93FA-E11A4B74605B}"/>
          </ac:picMkLst>
        </pc:picChg>
      </pc:sldChg>
    </pc:docChg>
  </pc:docChgLst>
  <pc:docChgLst>
    <pc:chgData name="Kat Salisbury" userId="b64cd180-038e-4743-8e05-afde79732230" providerId="ADAL" clId="{A2B614D4-5A75-4C1D-8200-05C5520D3066}"/>
    <pc:docChg chg="modSld">
      <pc:chgData name="Kat Salisbury" userId="b64cd180-038e-4743-8e05-afde79732230" providerId="ADAL" clId="{A2B614D4-5A75-4C1D-8200-05C5520D3066}" dt="2021-08-24T10:54:49.938" v="6" actId="2"/>
      <pc:docMkLst>
        <pc:docMk/>
      </pc:docMkLst>
      <pc:sldChg chg="modSp mod">
        <pc:chgData name="Kat Salisbury" userId="b64cd180-038e-4743-8e05-afde79732230" providerId="ADAL" clId="{A2B614D4-5A75-4C1D-8200-05C5520D3066}" dt="2021-08-24T10:54:18.217" v="5" actId="20577"/>
        <pc:sldMkLst>
          <pc:docMk/>
          <pc:sldMk cId="868589891" sldId="256"/>
        </pc:sldMkLst>
        <pc:spChg chg="mod">
          <ac:chgData name="Kat Salisbury" userId="b64cd180-038e-4743-8e05-afde79732230" providerId="ADAL" clId="{A2B614D4-5A75-4C1D-8200-05C5520D3066}" dt="2021-08-24T10:54:18.217" v="5" actId="20577"/>
          <ac:spMkLst>
            <pc:docMk/>
            <pc:sldMk cId="868589891" sldId="256"/>
            <ac:spMk id="3" creationId="{387BD2A7-BC2A-4300-AFBB-8B3304D19C99}"/>
          </ac:spMkLst>
        </pc:spChg>
      </pc:sldChg>
      <pc:sldChg chg="modSp mod">
        <pc:chgData name="Kat Salisbury" userId="b64cd180-038e-4743-8e05-afde79732230" providerId="ADAL" clId="{A2B614D4-5A75-4C1D-8200-05C5520D3066}" dt="2021-08-24T10:54:49.938" v="6" actId="2"/>
        <pc:sldMkLst>
          <pc:docMk/>
          <pc:sldMk cId="226285174" sldId="278"/>
        </pc:sldMkLst>
        <pc:spChg chg="mod">
          <ac:chgData name="Kat Salisbury" userId="b64cd180-038e-4743-8e05-afde79732230" providerId="ADAL" clId="{A2B614D4-5A75-4C1D-8200-05C5520D3066}" dt="2021-08-24T10:54:49.938" v="6" actId="2"/>
          <ac:spMkLst>
            <pc:docMk/>
            <pc:sldMk cId="226285174" sldId="278"/>
            <ac:spMk id="12" creationId="{454D4E99-2A31-4622-8AEF-87D3364B9ADC}"/>
          </ac:spMkLst>
        </pc:spChg>
      </pc:sldChg>
    </pc:docChg>
  </pc:docChgLst>
  <pc:docChgLst>
    <pc:chgData name="Rebecca Summer" userId="fb5c2836-fb10-433a-9b94-1447f06d1cbf" providerId="ADAL" clId="{61DFDD33-5AF0-44A3-867E-B55C4EA72523}"/>
    <pc:docChg chg="undo custSel addSld delSld modSld sldOrd">
      <pc:chgData name="Rebecca Summer" userId="fb5c2836-fb10-433a-9b94-1447f06d1cbf" providerId="ADAL" clId="{61DFDD33-5AF0-44A3-867E-B55C4EA72523}" dt="2021-06-16T11:49:29.838" v="311" actId="47"/>
      <pc:docMkLst>
        <pc:docMk/>
      </pc:docMkLst>
      <pc:sldChg chg="modSp mod modNotesTx">
        <pc:chgData name="Rebecca Summer" userId="fb5c2836-fb10-433a-9b94-1447f06d1cbf" providerId="ADAL" clId="{61DFDD33-5AF0-44A3-867E-B55C4EA72523}" dt="2021-06-16T11:40:23.682" v="123"/>
        <pc:sldMkLst>
          <pc:docMk/>
          <pc:sldMk cId="868589891" sldId="256"/>
        </pc:sldMkLst>
        <pc:spChg chg="mod">
          <ac:chgData name="Rebecca Summer" userId="fb5c2836-fb10-433a-9b94-1447f06d1cbf" providerId="ADAL" clId="{61DFDD33-5AF0-44A3-867E-B55C4EA72523}" dt="2021-06-16T11:38:18.473" v="1" actId="6549"/>
          <ac:spMkLst>
            <pc:docMk/>
            <pc:sldMk cId="868589891" sldId="256"/>
            <ac:spMk id="2" creationId="{E20E66B1-EE11-46E8-9D2F-388E12025E3A}"/>
          </ac:spMkLst>
        </pc:spChg>
        <pc:spChg chg="mod">
          <ac:chgData name="Rebecca Summer" userId="fb5c2836-fb10-433a-9b94-1447f06d1cbf" providerId="ADAL" clId="{61DFDD33-5AF0-44A3-867E-B55C4EA72523}" dt="2021-06-16T11:38:32.647" v="32" actId="20577"/>
          <ac:spMkLst>
            <pc:docMk/>
            <pc:sldMk cId="868589891" sldId="256"/>
            <ac:spMk id="3" creationId="{387BD2A7-BC2A-4300-AFBB-8B3304D19C99}"/>
          </ac:spMkLst>
        </pc:spChg>
      </pc:sldChg>
      <pc:sldChg chg="modSp mod">
        <pc:chgData name="Rebecca Summer" userId="fb5c2836-fb10-433a-9b94-1447f06d1cbf" providerId="ADAL" clId="{61DFDD33-5AF0-44A3-867E-B55C4EA72523}" dt="2021-06-16T11:38:46.073" v="35"/>
        <pc:sldMkLst>
          <pc:docMk/>
          <pc:sldMk cId="2029177982" sldId="257"/>
        </pc:sldMkLst>
        <pc:spChg chg="mod">
          <ac:chgData name="Rebecca Summer" userId="fb5c2836-fb10-433a-9b94-1447f06d1cbf" providerId="ADAL" clId="{61DFDD33-5AF0-44A3-867E-B55C4EA72523}" dt="2021-06-16T11:38:46.073" v="35"/>
          <ac:spMkLst>
            <pc:docMk/>
            <pc:sldMk cId="2029177982" sldId="257"/>
            <ac:spMk id="3" creationId="{415FCCA1-1AAE-4DC4-A6EA-1B449F4D8E6A}"/>
          </ac:spMkLst>
        </pc:spChg>
      </pc:sldChg>
      <pc:sldChg chg="modSp mod">
        <pc:chgData name="Rebecca Summer" userId="fb5c2836-fb10-433a-9b94-1447f06d1cbf" providerId="ADAL" clId="{61DFDD33-5AF0-44A3-867E-B55C4EA72523}" dt="2021-06-16T11:38:58.921" v="38"/>
        <pc:sldMkLst>
          <pc:docMk/>
          <pc:sldMk cId="4252841567" sldId="258"/>
        </pc:sldMkLst>
        <pc:spChg chg="mod">
          <ac:chgData name="Rebecca Summer" userId="fb5c2836-fb10-433a-9b94-1447f06d1cbf" providerId="ADAL" clId="{61DFDD33-5AF0-44A3-867E-B55C4EA72523}" dt="2021-06-16T11:38:58.921" v="38"/>
          <ac:spMkLst>
            <pc:docMk/>
            <pc:sldMk cId="4252841567" sldId="258"/>
            <ac:spMk id="3" creationId="{415FCCA1-1AAE-4DC4-A6EA-1B449F4D8E6A}"/>
          </ac:spMkLst>
        </pc:spChg>
      </pc:sldChg>
      <pc:sldChg chg="modSp mod">
        <pc:chgData name="Rebecca Summer" userId="fb5c2836-fb10-433a-9b94-1447f06d1cbf" providerId="ADAL" clId="{61DFDD33-5AF0-44A3-867E-B55C4EA72523}" dt="2021-06-16T11:39:10.366" v="41"/>
        <pc:sldMkLst>
          <pc:docMk/>
          <pc:sldMk cId="423481904" sldId="269"/>
        </pc:sldMkLst>
        <pc:spChg chg="mod">
          <ac:chgData name="Rebecca Summer" userId="fb5c2836-fb10-433a-9b94-1447f06d1cbf" providerId="ADAL" clId="{61DFDD33-5AF0-44A3-867E-B55C4EA72523}" dt="2021-06-16T11:39:10.366" v="41"/>
          <ac:spMkLst>
            <pc:docMk/>
            <pc:sldMk cId="423481904" sldId="269"/>
            <ac:spMk id="3" creationId="{415FCCA1-1AAE-4DC4-A6EA-1B449F4D8E6A}"/>
          </ac:spMkLst>
        </pc:spChg>
      </pc:sldChg>
      <pc:sldChg chg="addSp delSp modSp mod delAnim modNotesTx">
        <pc:chgData name="Rebecca Summer" userId="fb5c2836-fb10-433a-9b94-1447f06d1cbf" providerId="ADAL" clId="{61DFDD33-5AF0-44A3-867E-B55C4EA72523}" dt="2021-06-16T11:46:51.436" v="243" actId="6549"/>
        <pc:sldMkLst>
          <pc:docMk/>
          <pc:sldMk cId="2264518228" sldId="270"/>
        </pc:sldMkLst>
        <pc:spChg chg="mod">
          <ac:chgData name="Rebecca Summer" userId="fb5c2836-fb10-433a-9b94-1447f06d1cbf" providerId="ADAL" clId="{61DFDD33-5AF0-44A3-867E-B55C4EA72523}" dt="2021-06-16T11:46:51.436" v="243" actId="6549"/>
          <ac:spMkLst>
            <pc:docMk/>
            <pc:sldMk cId="2264518228" sldId="270"/>
            <ac:spMk id="2" creationId="{236B04E1-0535-4D08-97CE-B5DBA22C90C9}"/>
          </ac:spMkLst>
        </pc:spChg>
        <pc:spChg chg="mod">
          <ac:chgData name="Rebecca Summer" userId="fb5c2836-fb10-433a-9b94-1447f06d1cbf" providerId="ADAL" clId="{61DFDD33-5AF0-44A3-867E-B55C4EA72523}" dt="2021-06-16T11:44:29.409" v="210"/>
          <ac:spMkLst>
            <pc:docMk/>
            <pc:sldMk cId="2264518228" sldId="270"/>
            <ac:spMk id="3" creationId="{415FCCA1-1AAE-4DC4-A6EA-1B449F4D8E6A}"/>
          </ac:spMkLst>
        </pc:spChg>
        <pc:spChg chg="del">
          <ac:chgData name="Rebecca Summer" userId="fb5c2836-fb10-433a-9b94-1447f06d1cbf" providerId="ADAL" clId="{61DFDD33-5AF0-44A3-867E-B55C4EA72523}" dt="2021-06-16T11:45:07.715" v="214" actId="478"/>
          <ac:spMkLst>
            <pc:docMk/>
            <pc:sldMk cId="2264518228" sldId="270"/>
            <ac:spMk id="25" creationId="{1150A2EF-2BD8-4CF0-9A16-EF71A20E09D2}"/>
          </ac:spMkLst>
        </pc:spChg>
        <pc:picChg chg="add mod">
          <ac:chgData name="Rebecca Summer" userId="fb5c2836-fb10-433a-9b94-1447f06d1cbf" providerId="ADAL" clId="{61DFDD33-5AF0-44A3-867E-B55C4EA72523}" dt="2021-06-16T11:45:04.487" v="213" actId="1076"/>
          <ac:picMkLst>
            <pc:docMk/>
            <pc:sldMk cId="2264518228" sldId="270"/>
            <ac:picMk id="9" creationId="{2E5D0A96-3B00-40C8-B673-5EB00BF89781}"/>
          </ac:picMkLst>
        </pc:picChg>
      </pc:sldChg>
      <pc:sldChg chg="delSp modSp mod">
        <pc:chgData name="Rebecca Summer" userId="fb5c2836-fb10-433a-9b94-1447f06d1cbf" providerId="ADAL" clId="{61DFDD33-5AF0-44A3-867E-B55C4EA72523}" dt="2021-06-16T11:46:57.777" v="261" actId="6549"/>
        <pc:sldMkLst>
          <pc:docMk/>
          <pc:sldMk cId="226285174" sldId="278"/>
        </pc:sldMkLst>
        <pc:spChg chg="mod">
          <ac:chgData name="Rebecca Summer" userId="fb5c2836-fb10-433a-9b94-1447f06d1cbf" providerId="ADAL" clId="{61DFDD33-5AF0-44A3-867E-B55C4EA72523}" dt="2021-06-16T11:46:57.777" v="261" actId="6549"/>
          <ac:spMkLst>
            <pc:docMk/>
            <pc:sldMk cId="226285174" sldId="278"/>
            <ac:spMk id="2" creationId="{236B04E1-0535-4D08-97CE-B5DBA22C90C9}"/>
          </ac:spMkLst>
        </pc:spChg>
        <pc:spChg chg="mod">
          <ac:chgData name="Rebecca Summer" userId="fb5c2836-fb10-433a-9b94-1447f06d1cbf" providerId="ADAL" clId="{61DFDD33-5AF0-44A3-867E-B55C4EA72523}" dt="2021-06-16T11:46:21.308" v="226" actId="27636"/>
          <ac:spMkLst>
            <pc:docMk/>
            <pc:sldMk cId="226285174" sldId="278"/>
            <ac:spMk id="3" creationId="{415FCCA1-1AAE-4DC4-A6EA-1B449F4D8E6A}"/>
          </ac:spMkLst>
        </pc:spChg>
        <pc:picChg chg="del">
          <ac:chgData name="Rebecca Summer" userId="fb5c2836-fb10-433a-9b94-1447f06d1cbf" providerId="ADAL" clId="{61DFDD33-5AF0-44A3-867E-B55C4EA72523}" dt="2021-06-16T11:45:33.411" v="215" actId="478"/>
          <ac:picMkLst>
            <pc:docMk/>
            <pc:sldMk cId="226285174" sldId="278"/>
            <ac:picMk id="18" creationId="{C3022BC3-FA1F-46BF-9DED-0B38426DF625}"/>
          </ac:picMkLst>
        </pc:picChg>
      </pc:sldChg>
      <pc:sldChg chg="modSp mod">
        <pc:chgData name="Rebecca Summer" userId="fb5c2836-fb10-433a-9b94-1447f06d1cbf" providerId="ADAL" clId="{61DFDD33-5AF0-44A3-867E-B55C4EA72523}" dt="2021-06-16T11:43:50.530" v="208" actId="27636"/>
        <pc:sldMkLst>
          <pc:docMk/>
          <pc:sldMk cId="1170489527" sldId="279"/>
        </pc:sldMkLst>
        <pc:spChg chg="mod">
          <ac:chgData name="Rebecca Summer" userId="fb5c2836-fb10-433a-9b94-1447f06d1cbf" providerId="ADAL" clId="{61DFDD33-5AF0-44A3-867E-B55C4EA72523}" dt="2021-06-16T11:43:17.463" v="203" actId="20577"/>
          <ac:spMkLst>
            <pc:docMk/>
            <pc:sldMk cId="1170489527" sldId="279"/>
            <ac:spMk id="2" creationId="{236B04E1-0535-4D08-97CE-B5DBA22C90C9}"/>
          </ac:spMkLst>
        </pc:spChg>
        <pc:spChg chg="mod">
          <ac:chgData name="Rebecca Summer" userId="fb5c2836-fb10-433a-9b94-1447f06d1cbf" providerId="ADAL" clId="{61DFDD33-5AF0-44A3-867E-B55C4EA72523}" dt="2021-06-16T11:43:50.530" v="208" actId="27636"/>
          <ac:spMkLst>
            <pc:docMk/>
            <pc:sldMk cId="1170489527" sldId="279"/>
            <ac:spMk id="14" creationId="{52981AB0-FBF8-4EB7-84B5-534BD8E3A7F7}"/>
          </ac:spMkLst>
        </pc:spChg>
      </pc:sldChg>
      <pc:sldChg chg="del">
        <pc:chgData name="Rebecca Summer" userId="fb5c2836-fb10-433a-9b94-1447f06d1cbf" providerId="ADAL" clId="{61DFDD33-5AF0-44A3-867E-B55C4EA72523}" dt="2021-06-16T11:49:29.838" v="311" actId="47"/>
        <pc:sldMkLst>
          <pc:docMk/>
          <pc:sldMk cId="2133875960" sldId="290"/>
        </pc:sldMkLst>
      </pc:sldChg>
      <pc:sldChg chg="delSp modSp mod delAnim">
        <pc:chgData name="Rebecca Summer" userId="fb5c2836-fb10-433a-9b94-1447f06d1cbf" providerId="ADAL" clId="{61DFDD33-5AF0-44A3-867E-B55C4EA72523}" dt="2021-06-16T11:41:34.653" v="127" actId="27636"/>
        <pc:sldMkLst>
          <pc:docMk/>
          <pc:sldMk cId="662150994" sldId="294"/>
        </pc:sldMkLst>
        <pc:spChg chg="mod">
          <ac:chgData name="Rebecca Summer" userId="fb5c2836-fb10-433a-9b94-1447f06d1cbf" providerId="ADAL" clId="{61DFDD33-5AF0-44A3-867E-B55C4EA72523}" dt="2021-06-16T11:41:34.653" v="127" actId="27636"/>
          <ac:spMkLst>
            <pc:docMk/>
            <pc:sldMk cId="662150994" sldId="294"/>
            <ac:spMk id="3" creationId="{415FCCA1-1AAE-4DC4-A6EA-1B449F4D8E6A}"/>
          </ac:spMkLst>
        </pc:spChg>
        <pc:spChg chg="del">
          <ac:chgData name="Rebecca Summer" userId="fb5c2836-fb10-433a-9b94-1447f06d1cbf" providerId="ADAL" clId="{61DFDD33-5AF0-44A3-867E-B55C4EA72523}" dt="2021-06-16T11:41:13.702" v="124" actId="478"/>
          <ac:spMkLst>
            <pc:docMk/>
            <pc:sldMk cId="662150994" sldId="294"/>
            <ac:spMk id="15" creationId="{E5AABFBD-5A55-4637-86A3-180C37EA7282}"/>
          </ac:spMkLst>
        </pc:spChg>
        <pc:spChg chg="del">
          <ac:chgData name="Rebecca Summer" userId="fb5c2836-fb10-433a-9b94-1447f06d1cbf" providerId="ADAL" clId="{61DFDD33-5AF0-44A3-867E-B55C4EA72523}" dt="2021-06-16T11:41:13.702" v="124" actId="478"/>
          <ac:spMkLst>
            <pc:docMk/>
            <pc:sldMk cId="662150994" sldId="294"/>
            <ac:spMk id="17" creationId="{6731C7BD-46C1-4A74-B4E2-F67BC3082323}"/>
          </ac:spMkLst>
        </pc:spChg>
        <pc:spChg chg="del">
          <ac:chgData name="Rebecca Summer" userId="fb5c2836-fb10-433a-9b94-1447f06d1cbf" providerId="ADAL" clId="{61DFDD33-5AF0-44A3-867E-B55C4EA72523}" dt="2021-06-16T11:41:13.702" v="124" actId="478"/>
          <ac:spMkLst>
            <pc:docMk/>
            <pc:sldMk cId="662150994" sldId="294"/>
            <ac:spMk id="18" creationId="{C5FC57F8-FA36-4BAD-B3C3-2A1FFBA68F2C}"/>
          </ac:spMkLst>
        </pc:spChg>
        <pc:spChg chg="del">
          <ac:chgData name="Rebecca Summer" userId="fb5c2836-fb10-433a-9b94-1447f06d1cbf" providerId="ADAL" clId="{61DFDD33-5AF0-44A3-867E-B55C4EA72523}" dt="2021-06-16T11:41:19.737" v="125" actId="478"/>
          <ac:spMkLst>
            <pc:docMk/>
            <pc:sldMk cId="662150994" sldId="294"/>
            <ac:spMk id="24" creationId="{29B7C079-AE92-4D76-8BEB-F586F0A8EBF4}"/>
          </ac:spMkLst>
        </pc:spChg>
      </pc:sldChg>
      <pc:sldChg chg="addSp delSp modSp mod">
        <pc:chgData name="Rebecca Summer" userId="fb5c2836-fb10-433a-9b94-1447f06d1cbf" providerId="ADAL" clId="{61DFDD33-5AF0-44A3-867E-B55C4EA72523}" dt="2021-06-16T11:43:00.876" v="191" actId="27636"/>
        <pc:sldMkLst>
          <pc:docMk/>
          <pc:sldMk cId="1311561676" sldId="295"/>
        </pc:sldMkLst>
        <pc:spChg chg="mod">
          <ac:chgData name="Rebecca Summer" userId="fb5c2836-fb10-433a-9b94-1447f06d1cbf" providerId="ADAL" clId="{61DFDD33-5AF0-44A3-867E-B55C4EA72523}" dt="2021-06-16T11:41:49.699" v="173" actId="6549"/>
          <ac:spMkLst>
            <pc:docMk/>
            <pc:sldMk cId="1311561676" sldId="295"/>
            <ac:spMk id="2" creationId="{236B04E1-0535-4D08-97CE-B5DBA22C90C9}"/>
          </ac:spMkLst>
        </pc:spChg>
        <pc:spChg chg="mod">
          <ac:chgData name="Rebecca Summer" userId="fb5c2836-fb10-433a-9b94-1447f06d1cbf" providerId="ADAL" clId="{61DFDD33-5AF0-44A3-867E-B55C4EA72523}" dt="2021-06-16T11:43:00.876" v="191" actId="27636"/>
          <ac:spMkLst>
            <pc:docMk/>
            <pc:sldMk cId="1311561676" sldId="295"/>
            <ac:spMk id="3" creationId="{415FCCA1-1AAE-4DC4-A6EA-1B449F4D8E6A}"/>
          </ac:spMkLst>
        </pc:spChg>
        <pc:picChg chg="del">
          <ac:chgData name="Rebecca Summer" userId="fb5c2836-fb10-433a-9b94-1447f06d1cbf" providerId="ADAL" clId="{61DFDD33-5AF0-44A3-867E-B55C4EA72523}" dt="2021-06-16T11:42:08.726" v="180" actId="478"/>
          <ac:picMkLst>
            <pc:docMk/>
            <pc:sldMk cId="1311561676" sldId="295"/>
            <ac:picMk id="15" creationId="{7F473404-5B5C-4207-B20C-224BBE650D35}"/>
          </ac:picMkLst>
        </pc:picChg>
        <pc:picChg chg="add mod">
          <ac:chgData name="Rebecca Summer" userId="fb5c2836-fb10-433a-9b94-1447f06d1cbf" providerId="ADAL" clId="{61DFDD33-5AF0-44A3-867E-B55C4EA72523}" dt="2021-06-16T11:42:20.615" v="184" actId="1076"/>
          <ac:picMkLst>
            <pc:docMk/>
            <pc:sldMk cId="1311561676" sldId="295"/>
            <ac:picMk id="16" creationId="{81AA51EE-DC2D-4CEC-B88E-20E27C0DFCE0}"/>
          </ac:picMkLst>
        </pc:picChg>
        <pc:picChg chg="add mod">
          <ac:chgData name="Rebecca Summer" userId="fb5c2836-fb10-433a-9b94-1447f06d1cbf" providerId="ADAL" clId="{61DFDD33-5AF0-44A3-867E-B55C4EA72523}" dt="2021-06-16T11:42:43.632" v="188" actId="1076"/>
          <ac:picMkLst>
            <pc:docMk/>
            <pc:sldMk cId="1311561676" sldId="295"/>
            <ac:picMk id="20" creationId="{1BBE3F9A-48D7-4836-8445-A8A0AE0273CA}"/>
          </ac:picMkLst>
        </pc:picChg>
      </pc:sldChg>
      <pc:sldChg chg="addSp modSp add mod ord">
        <pc:chgData name="Rebecca Summer" userId="fb5c2836-fb10-433a-9b94-1447f06d1cbf" providerId="ADAL" clId="{61DFDD33-5AF0-44A3-867E-B55C4EA72523}" dt="2021-06-16T11:48:08.459" v="286"/>
        <pc:sldMkLst>
          <pc:docMk/>
          <pc:sldMk cId="1171365421" sldId="296"/>
        </pc:sldMkLst>
        <pc:spChg chg="mod">
          <ac:chgData name="Rebecca Summer" userId="fb5c2836-fb10-433a-9b94-1447f06d1cbf" providerId="ADAL" clId="{61DFDD33-5AF0-44A3-867E-B55C4EA72523}" dt="2021-06-16T11:47:19.904" v="277" actId="20577"/>
          <ac:spMkLst>
            <pc:docMk/>
            <pc:sldMk cId="1171365421" sldId="296"/>
            <ac:spMk id="2" creationId="{236B04E1-0535-4D08-97CE-B5DBA22C90C9}"/>
          </ac:spMkLst>
        </pc:spChg>
        <pc:spChg chg="add mod">
          <ac:chgData name="Rebecca Summer" userId="fb5c2836-fb10-433a-9b94-1447f06d1cbf" providerId="ADAL" clId="{61DFDD33-5AF0-44A3-867E-B55C4EA72523}" dt="2021-06-16T11:47:56.544" v="284" actId="1076"/>
          <ac:spMkLst>
            <pc:docMk/>
            <pc:sldMk cId="1171365421" sldId="296"/>
            <ac:spMk id="7" creationId="{D1ECAAB8-D9B5-43B7-BC26-63A589BAB4CD}"/>
          </ac:spMkLst>
        </pc:spChg>
        <pc:spChg chg="mod">
          <ac:chgData name="Rebecca Summer" userId="fb5c2836-fb10-433a-9b94-1447f06d1cbf" providerId="ADAL" clId="{61DFDD33-5AF0-44A3-867E-B55C4EA72523}" dt="2021-06-16T11:48:08.459" v="286"/>
          <ac:spMkLst>
            <pc:docMk/>
            <pc:sldMk cId="1171365421" sldId="296"/>
            <ac:spMk id="14" creationId="{52981AB0-FBF8-4EB7-84B5-534BD8E3A7F7}"/>
          </ac:spMkLst>
        </pc:spChg>
      </pc:sldChg>
      <pc:sldChg chg="delSp modSp add mod">
        <pc:chgData name="Rebecca Summer" userId="fb5c2836-fb10-433a-9b94-1447f06d1cbf" providerId="ADAL" clId="{61DFDD33-5AF0-44A3-867E-B55C4EA72523}" dt="2021-06-16T11:48:39.447" v="290" actId="478"/>
        <pc:sldMkLst>
          <pc:docMk/>
          <pc:sldMk cId="1011240304" sldId="297"/>
        </pc:sldMkLst>
        <pc:spChg chg="del">
          <ac:chgData name="Rebecca Summer" userId="fb5c2836-fb10-433a-9b94-1447f06d1cbf" providerId="ADAL" clId="{61DFDD33-5AF0-44A3-867E-B55C4EA72523}" dt="2021-06-16T11:48:39.447" v="290" actId="478"/>
          <ac:spMkLst>
            <pc:docMk/>
            <pc:sldMk cId="1011240304" sldId="297"/>
            <ac:spMk id="7" creationId="{D1ECAAB8-D9B5-43B7-BC26-63A589BAB4CD}"/>
          </ac:spMkLst>
        </pc:spChg>
        <pc:spChg chg="mod">
          <ac:chgData name="Rebecca Summer" userId="fb5c2836-fb10-433a-9b94-1447f06d1cbf" providerId="ADAL" clId="{61DFDD33-5AF0-44A3-867E-B55C4EA72523}" dt="2021-06-16T11:48:35.989" v="289" actId="27636"/>
          <ac:spMkLst>
            <pc:docMk/>
            <pc:sldMk cId="1011240304" sldId="297"/>
            <ac:spMk id="14" creationId="{52981AB0-FBF8-4EB7-84B5-534BD8E3A7F7}"/>
          </ac:spMkLst>
        </pc:spChg>
      </pc:sldChg>
      <pc:sldChg chg="modSp add mod">
        <pc:chgData name="Rebecca Summer" userId="fb5c2836-fb10-433a-9b94-1447f06d1cbf" providerId="ADAL" clId="{61DFDD33-5AF0-44A3-867E-B55C4EA72523}" dt="2021-06-16T11:49:08.130" v="310" actId="27636"/>
        <pc:sldMkLst>
          <pc:docMk/>
          <pc:sldMk cId="3985044970" sldId="298"/>
        </pc:sldMkLst>
        <pc:spChg chg="mod">
          <ac:chgData name="Rebecca Summer" userId="fb5c2836-fb10-433a-9b94-1447f06d1cbf" providerId="ADAL" clId="{61DFDD33-5AF0-44A3-867E-B55C4EA72523}" dt="2021-06-16T11:48:52.275" v="307" actId="20577"/>
          <ac:spMkLst>
            <pc:docMk/>
            <pc:sldMk cId="3985044970" sldId="298"/>
            <ac:spMk id="2" creationId="{236B04E1-0535-4D08-97CE-B5DBA22C90C9}"/>
          </ac:spMkLst>
        </pc:spChg>
        <pc:spChg chg="mod">
          <ac:chgData name="Rebecca Summer" userId="fb5c2836-fb10-433a-9b94-1447f06d1cbf" providerId="ADAL" clId="{61DFDD33-5AF0-44A3-867E-B55C4EA72523}" dt="2021-06-16T11:49:08.130" v="310" actId="27636"/>
          <ac:spMkLst>
            <pc:docMk/>
            <pc:sldMk cId="3985044970" sldId="298"/>
            <ac:spMk id="14" creationId="{52981AB0-FBF8-4EB7-84B5-534BD8E3A7F7}"/>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EB699ED-DCBF-443D-BE23-2A84295EB88D}" type="datetimeFigureOut">
              <a:rPr lang="en-GB" smtClean="0"/>
              <a:t>08/12/2021</a:t>
            </a:fld>
            <a:endParaRPr lang="en-GB"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2B01E05-DB08-4C28-BF09-AE681D68E868}" type="slidenum">
              <a:rPr lang="en-GB" smtClean="0"/>
              <a:t>‹#›</a:t>
            </a:fld>
            <a:endParaRPr lang="en-GB" dirty="0"/>
          </a:p>
        </p:txBody>
      </p:sp>
    </p:spTree>
    <p:extLst>
      <p:ext uri="{BB962C8B-B14F-4D97-AF65-F5344CB8AC3E}">
        <p14:creationId xmlns:p14="http://schemas.microsoft.com/office/powerpoint/2010/main" val="172482681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3" Type="http://schemas.openxmlformats.org/officeDocument/2006/relationships/hyperlink" Target="https://www.purplemash.com/#tab/Teachers/computing_sow/computing_sow_y1/computing_sow_y1_unit_1-7" TargetMode="External"/><Relationship Id="rId2" Type="http://schemas.openxmlformats.org/officeDocument/2006/relationships/slide" Target="../slides/slide1.xml"/><Relationship Id="rId1" Type="http://schemas.openxmlformats.org/officeDocument/2006/relationships/notesMaster" Target="../notesMasters/notesMaster1.xml"/><Relationship Id="rId6" Type="http://schemas.openxmlformats.org/officeDocument/2006/relationships/hyperlink" Target="#_Appendix_1"/><Relationship Id="rId5" Type="http://schemas.openxmlformats.org/officeDocument/2006/relationships/hyperlink" Target="https://www.purplemash.com/site#app/games/2diy/Appropriate_Content" TargetMode="External"/><Relationship Id="rId4" Type="http://schemas.openxmlformats.org/officeDocument/2006/relationships/hyperlink" Target="https://www.purplemash.com/app/pup/videowatch" TargetMode="Externa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spcAft>
                <a:spcPts val="1000"/>
              </a:spcAft>
            </a:pPr>
            <a:r>
              <a:rPr lang="en-GB" sz="1800" u="none" dirty="0">
                <a:solidFill>
                  <a:srgbClr val="000000"/>
                </a:solidFill>
                <a:effectLst/>
                <a:latin typeface="Nunito" panose="00000500000000000000" pitchFamily="2" charset="0"/>
                <a:ea typeface="Times New Roman" panose="02020603050405020304" pitchFamily="18" charset="0"/>
                <a:cs typeface="Calibri" panose="020F0502020204030204" pitchFamily="34" charset="0"/>
              </a:rPr>
              <a:t>Unless otherwise stated, all resources can be found on the </a:t>
            </a:r>
            <a:r>
              <a:rPr lang="en-GB" sz="1800" b="1" u="none" dirty="0">
                <a:solidFill>
                  <a:schemeClr val="tx1"/>
                </a:solidFill>
                <a:effectLst/>
                <a:latin typeface="Nunito" panose="00000500000000000000" pitchFamily="2" charset="0"/>
                <a:ea typeface="Times New Roman" panose="02020603050405020304" pitchFamily="18" charset="0"/>
                <a:cs typeface="Calibri" panose="020F0502020204030204" pitchFamily="34" charset="0"/>
                <a:hlinkClick r:id="rId3">
                  <a:extLst>
                    <a:ext uri="{A12FA001-AC4F-418D-AE19-62706E023703}">
                      <ahyp:hlinkClr xmlns:ahyp="http://schemas.microsoft.com/office/drawing/2018/hyperlinkcolor" xmlns="" val="tx"/>
                    </a:ext>
                  </a:extLst>
                </a:hlinkClick>
              </a:rPr>
              <a:t>unit main page</a:t>
            </a:r>
            <a:r>
              <a:rPr lang="en-GB" sz="1800" u="none" dirty="0">
                <a:solidFill>
                  <a:srgbClr val="000000"/>
                </a:solidFill>
                <a:effectLst/>
                <a:latin typeface="Nunito" panose="00000500000000000000" pitchFamily="2" charset="0"/>
                <a:ea typeface="Times New Roman" panose="02020603050405020304" pitchFamily="18" charset="0"/>
                <a:cs typeface="Calibri" panose="020F0502020204030204" pitchFamily="34" charset="0"/>
              </a:rPr>
              <a:t>. From here, they can be set as 2Dos by clicking on the icon. </a:t>
            </a:r>
            <a:endParaRPr lang="en-GB" sz="1800" u="none" dirty="0">
              <a:effectLst/>
              <a:latin typeface="Nunito" panose="00000500000000000000" pitchFamily="2" charset="0"/>
              <a:ea typeface="Times New Roman" panose="02020603050405020304" pitchFamily="18" charset="0"/>
              <a:cs typeface="Times New Roman" panose="02020603050405020304" pitchFamily="18" charset="0"/>
            </a:endParaRPr>
          </a:p>
          <a:p>
            <a:pPr marL="342900" lvl="0" indent="-342900">
              <a:lnSpc>
                <a:spcPts val="1380"/>
              </a:lnSpc>
              <a:spcBef>
                <a:spcPts val="600"/>
              </a:spcBef>
              <a:buFont typeface="Symbol" panose="05050102010706020507" pitchFamily="18" charset="2"/>
              <a:buChar char=""/>
            </a:pPr>
            <a:r>
              <a:rPr lang="en-GB" sz="1800" dirty="0">
                <a:effectLst/>
                <a:latin typeface="Nunito" panose="00000500000000000000" pitchFamily="2" charset="0"/>
                <a:ea typeface="Times New Roman" panose="02020603050405020304" pitchFamily="18" charset="0"/>
                <a:cs typeface="Calibri" panose="020F0502020204030204" pitchFamily="34" charset="0"/>
              </a:rPr>
              <a:t>Ensure that children have access to shared folders: See your school administrator to check this. They will need to use the Manage Users tool.</a:t>
            </a:r>
          </a:p>
          <a:p>
            <a:pPr marL="342900" lvl="0" indent="-342900">
              <a:lnSpc>
                <a:spcPts val="1380"/>
              </a:lnSpc>
              <a:spcAft>
                <a:spcPts val="600"/>
              </a:spcAft>
              <a:buFont typeface="Symbol" panose="05050102010706020507" pitchFamily="18" charset="2"/>
              <a:buChar char=""/>
            </a:pPr>
            <a:r>
              <a:rPr lang="en-GB" sz="1800" dirty="0">
                <a:effectLst/>
                <a:latin typeface="Nunito" panose="00000500000000000000" pitchFamily="2" charset="0"/>
                <a:ea typeface="Times New Roman" panose="02020603050405020304" pitchFamily="18" charset="0"/>
                <a:cs typeface="Calibri" panose="020F0502020204030204" pitchFamily="34" charset="0"/>
              </a:rPr>
              <a:t>Ensure that children’s safety settings are set to allow collaborative working: Click on the admin drop-down next to your name on the home page of Purple Mash. Click ‘Admin settings’ </a:t>
            </a:r>
            <a:r>
              <a:rPr lang="en-GB" sz="1800" dirty="0">
                <a:effectLst/>
                <a:latin typeface="Nunito" panose="00000500000000000000" pitchFamily="2" charset="0"/>
                <a:ea typeface="Times New Roman" panose="02020603050405020304" pitchFamily="18" charset="0"/>
                <a:cs typeface="Calibri" panose="020F0502020204030204" pitchFamily="34" charset="0"/>
                <a:sym typeface="Wingdings" panose="05000000000000000000" pitchFamily="2" charset="2"/>
              </a:rPr>
              <a:t></a:t>
            </a:r>
            <a:r>
              <a:rPr lang="en-GB" sz="1800" dirty="0">
                <a:effectLst/>
                <a:latin typeface="Nunito" panose="00000500000000000000" pitchFamily="2" charset="0"/>
                <a:ea typeface="Times New Roman" panose="02020603050405020304" pitchFamily="18" charset="0"/>
                <a:cs typeface="Calibri" panose="020F0502020204030204" pitchFamily="34" charset="0"/>
              </a:rPr>
              <a:t> ‘E-Safety settings.</a:t>
            </a:r>
          </a:p>
          <a:p>
            <a:pPr marL="342900" lvl="0" indent="-342900">
              <a:buFont typeface="Symbol" panose="05050102010706020507" pitchFamily="18" charset="2"/>
              <a:buChar char=""/>
            </a:pPr>
            <a:r>
              <a:rPr lang="en-GB" sz="1800" b="1" u="sng" dirty="0">
                <a:solidFill>
                  <a:schemeClr val="tx1"/>
                </a:solidFill>
                <a:effectLst/>
                <a:latin typeface="Nunito" panose="00000500000000000000" pitchFamily="2" charset="0"/>
                <a:ea typeface="Times New Roman" panose="02020603050405020304" pitchFamily="18" charset="0"/>
                <a:cs typeface="Times New Roman" panose="02020603050405020304" pitchFamily="18" charset="0"/>
                <a:hlinkClick r:id="rId4">
                  <a:extLst>
                    <a:ext uri="{A12FA001-AC4F-418D-AE19-62706E023703}">
                      <ahyp:hlinkClr xmlns:ahyp="http://schemas.microsoft.com/office/drawing/2018/hyperlinkcolor" xmlns="" val="tx"/>
                    </a:ext>
                  </a:extLst>
                </a:hlinkClick>
              </a:rPr>
              <a:t>Upsetting video writing frame</a:t>
            </a:r>
            <a:r>
              <a:rPr lang="en-GB" sz="1800" b="1" u="sng" dirty="0">
                <a:solidFill>
                  <a:schemeClr val="tx1"/>
                </a:solidFill>
                <a:effectLst/>
                <a:latin typeface="Nunito" panose="00000500000000000000" pitchFamily="2" charset="0"/>
                <a:ea typeface="Times New Roman" panose="02020603050405020304" pitchFamily="18" charset="0"/>
                <a:cs typeface="Times New Roman" panose="02020603050405020304" pitchFamily="18" charset="0"/>
              </a:rPr>
              <a:t> </a:t>
            </a:r>
            <a:r>
              <a:rPr lang="en-GB" sz="1800" u="none" strike="noStrike" dirty="0">
                <a:solidFill>
                  <a:srgbClr val="0000FF"/>
                </a:solidFill>
                <a:effectLst/>
                <a:latin typeface="Nunito" panose="00000500000000000000" pitchFamily="2" charset="0"/>
                <a:ea typeface="Times New Roman" panose="02020603050405020304" pitchFamily="18" charset="0"/>
                <a:cs typeface="Times New Roman" panose="02020603050405020304" pitchFamily="18" charset="0"/>
              </a:rPr>
              <a:t>; you will be watching the video starter for this as a class.</a:t>
            </a:r>
            <a:endParaRPr lang="en-GB" sz="1800" dirty="0">
              <a:effectLst/>
              <a:latin typeface="Nunito" panose="00000500000000000000" pitchFamily="2" charset="0"/>
              <a:ea typeface="Times New Roman" panose="02020603050405020304" pitchFamily="18" charset="0"/>
              <a:cs typeface="Times New Roman" panose="02020603050405020304" pitchFamily="18" charset="0"/>
            </a:endParaRPr>
          </a:p>
          <a:p>
            <a:pPr marL="342900" lvl="0" indent="-342900">
              <a:spcAft>
                <a:spcPts val="600"/>
              </a:spcAft>
              <a:buFont typeface="Symbol" panose="05050102010706020507" pitchFamily="18" charset="2"/>
              <a:buChar char=""/>
            </a:pPr>
            <a:r>
              <a:rPr lang="en-GB" sz="1800" b="1" u="sng" dirty="0">
                <a:solidFill>
                  <a:schemeClr val="tx1"/>
                </a:solidFill>
                <a:effectLst/>
                <a:latin typeface="Nunito" panose="00000500000000000000" pitchFamily="2" charset="0"/>
                <a:ea typeface="Times New Roman" panose="02020603050405020304" pitchFamily="18" charset="0"/>
                <a:cs typeface="Times New Roman" panose="02020603050405020304" pitchFamily="18" charset="0"/>
                <a:hlinkClick r:id="rId5">
                  <a:extLst>
                    <a:ext uri="{A12FA001-AC4F-418D-AE19-62706E023703}">
                      <ahyp:hlinkClr xmlns:ahyp="http://schemas.microsoft.com/office/drawing/2018/hyperlinkcolor" xmlns="" val="tx"/>
                    </a:ext>
                  </a:extLst>
                </a:hlinkClick>
              </a:rPr>
              <a:t>Appropriate Content Quiz</a:t>
            </a:r>
            <a:r>
              <a:rPr lang="en-GB" sz="1800" b="1" dirty="0">
                <a:solidFill>
                  <a:schemeClr val="tx1"/>
                </a:solidFill>
                <a:effectLst/>
                <a:latin typeface="Nunito" panose="00000500000000000000" pitchFamily="2" charset="0"/>
                <a:ea typeface="Times New Roman" panose="02020603050405020304" pitchFamily="18" charset="0"/>
                <a:cs typeface="Times New Roman" panose="02020603050405020304" pitchFamily="18" charset="0"/>
              </a:rPr>
              <a:t> </a:t>
            </a:r>
            <a:r>
              <a:rPr lang="en-GB" sz="1800" dirty="0">
                <a:effectLst/>
                <a:latin typeface="Nunito" panose="00000500000000000000" pitchFamily="2" charset="0"/>
                <a:ea typeface="Times New Roman" panose="02020603050405020304" pitchFamily="18" charset="0"/>
                <a:cs typeface="Times New Roman" panose="02020603050405020304" pitchFamily="18" charset="0"/>
              </a:rPr>
              <a:t>to be set as a 2do.</a:t>
            </a:r>
          </a:p>
          <a:p>
            <a:pPr marL="342900" marR="0" lvl="0" indent="-342900" algn="l" defTabSz="914400" rtl="0" eaLnBrk="1" fontAlgn="auto" latinLnBrk="0" hangingPunct="1">
              <a:lnSpc>
                <a:spcPct val="100000"/>
              </a:lnSpc>
              <a:spcBef>
                <a:spcPts val="0"/>
              </a:spcBef>
              <a:spcAft>
                <a:spcPts val="600"/>
              </a:spcAft>
              <a:buClrTx/>
              <a:buSzTx/>
              <a:buFont typeface="Symbol" panose="05050102010706020507" pitchFamily="18" charset="2"/>
              <a:buChar char=""/>
              <a:tabLst/>
              <a:defRPr/>
            </a:pPr>
            <a:r>
              <a:rPr lang="en-GB" sz="1800" dirty="0">
                <a:effectLst/>
                <a:latin typeface="Nunito" panose="00000500000000000000" pitchFamily="2" charset="0"/>
                <a:ea typeface="Times New Roman" panose="02020603050405020304" pitchFamily="18" charset="0"/>
                <a:cs typeface="Times New Roman" panose="02020603050405020304" pitchFamily="18" charset="0"/>
              </a:rPr>
              <a:t>Create a collaborative </a:t>
            </a:r>
            <a:r>
              <a:rPr lang="en-GB" sz="1800" b="1">
                <a:effectLst/>
                <a:latin typeface="Nunito" panose="00000500000000000000" pitchFamily="2" charset="0"/>
                <a:ea typeface="Times New Roman" panose="02020603050405020304" pitchFamily="18" charset="0"/>
                <a:cs typeface="Times New Roman" panose="02020603050405020304" pitchFamily="18" charset="0"/>
              </a:rPr>
              <a:t>2Write file: See the PDF lesson plan for details of how to set up the collaborative file if you need guidance.</a:t>
            </a:r>
          </a:p>
          <a:p>
            <a:pPr marL="342900" lvl="0" indent="-342900">
              <a:spcAft>
                <a:spcPts val="600"/>
              </a:spcAft>
              <a:buFont typeface="Symbol" panose="05050102010706020507" pitchFamily="18" charset="2"/>
              <a:buChar char=""/>
            </a:pPr>
            <a:endParaRPr lang="en-GB" sz="1800" dirty="0">
              <a:effectLst/>
              <a:latin typeface="Nunito" panose="00000500000000000000" pitchFamily="2" charset="0"/>
              <a:ea typeface="Times New Roman" panose="02020603050405020304" pitchFamily="18" charset="0"/>
              <a:cs typeface="Times New Roman" panose="02020603050405020304" pitchFamily="18" charset="0"/>
            </a:endParaRPr>
          </a:p>
          <a:p>
            <a:pPr marL="342900" lvl="0" indent="-342900">
              <a:lnSpc>
                <a:spcPts val="1380"/>
              </a:lnSpc>
              <a:spcBef>
                <a:spcPts val="600"/>
              </a:spcBef>
              <a:buFont typeface="Symbol" panose="05050102010706020507" pitchFamily="18" charset="2"/>
              <a:buChar char=""/>
            </a:pPr>
            <a:r>
              <a:rPr lang="en-GB" sz="1100" dirty="0">
                <a:effectLst/>
                <a:latin typeface="Nunito" panose="00000500000000000000" pitchFamily="2" charset="0"/>
                <a:ea typeface="Times New Roman" panose="02020603050405020304" pitchFamily="18" charset="0"/>
                <a:cs typeface="Calibri" panose="020F0502020204030204" pitchFamily="34" charset="0"/>
              </a:rPr>
              <a:t>Ensure that children have access to shared folders and their safety settings are set to allow collaborative working, see </a:t>
            </a:r>
            <a:r>
              <a:rPr lang="en-GB" sz="1100" u="sng" dirty="0">
                <a:solidFill>
                  <a:srgbClr val="0000FF"/>
                </a:solidFill>
                <a:effectLst/>
                <a:latin typeface="Nunito" panose="00000500000000000000" pitchFamily="2" charset="0"/>
                <a:ea typeface="Times New Roman" panose="02020603050405020304" pitchFamily="18" charset="0"/>
                <a:cs typeface="Calibri" panose="020F0502020204030204" pitchFamily="34" charset="0"/>
                <a:hlinkClick r:id="rId6"/>
              </a:rPr>
              <a:t>Appendix 2</a:t>
            </a:r>
            <a:r>
              <a:rPr lang="en-GB" sz="1100" dirty="0">
                <a:effectLst/>
                <a:latin typeface="Nunito" panose="00000500000000000000" pitchFamily="2" charset="0"/>
                <a:ea typeface="Times New Roman" panose="02020603050405020304" pitchFamily="18" charset="0"/>
                <a:cs typeface="Calibri" panose="020F0502020204030204" pitchFamily="34" charset="0"/>
              </a:rPr>
              <a:t> of the pdf lesson plan for details of how to do this.</a:t>
            </a:r>
          </a:p>
          <a:p>
            <a:pPr marL="342900" lvl="0" indent="-342900">
              <a:lnSpc>
                <a:spcPts val="1380"/>
              </a:lnSpc>
              <a:spcBef>
                <a:spcPts val="600"/>
              </a:spcBef>
              <a:buFont typeface="Symbol" panose="05050102010706020507" pitchFamily="18" charset="2"/>
              <a:buChar char=""/>
            </a:pPr>
            <a:r>
              <a:rPr lang="en-GB" sz="1100" dirty="0">
                <a:effectLst/>
                <a:latin typeface="Nunito" panose="00000500000000000000" pitchFamily="2" charset="0"/>
                <a:ea typeface="Times New Roman" panose="02020603050405020304" pitchFamily="18" charset="0"/>
                <a:cs typeface="Calibri" panose="020F0502020204030204" pitchFamily="34" charset="0"/>
              </a:rPr>
              <a:t>Read the notes on </a:t>
            </a:r>
            <a:r>
              <a:rPr lang="en-GB" sz="1100" b="1" dirty="0">
                <a:effectLst/>
                <a:latin typeface="Nunito" panose="00000500000000000000" pitchFamily="2" charset="0"/>
                <a:ea typeface="Times New Roman" panose="02020603050405020304" pitchFamily="18" charset="0"/>
                <a:cs typeface="Calibri" panose="020F0502020204030204" pitchFamily="34" charset="0"/>
              </a:rPr>
              <a:t>slide 10 </a:t>
            </a:r>
            <a:r>
              <a:rPr lang="en-GB" sz="1100" dirty="0">
                <a:effectLst/>
                <a:latin typeface="Nunito" panose="00000500000000000000" pitchFamily="2" charset="0"/>
                <a:ea typeface="Times New Roman" panose="02020603050405020304" pitchFamily="18" charset="0"/>
                <a:cs typeface="Calibri" panose="020F0502020204030204" pitchFamily="34" charset="0"/>
              </a:rPr>
              <a:t>and ensure that you understand what to do.</a:t>
            </a:r>
          </a:p>
          <a:p>
            <a:pPr marL="342900" lvl="0" indent="-342900">
              <a:lnSpc>
                <a:spcPts val="1380"/>
              </a:lnSpc>
              <a:buFont typeface="Symbol" panose="05050102010706020507" pitchFamily="18" charset="2"/>
              <a:buChar char=""/>
            </a:pPr>
            <a:r>
              <a:rPr lang="en-GB" sz="1100" dirty="0">
                <a:effectLst/>
                <a:latin typeface="Nunito" panose="00000500000000000000" pitchFamily="2" charset="0"/>
                <a:ea typeface="Times New Roman" panose="02020603050405020304" pitchFamily="18" charset="0"/>
                <a:cs typeface="Calibri" panose="020F0502020204030204" pitchFamily="34" charset="0"/>
              </a:rPr>
              <a:t>On separate slips of paper write out the following sentences:</a:t>
            </a:r>
          </a:p>
          <a:p>
            <a:pPr marL="742950" lvl="1" indent="-285750">
              <a:lnSpc>
                <a:spcPts val="1380"/>
              </a:lnSpc>
              <a:buFont typeface="Courier New" panose="02070309020205020404" pitchFamily="49" charset="0"/>
              <a:buChar char="o"/>
            </a:pPr>
            <a:r>
              <a:rPr lang="en-GB" sz="1100" dirty="0">
                <a:effectLst/>
                <a:latin typeface="Nunito" panose="00000500000000000000" pitchFamily="2" charset="0"/>
                <a:ea typeface="Times New Roman" panose="02020603050405020304" pitchFamily="18" charset="0"/>
                <a:cs typeface="Calibri" panose="020F0502020204030204" pitchFamily="34" charset="0"/>
              </a:rPr>
              <a:t>I am 12 years old</a:t>
            </a:r>
          </a:p>
          <a:p>
            <a:pPr marL="742950" lvl="1" indent="-285750">
              <a:lnSpc>
                <a:spcPts val="1380"/>
              </a:lnSpc>
              <a:buFont typeface="Courier New" panose="02070309020205020404" pitchFamily="49" charset="0"/>
              <a:buChar char="o"/>
            </a:pPr>
            <a:r>
              <a:rPr lang="en-GB" sz="1100" dirty="0">
                <a:effectLst/>
                <a:latin typeface="Nunito" panose="00000500000000000000" pitchFamily="2" charset="0"/>
                <a:ea typeface="Times New Roman" panose="02020603050405020304" pitchFamily="18" charset="0"/>
                <a:cs typeface="Calibri" panose="020F0502020204030204" pitchFamily="34" charset="0"/>
              </a:rPr>
              <a:t>I am a boy</a:t>
            </a:r>
          </a:p>
          <a:p>
            <a:pPr marL="742950" lvl="1" indent="-285750">
              <a:lnSpc>
                <a:spcPts val="1380"/>
              </a:lnSpc>
              <a:buFont typeface="Courier New" panose="02070309020205020404" pitchFamily="49" charset="0"/>
              <a:buChar char="o"/>
            </a:pPr>
            <a:r>
              <a:rPr lang="en-GB" sz="1100" dirty="0">
                <a:effectLst/>
                <a:latin typeface="Nunito" panose="00000500000000000000" pitchFamily="2" charset="0"/>
                <a:ea typeface="Times New Roman" panose="02020603050405020304" pitchFamily="18" charset="0"/>
                <a:cs typeface="Calibri" panose="020F0502020204030204" pitchFamily="34" charset="0"/>
              </a:rPr>
              <a:t>I live in a penthouse flat with a swimming pool</a:t>
            </a:r>
          </a:p>
          <a:p>
            <a:pPr marL="742950" lvl="1" indent="-285750">
              <a:lnSpc>
                <a:spcPts val="1380"/>
              </a:lnSpc>
              <a:buFont typeface="Courier New" panose="02070309020205020404" pitchFamily="49" charset="0"/>
              <a:buChar char="o"/>
            </a:pPr>
            <a:r>
              <a:rPr lang="en-GB" sz="1100" dirty="0">
                <a:effectLst/>
                <a:latin typeface="Nunito" panose="00000500000000000000" pitchFamily="2" charset="0"/>
                <a:ea typeface="Times New Roman" panose="02020603050405020304" pitchFamily="18" charset="0"/>
                <a:cs typeface="Calibri" panose="020F0502020204030204" pitchFamily="34" charset="0"/>
              </a:rPr>
              <a:t>I think I go to your school, where is your school?</a:t>
            </a:r>
          </a:p>
          <a:p>
            <a:pPr marL="742950" lvl="1" indent="-285750">
              <a:lnSpc>
                <a:spcPts val="1380"/>
              </a:lnSpc>
              <a:buFont typeface="Courier New" panose="02070309020205020404" pitchFamily="49" charset="0"/>
              <a:buChar char="o"/>
            </a:pPr>
            <a:r>
              <a:rPr lang="en-GB" sz="1100" dirty="0">
                <a:effectLst/>
                <a:latin typeface="Nunito" panose="00000500000000000000" pitchFamily="2" charset="0"/>
                <a:ea typeface="Times New Roman" panose="02020603050405020304" pitchFamily="18" charset="0"/>
                <a:cs typeface="Calibri" panose="020F0502020204030204" pitchFamily="34" charset="0"/>
              </a:rPr>
              <a:t>My mum asked me to get your address to send you something.</a:t>
            </a:r>
          </a:p>
          <a:p>
            <a:pPr marL="342900" lvl="0" indent="-342900">
              <a:lnSpc>
                <a:spcPts val="1380"/>
              </a:lnSpc>
              <a:spcAft>
                <a:spcPts val="600"/>
              </a:spcAft>
              <a:buFont typeface="Symbol" panose="05050102010706020507" pitchFamily="18" charset="2"/>
              <a:buChar char=""/>
            </a:pPr>
            <a:r>
              <a:rPr lang="en-GB" sz="1100" b="1" dirty="0">
                <a:effectLst/>
                <a:latin typeface="Nunito" panose="00000500000000000000" pitchFamily="2" charset="0"/>
                <a:ea typeface="Times New Roman" panose="02020603050405020304" pitchFamily="18" charset="0"/>
                <a:cs typeface="Calibri" panose="020F0502020204030204" pitchFamily="34" charset="0"/>
              </a:rPr>
              <a:t>NOTE</a:t>
            </a:r>
            <a:r>
              <a:rPr lang="en-GB" sz="1100" dirty="0">
                <a:effectLst/>
                <a:latin typeface="Nunito" panose="00000500000000000000" pitchFamily="2" charset="0"/>
                <a:ea typeface="Times New Roman" panose="02020603050405020304" pitchFamily="18" charset="0"/>
                <a:cs typeface="Calibri" panose="020F0502020204030204" pitchFamily="34" charset="0"/>
              </a:rPr>
              <a:t>: There is an example of how schools track user content to this might not be the case in your school so use whichever safeguarding measure you put in place for this situation.</a:t>
            </a:r>
          </a:p>
          <a:p>
            <a:pPr marL="342900" lvl="0" indent="-342900">
              <a:spcAft>
                <a:spcPts val="600"/>
              </a:spcAft>
              <a:buFont typeface="Symbol" panose="05050102010706020507" pitchFamily="18" charset="2"/>
              <a:buChar char=""/>
            </a:pPr>
            <a:endParaRPr lang="en-GB" sz="1800" dirty="0">
              <a:effectLst/>
              <a:latin typeface="Nunito" panose="00000500000000000000" pitchFamily="2" charset="0"/>
              <a:ea typeface="Times New Roman" panose="02020603050405020304" pitchFamily="18" charset="0"/>
              <a:cs typeface="Times New Roman" panose="02020603050405020304" pitchFamily="18" charset="0"/>
            </a:endParaRPr>
          </a:p>
          <a:p>
            <a:endParaRPr lang="en-GB" dirty="0"/>
          </a:p>
        </p:txBody>
      </p:sp>
      <p:sp>
        <p:nvSpPr>
          <p:cNvPr id="4" name="Slide Number Placeholder 3"/>
          <p:cNvSpPr>
            <a:spLocks noGrp="1"/>
          </p:cNvSpPr>
          <p:nvPr>
            <p:ph type="sldNum" sz="quarter" idx="5"/>
          </p:nvPr>
        </p:nvSpPr>
        <p:spPr/>
        <p:txBody>
          <a:bodyPr/>
          <a:lstStyle/>
          <a:p>
            <a:fld id="{C2B01E05-DB08-4C28-BF09-AE681D68E868}" type="slidenum">
              <a:rPr lang="en-GB" smtClean="0"/>
              <a:t>1</a:t>
            </a:fld>
            <a:endParaRPr lang="en-GB" dirty="0"/>
          </a:p>
        </p:txBody>
      </p:sp>
    </p:spTree>
    <p:extLst>
      <p:ext uri="{BB962C8B-B14F-4D97-AF65-F5344CB8AC3E}">
        <p14:creationId xmlns:p14="http://schemas.microsoft.com/office/powerpoint/2010/main" val="16989242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a:effectLst/>
                <a:latin typeface="Nunito" panose="00000500000000000000" pitchFamily="2" charset="0"/>
                <a:ea typeface="Times New Roman" panose="02020603050405020304" pitchFamily="18" charset="0"/>
                <a:cs typeface="Times New Roman" panose="02020603050405020304" pitchFamily="18" charset="0"/>
              </a:rPr>
              <a:t>Display </a:t>
            </a:r>
            <a:r>
              <a:rPr lang="en-GB" sz="1800" b="1" dirty="0">
                <a:effectLst/>
                <a:latin typeface="Nunito" panose="00000500000000000000" pitchFamily="2" charset="0"/>
                <a:ea typeface="Times New Roman" panose="02020603050405020304" pitchFamily="18" charset="0"/>
                <a:cs typeface="Times New Roman" panose="02020603050405020304" pitchFamily="18" charset="0"/>
              </a:rPr>
              <a:t>slide 2</a:t>
            </a:r>
            <a:r>
              <a:rPr lang="en-GB" sz="1800" dirty="0">
                <a:effectLst/>
                <a:latin typeface="Nunito" panose="00000500000000000000" pitchFamily="2" charset="0"/>
                <a:ea typeface="Times New Roman" panose="02020603050405020304" pitchFamily="18" charset="0"/>
                <a:cs typeface="Times New Roman" panose="02020603050405020304" pitchFamily="18" charset="0"/>
              </a:rPr>
              <a:t> and outline the lesson aims.</a:t>
            </a:r>
          </a:p>
          <a:p>
            <a:endParaRPr lang="en-GB" dirty="0"/>
          </a:p>
        </p:txBody>
      </p:sp>
      <p:sp>
        <p:nvSpPr>
          <p:cNvPr id="4" name="Slide Number Placeholder 3"/>
          <p:cNvSpPr>
            <a:spLocks noGrp="1"/>
          </p:cNvSpPr>
          <p:nvPr>
            <p:ph type="sldNum" sz="quarter" idx="5"/>
          </p:nvPr>
        </p:nvSpPr>
        <p:spPr/>
        <p:txBody>
          <a:bodyPr/>
          <a:lstStyle/>
          <a:p>
            <a:fld id="{C2B01E05-DB08-4C28-BF09-AE681D68E868}" type="slidenum">
              <a:rPr lang="en-GB" smtClean="0"/>
              <a:t>2</a:t>
            </a:fld>
            <a:endParaRPr lang="en-GB" dirty="0"/>
          </a:p>
        </p:txBody>
      </p:sp>
    </p:spTree>
    <p:extLst>
      <p:ext uri="{BB962C8B-B14F-4D97-AF65-F5344CB8AC3E}">
        <p14:creationId xmlns:p14="http://schemas.microsoft.com/office/powerpoint/2010/main" val="370617627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800" dirty="0">
                <a:effectLst/>
                <a:latin typeface="Nunito" panose="00000500000000000000" pitchFamily="2" charset="0"/>
                <a:ea typeface="Times New Roman" panose="02020603050405020304" pitchFamily="18" charset="0"/>
                <a:cs typeface="Times New Roman" panose="02020603050405020304" pitchFamily="18" charset="0"/>
              </a:rPr>
              <a:t>Display </a:t>
            </a:r>
            <a:r>
              <a:rPr lang="en-GB" sz="1800" b="1" dirty="0">
                <a:effectLst/>
                <a:latin typeface="Nunito" panose="00000500000000000000" pitchFamily="2" charset="0"/>
                <a:ea typeface="Times New Roman" panose="02020603050405020304" pitchFamily="18" charset="0"/>
                <a:cs typeface="Times New Roman" panose="02020603050405020304" pitchFamily="18" charset="0"/>
              </a:rPr>
              <a:t>slide 3</a:t>
            </a:r>
            <a:r>
              <a:rPr lang="en-GB" sz="1800" dirty="0">
                <a:effectLst/>
                <a:latin typeface="Nunito" panose="00000500000000000000" pitchFamily="2" charset="0"/>
                <a:ea typeface="Times New Roman" panose="02020603050405020304" pitchFamily="18" charset="0"/>
                <a:cs typeface="Times New Roman" panose="02020603050405020304" pitchFamily="18" charset="0"/>
              </a:rPr>
              <a:t> and outline the success criteria.</a:t>
            </a:r>
            <a:endParaRPr lang="en-GB" dirty="0"/>
          </a:p>
        </p:txBody>
      </p:sp>
      <p:sp>
        <p:nvSpPr>
          <p:cNvPr id="4" name="Slide Number Placeholder 3"/>
          <p:cNvSpPr>
            <a:spLocks noGrp="1"/>
          </p:cNvSpPr>
          <p:nvPr>
            <p:ph type="sldNum" sz="quarter" idx="5"/>
          </p:nvPr>
        </p:nvSpPr>
        <p:spPr/>
        <p:txBody>
          <a:bodyPr/>
          <a:lstStyle/>
          <a:p>
            <a:fld id="{C2B01E05-DB08-4C28-BF09-AE681D68E868}" type="slidenum">
              <a:rPr lang="en-GB" smtClean="0"/>
              <a:t>3</a:t>
            </a:fld>
            <a:endParaRPr lang="en-GB" dirty="0"/>
          </a:p>
        </p:txBody>
      </p:sp>
    </p:spTree>
    <p:extLst>
      <p:ext uri="{BB962C8B-B14F-4D97-AF65-F5344CB8AC3E}">
        <p14:creationId xmlns:p14="http://schemas.microsoft.com/office/powerpoint/2010/main" val="123008649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80340">
              <a:lnSpc>
                <a:spcPct val="115000"/>
              </a:lnSpc>
              <a:spcBef>
                <a:spcPts val="600"/>
              </a:spcBef>
              <a:spcAft>
                <a:spcPts val="600"/>
              </a:spcAft>
              <a:tabLst>
                <a:tab pos="450850" algn="l"/>
              </a:tabLst>
            </a:pPr>
            <a:r>
              <a:rPr lang="en-GB" sz="1800" dirty="0">
                <a:effectLst/>
                <a:latin typeface="Nunito" panose="00000500000000000000" pitchFamily="2" charset="0"/>
                <a:ea typeface="Arial" panose="020B0604020202020204" pitchFamily="34" charset="0"/>
                <a:cs typeface="Calibri" panose="020F0502020204030204" pitchFamily="34" charset="0"/>
              </a:rPr>
              <a:t>Use the embedded video in </a:t>
            </a:r>
            <a:r>
              <a:rPr lang="en-GB" sz="1800" b="1" dirty="0">
                <a:effectLst/>
                <a:latin typeface="Nunito" panose="00000500000000000000" pitchFamily="2" charset="0"/>
                <a:ea typeface="Arial" panose="020B0604020202020204" pitchFamily="34" charset="0"/>
                <a:cs typeface="Calibri" panose="020F0502020204030204" pitchFamily="34" charset="0"/>
              </a:rPr>
              <a:t>slide 4</a:t>
            </a:r>
            <a:r>
              <a:rPr lang="en-GB" sz="1800" dirty="0">
                <a:effectLst/>
                <a:latin typeface="Nunito" panose="00000500000000000000" pitchFamily="2" charset="0"/>
                <a:ea typeface="Arial" panose="020B0604020202020204" pitchFamily="34" charset="0"/>
                <a:cs typeface="Calibri" panose="020F0502020204030204" pitchFamily="34" charset="0"/>
              </a:rPr>
              <a:t>.</a:t>
            </a:r>
          </a:p>
          <a:p>
            <a:r>
              <a:rPr lang="en-GB" sz="1800" dirty="0">
                <a:effectLst/>
                <a:latin typeface="Nunito" panose="00000500000000000000" pitchFamily="2" charset="0"/>
                <a:ea typeface="Times New Roman" panose="02020603050405020304" pitchFamily="18" charset="0"/>
                <a:cs typeface="Times New Roman" panose="02020603050405020304" pitchFamily="18" charset="0"/>
              </a:rPr>
              <a:t>Briefly discuss. Children will be returning to this later in the lesson.</a:t>
            </a:r>
            <a:endParaRPr lang="en-GB" dirty="0"/>
          </a:p>
        </p:txBody>
      </p:sp>
      <p:sp>
        <p:nvSpPr>
          <p:cNvPr id="4" name="Slide Number Placeholder 3"/>
          <p:cNvSpPr>
            <a:spLocks noGrp="1"/>
          </p:cNvSpPr>
          <p:nvPr>
            <p:ph type="sldNum" sz="quarter" idx="5"/>
          </p:nvPr>
        </p:nvSpPr>
        <p:spPr/>
        <p:txBody>
          <a:bodyPr/>
          <a:lstStyle/>
          <a:p>
            <a:fld id="{C2B01E05-DB08-4C28-BF09-AE681D68E868}" type="slidenum">
              <a:rPr lang="en-GB" smtClean="0"/>
              <a:t>4</a:t>
            </a:fld>
            <a:endParaRPr lang="en-GB" dirty="0"/>
          </a:p>
        </p:txBody>
      </p:sp>
    </p:spTree>
    <p:extLst>
      <p:ext uri="{BB962C8B-B14F-4D97-AF65-F5344CB8AC3E}">
        <p14:creationId xmlns:p14="http://schemas.microsoft.com/office/powerpoint/2010/main" val="4222105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spcAft>
                <a:spcPts val="600"/>
              </a:spcAft>
            </a:pPr>
            <a:r>
              <a:rPr lang="en-GB" sz="1800" b="1" dirty="0">
                <a:effectLst/>
                <a:latin typeface="Nunito" panose="00000500000000000000" pitchFamily="2" charset="0"/>
                <a:ea typeface="Times New Roman" panose="02020603050405020304" pitchFamily="18" charset="0"/>
                <a:cs typeface="Times New Roman" panose="02020603050405020304" pitchFamily="18" charset="0"/>
              </a:rPr>
              <a:t>See the PDF lesson plan for details of how to set up the collaborative file if you need guidance.</a:t>
            </a:r>
          </a:p>
          <a:p>
            <a:pPr>
              <a:spcAft>
                <a:spcPts val="600"/>
              </a:spcAft>
            </a:pPr>
            <a:r>
              <a:rPr lang="en-GB" sz="1800" dirty="0">
                <a:effectLst/>
                <a:latin typeface="Nunito" panose="00000500000000000000" pitchFamily="2" charset="0"/>
                <a:ea typeface="Times New Roman" panose="02020603050405020304" pitchFamily="18" charset="0"/>
                <a:cs typeface="Times New Roman" panose="02020603050405020304" pitchFamily="18" charset="0"/>
              </a:rPr>
              <a:t>Use </a:t>
            </a:r>
            <a:r>
              <a:rPr lang="en-GB" sz="1800" b="1" dirty="0">
                <a:effectLst/>
                <a:latin typeface="Nunito" panose="00000500000000000000" pitchFamily="2" charset="0"/>
                <a:ea typeface="Times New Roman" panose="02020603050405020304" pitchFamily="18" charset="0"/>
                <a:cs typeface="Times New Roman" panose="02020603050405020304" pitchFamily="18" charset="0"/>
              </a:rPr>
              <a:t>slides 5-6</a:t>
            </a:r>
            <a:r>
              <a:rPr lang="en-GB" sz="1800" dirty="0">
                <a:effectLst/>
                <a:latin typeface="Nunito" panose="00000500000000000000" pitchFamily="2" charset="0"/>
                <a:ea typeface="Times New Roman" panose="02020603050405020304" pitchFamily="18" charset="0"/>
                <a:cs typeface="Times New Roman" panose="02020603050405020304" pitchFamily="18" charset="0"/>
              </a:rPr>
              <a:t> to direct the activity.</a:t>
            </a:r>
          </a:p>
          <a:p>
            <a:pPr>
              <a:spcAft>
                <a:spcPts val="600"/>
              </a:spcAft>
            </a:pPr>
            <a:r>
              <a:rPr lang="en-GB" sz="1800" dirty="0">
                <a:effectLst/>
                <a:latin typeface="Nunito" panose="00000500000000000000" pitchFamily="2" charset="0"/>
                <a:ea typeface="Times New Roman" panose="02020603050405020304" pitchFamily="18" charset="0"/>
                <a:cs typeface="Times New Roman" panose="02020603050405020304" pitchFamily="18" charset="0"/>
              </a:rPr>
              <a:t>Look at children’s ideas.</a:t>
            </a:r>
          </a:p>
          <a:p>
            <a:r>
              <a:rPr lang="en-GB" sz="1800" b="1" dirty="0">
                <a:effectLst/>
                <a:latin typeface="Nunito" panose="00000500000000000000" pitchFamily="2" charset="0"/>
                <a:ea typeface="Times New Roman" panose="02020603050405020304" pitchFamily="18" charset="0"/>
                <a:cs typeface="Times New Roman" panose="02020603050405020304" pitchFamily="18" charset="0"/>
              </a:rPr>
              <a:t>Note</a:t>
            </a:r>
            <a:r>
              <a:rPr lang="en-GB" sz="1800" dirty="0">
                <a:effectLst/>
                <a:latin typeface="Nunito" panose="00000500000000000000" pitchFamily="2" charset="0"/>
                <a:ea typeface="Times New Roman" panose="02020603050405020304" pitchFamily="18" charset="0"/>
                <a:cs typeface="Times New Roman" panose="02020603050405020304" pitchFamily="18" charset="0"/>
              </a:rPr>
              <a:t>: Once children click onto a different line or exit the 2Write document, the ‘tags’ are lost.</a:t>
            </a:r>
            <a:endParaRPr lang="en-GB" dirty="0"/>
          </a:p>
        </p:txBody>
      </p:sp>
      <p:sp>
        <p:nvSpPr>
          <p:cNvPr id="4" name="Slide Number Placeholder 3"/>
          <p:cNvSpPr>
            <a:spLocks noGrp="1"/>
          </p:cNvSpPr>
          <p:nvPr>
            <p:ph type="sldNum" sz="quarter" idx="5"/>
          </p:nvPr>
        </p:nvSpPr>
        <p:spPr/>
        <p:txBody>
          <a:bodyPr/>
          <a:lstStyle/>
          <a:p>
            <a:fld id="{C2B01E05-DB08-4C28-BF09-AE681D68E868}" type="slidenum">
              <a:rPr lang="en-GB" smtClean="0"/>
              <a:t>5</a:t>
            </a:fld>
            <a:endParaRPr lang="en-GB" dirty="0"/>
          </a:p>
        </p:txBody>
      </p:sp>
    </p:spTree>
    <p:extLst>
      <p:ext uri="{BB962C8B-B14F-4D97-AF65-F5344CB8AC3E}">
        <p14:creationId xmlns:p14="http://schemas.microsoft.com/office/powerpoint/2010/main" val="1520784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spcAft>
                <a:spcPts val="600"/>
              </a:spcAft>
            </a:pPr>
            <a:r>
              <a:rPr lang="en-GB" sz="1800" dirty="0">
                <a:effectLst/>
                <a:latin typeface="Nunito" panose="00000500000000000000" pitchFamily="2" charset="0"/>
                <a:ea typeface="Times New Roman" panose="02020603050405020304" pitchFamily="18" charset="0"/>
                <a:cs typeface="Times New Roman" panose="02020603050405020304" pitchFamily="18" charset="0"/>
              </a:rPr>
              <a:t>Use </a:t>
            </a:r>
            <a:r>
              <a:rPr lang="en-GB" sz="1800" b="1" dirty="0">
                <a:effectLst/>
                <a:latin typeface="Nunito" panose="00000500000000000000" pitchFamily="2" charset="0"/>
                <a:ea typeface="Times New Roman" panose="02020603050405020304" pitchFamily="18" charset="0"/>
                <a:cs typeface="Times New Roman" panose="02020603050405020304" pitchFamily="18" charset="0"/>
              </a:rPr>
              <a:t>slides 5-6</a:t>
            </a:r>
            <a:r>
              <a:rPr lang="en-GB" sz="1800" dirty="0">
                <a:effectLst/>
                <a:latin typeface="Nunito" panose="00000500000000000000" pitchFamily="2" charset="0"/>
                <a:ea typeface="Times New Roman" panose="02020603050405020304" pitchFamily="18" charset="0"/>
                <a:cs typeface="Times New Roman" panose="02020603050405020304" pitchFamily="18" charset="0"/>
              </a:rPr>
              <a:t> to direct the activity.</a:t>
            </a:r>
          </a:p>
          <a:p>
            <a:pPr>
              <a:spcAft>
                <a:spcPts val="600"/>
              </a:spcAft>
            </a:pPr>
            <a:r>
              <a:rPr lang="en-GB" sz="1800" dirty="0">
                <a:effectLst/>
                <a:latin typeface="Nunito" panose="00000500000000000000" pitchFamily="2" charset="0"/>
                <a:ea typeface="Times New Roman" panose="02020603050405020304" pitchFamily="18" charset="0"/>
                <a:cs typeface="Times New Roman" panose="02020603050405020304" pitchFamily="18" charset="0"/>
              </a:rPr>
              <a:t>Look at children’s ideas.</a:t>
            </a:r>
          </a:p>
          <a:p>
            <a:r>
              <a:rPr lang="en-GB" sz="1800" b="1" dirty="0">
                <a:effectLst/>
                <a:latin typeface="Nunito" panose="00000500000000000000" pitchFamily="2" charset="0"/>
                <a:ea typeface="Times New Roman" panose="02020603050405020304" pitchFamily="18" charset="0"/>
                <a:cs typeface="Times New Roman" panose="02020603050405020304" pitchFamily="18" charset="0"/>
              </a:rPr>
              <a:t>Note</a:t>
            </a:r>
            <a:r>
              <a:rPr lang="en-GB" sz="1800" dirty="0">
                <a:effectLst/>
                <a:latin typeface="Nunito" panose="00000500000000000000" pitchFamily="2" charset="0"/>
                <a:ea typeface="Times New Roman" panose="02020603050405020304" pitchFamily="18" charset="0"/>
                <a:cs typeface="Times New Roman" panose="02020603050405020304" pitchFamily="18" charset="0"/>
              </a:rPr>
              <a:t>: Once children click onto a different line or exit the 2Write document, the ‘tags’ are lost.</a:t>
            </a:r>
            <a:endParaRPr lang="en-GB" dirty="0"/>
          </a:p>
        </p:txBody>
      </p:sp>
      <p:sp>
        <p:nvSpPr>
          <p:cNvPr id="4" name="Slide Number Placeholder 3"/>
          <p:cNvSpPr>
            <a:spLocks noGrp="1"/>
          </p:cNvSpPr>
          <p:nvPr>
            <p:ph type="sldNum" sz="quarter" idx="5"/>
          </p:nvPr>
        </p:nvSpPr>
        <p:spPr/>
        <p:txBody>
          <a:bodyPr/>
          <a:lstStyle/>
          <a:p>
            <a:fld id="{C2B01E05-DB08-4C28-BF09-AE681D68E868}" type="slidenum">
              <a:rPr lang="en-GB" smtClean="0"/>
              <a:t>6</a:t>
            </a:fld>
            <a:endParaRPr lang="en-GB" dirty="0"/>
          </a:p>
        </p:txBody>
      </p:sp>
    </p:spTree>
    <p:extLst>
      <p:ext uri="{BB962C8B-B14F-4D97-AF65-F5344CB8AC3E}">
        <p14:creationId xmlns:p14="http://schemas.microsoft.com/office/powerpoint/2010/main" val="34457442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spcAft>
                <a:spcPts val="600"/>
              </a:spcAft>
            </a:pPr>
            <a:r>
              <a:rPr lang="en-GB" sz="1800" b="1" dirty="0">
                <a:effectLst/>
                <a:latin typeface="Nunito" panose="00000500000000000000" pitchFamily="2" charset="0"/>
                <a:ea typeface="Times New Roman" panose="02020603050405020304" pitchFamily="18" charset="0"/>
                <a:cs typeface="Times New Roman" panose="02020603050405020304" pitchFamily="18" charset="0"/>
              </a:rPr>
              <a:t>Slides 7-9</a:t>
            </a:r>
            <a:r>
              <a:rPr lang="en-GB" sz="1800" dirty="0">
                <a:effectLst/>
                <a:latin typeface="Nunito" panose="00000500000000000000" pitchFamily="2" charset="0"/>
                <a:ea typeface="Times New Roman" panose="02020603050405020304" pitchFamily="18" charset="0"/>
                <a:cs typeface="Times New Roman" panose="02020603050405020304" pitchFamily="18" charset="0"/>
              </a:rPr>
              <a:t> cover BBC file classifications for film and PEGI rating for games. Use the slides and discuss the questions that appear when clicked.</a:t>
            </a:r>
            <a:endParaRPr lang="en-GB" dirty="0"/>
          </a:p>
        </p:txBody>
      </p:sp>
      <p:sp>
        <p:nvSpPr>
          <p:cNvPr id="4" name="Slide Number Placeholder 3"/>
          <p:cNvSpPr>
            <a:spLocks noGrp="1"/>
          </p:cNvSpPr>
          <p:nvPr>
            <p:ph type="sldNum" sz="quarter" idx="5"/>
          </p:nvPr>
        </p:nvSpPr>
        <p:spPr/>
        <p:txBody>
          <a:bodyPr/>
          <a:lstStyle/>
          <a:p>
            <a:fld id="{C2B01E05-DB08-4C28-BF09-AE681D68E868}" type="slidenum">
              <a:rPr lang="en-GB" smtClean="0"/>
              <a:t>7</a:t>
            </a:fld>
            <a:endParaRPr lang="en-GB" dirty="0"/>
          </a:p>
        </p:txBody>
      </p:sp>
    </p:spTree>
    <p:extLst>
      <p:ext uri="{BB962C8B-B14F-4D97-AF65-F5344CB8AC3E}">
        <p14:creationId xmlns:p14="http://schemas.microsoft.com/office/powerpoint/2010/main" val="398224137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spcAft>
                <a:spcPts val="600"/>
              </a:spcAft>
            </a:pPr>
            <a:r>
              <a:rPr lang="en-GB" sz="1800" b="1" dirty="0">
                <a:effectLst/>
                <a:latin typeface="Nunito" panose="00000500000000000000" pitchFamily="2" charset="0"/>
                <a:ea typeface="Times New Roman" panose="02020603050405020304" pitchFamily="18" charset="0"/>
                <a:cs typeface="Times New Roman" panose="02020603050405020304" pitchFamily="18" charset="0"/>
              </a:rPr>
              <a:t>Slides 7-9</a:t>
            </a:r>
            <a:r>
              <a:rPr lang="en-GB" sz="1800" dirty="0">
                <a:effectLst/>
                <a:latin typeface="Nunito" panose="00000500000000000000" pitchFamily="2" charset="0"/>
                <a:ea typeface="Times New Roman" panose="02020603050405020304" pitchFamily="18" charset="0"/>
                <a:cs typeface="Times New Roman" panose="02020603050405020304" pitchFamily="18" charset="0"/>
              </a:rPr>
              <a:t> cover BBC file classifications for film and PEGI rating for games. Use the slides and discuss the questions that appear when clicked.</a:t>
            </a:r>
            <a:endParaRPr lang="en-GB" dirty="0"/>
          </a:p>
        </p:txBody>
      </p:sp>
      <p:sp>
        <p:nvSpPr>
          <p:cNvPr id="4" name="Slide Number Placeholder 3"/>
          <p:cNvSpPr>
            <a:spLocks noGrp="1"/>
          </p:cNvSpPr>
          <p:nvPr>
            <p:ph type="sldNum" sz="quarter" idx="5"/>
          </p:nvPr>
        </p:nvSpPr>
        <p:spPr/>
        <p:txBody>
          <a:bodyPr/>
          <a:lstStyle/>
          <a:p>
            <a:fld id="{C2B01E05-DB08-4C28-BF09-AE681D68E868}" type="slidenum">
              <a:rPr lang="en-GB" smtClean="0"/>
              <a:t>8</a:t>
            </a:fld>
            <a:endParaRPr lang="en-GB" dirty="0"/>
          </a:p>
        </p:txBody>
      </p:sp>
    </p:spTree>
    <p:extLst>
      <p:ext uri="{BB962C8B-B14F-4D97-AF65-F5344CB8AC3E}">
        <p14:creationId xmlns:p14="http://schemas.microsoft.com/office/powerpoint/2010/main" val="333357192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spcAft>
                <a:spcPts val="600"/>
              </a:spcAft>
            </a:pPr>
            <a:r>
              <a:rPr lang="en-GB" sz="1800" b="1" dirty="0">
                <a:effectLst/>
                <a:latin typeface="Nunito" panose="00000500000000000000" pitchFamily="2" charset="0"/>
                <a:ea typeface="Times New Roman" panose="02020603050405020304" pitchFamily="18" charset="0"/>
                <a:cs typeface="Times New Roman" panose="02020603050405020304" pitchFamily="18" charset="0"/>
              </a:rPr>
              <a:t>Slides 7-9</a:t>
            </a:r>
            <a:r>
              <a:rPr lang="en-GB" sz="1800" dirty="0">
                <a:effectLst/>
                <a:latin typeface="Nunito" panose="00000500000000000000" pitchFamily="2" charset="0"/>
                <a:ea typeface="Times New Roman" panose="02020603050405020304" pitchFamily="18" charset="0"/>
                <a:cs typeface="Times New Roman" panose="02020603050405020304" pitchFamily="18" charset="0"/>
              </a:rPr>
              <a:t> cover BBC file classifications for film and PEGI rating for games. Use the slides and discuss the questions that appear when clicked.</a:t>
            </a:r>
            <a:endParaRPr lang="en-GB" dirty="0"/>
          </a:p>
        </p:txBody>
      </p:sp>
      <p:sp>
        <p:nvSpPr>
          <p:cNvPr id="4" name="Slide Number Placeholder 3"/>
          <p:cNvSpPr>
            <a:spLocks noGrp="1"/>
          </p:cNvSpPr>
          <p:nvPr>
            <p:ph type="sldNum" sz="quarter" idx="5"/>
          </p:nvPr>
        </p:nvSpPr>
        <p:spPr/>
        <p:txBody>
          <a:bodyPr/>
          <a:lstStyle/>
          <a:p>
            <a:fld id="{C2B01E05-DB08-4C28-BF09-AE681D68E868}" type="slidenum">
              <a:rPr lang="en-GB" smtClean="0"/>
              <a:t>9</a:t>
            </a:fld>
            <a:endParaRPr lang="en-GB" dirty="0"/>
          </a:p>
        </p:txBody>
      </p:sp>
    </p:spTree>
    <p:extLst>
      <p:ext uri="{BB962C8B-B14F-4D97-AF65-F5344CB8AC3E}">
        <p14:creationId xmlns:p14="http://schemas.microsoft.com/office/powerpoint/2010/main" val="68418130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spcAft>
                <a:spcPts val="600"/>
              </a:spcAft>
            </a:pPr>
            <a:r>
              <a:rPr lang="en-GB" sz="1800" b="1" dirty="0">
                <a:effectLst/>
                <a:latin typeface="Nunito" panose="00000500000000000000" pitchFamily="2" charset="0"/>
                <a:ea typeface="Times New Roman" panose="02020603050405020304" pitchFamily="18" charset="0"/>
                <a:cs typeface="Times New Roman" panose="02020603050405020304" pitchFamily="18" charset="0"/>
              </a:rPr>
              <a:t>Slides 10-13</a:t>
            </a:r>
            <a:r>
              <a:rPr lang="en-GB" sz="1800" dirty="0">
                <a:effectLst/>
                <a:latin typeface="Nunito" panose="00000500000000000000" pitchFamily="2" charset="0"/>
                <a:ea typeface="Times New Roman" panose="02020603050405020304" pitchFamily="18" charset="0"/>
                <a:cs typeface="Times New Roman" panose="02020603050405020304" pitchFamily="18" charset="0"/>
              </a:rPr>
              <a:t> lead you through this activity. You will need to prepare for slide 10 actions in advance.</a:t>
            </a:r>
          </a:p>
          <a:p>
            <a:pPr>
              <a:spcAft>
                <a:spcPts val="600"/>
              </a:spcAft>
            </a:pPr>
            <a:r>
              <a:rPr lang="en-GB" sz="1800" dirty="0">
                <a:effectLst/>
                <a:latin typeface="Nunito" panose="00000500000000000000" pitchFamily="2" charset="0"/>
                <a:ea typeface="Times New Roman" panose="02020603050405020304" pitchFamily="18" charset="0"/>
                <a:cs typeface="Times New Roman" panose="02020603050405020304" pitchFamily="18" charset="0"/>
              </a:rPr>
              <a:t>The semi-anonymous nature of this collaboration might encourage more reluctant children to share their ideas. Encourage children to think about both the immediate emotional and physical effects (including using bad language, being violent to others, getting into trouble personally, nightmares, anxiety) and the knock-on effect behaviourally; NOT doing other things with your time, fear of going out to play, lack of exercise, lack of sleep, loss of appetite. You can add additional questions to get children thinking.</a:t>
            </a:r>
          </a:p>
          <a:p>
            <a:r>
              <a:rPr lang="en-GB" sz="1800" b="1" u="sng" dirty="0">
                <a:effectLst/>
                <a:latin typeface="Nunito" panose="00000500000000000000" pitchFamily="2" charset="0"/>
                <a:ea typeface="Times New Roman" panose="02020603050405020304" pitchFamily="18" charset="0"/>
                <a:cs typeface="Times New Roman" panose="02020603050405020304" pitchFamily="18" charset="0"/>
              </a:rPr>
              <a:t>While most of the class is doing the activity on slide 10, </a:t>
            </a:r>
            <a:r>
              <a:rPr lang="en-GB" sz="1800" dirty="0">
                <a:effectLst/>
                <a:latin typeface="Nunito" panose="00000500000000000000" pitchFamily="2" charset="0"/>
                <a:ea typeface="Times New Roman" panose="02020603050405020304" pitchFamily="18" charset="0"/>
                <a:cs typeface="Times New Roman" panose="02020603050405020304" pitchFamily="18" charset="0"/>
              </a:rPr>
              <a:t>ask 5 children to help you with a special job. Explain that you need them to write some ‘lies’ on the 2Write file. Show them how to scroll to the bottom of the file and add a few lines (You might want to switch off your projector, so the rest of the class don’t see). Then give each child a prepared sentence and ask them to type these sentences from their device. They should try not to draw attention to themselves, so the other children do not realise what they are doing.</a:t>
            </a:r>
            <a:endParaRPr lang="en-GB" sz="1800" dirty="0">
              <a:effectLst/>
              <a:latin typeface="Nunito" panose="00000500000000000000" pitchFamily="2" charset="0"/>
              <a:ea typeface="Arial" panose="020B0604020202020204" pitchFamily="34" charset="0"/>
              <a:cs typeface="Calibri" panose="020F0502020204030204" pitchFamily="34" charset="0"/>
            </a:endParaRPr>
          </a:p>
        </p:txBody>
      </p:sp>
      <p:sp>
        <p:nvSpPr>
          <p:cNvPr id="4" name="Slide Number Placeholder 3"/>
          <p:cNvSpPr>
            <a:spLocks noGrp="1"/>
          </p:cNvSpPr>
          <p:nvPr>
            <p:ph type="sldNum" sz="quarter" idx="5"/>
          </p:nvPr>
        </p:nvSpPr>
        <p:spPr/>
        <p:txBody>
          <a:bodyPr/>
          <a:lstStyle/>
          <a:p>
            <a:fld id="{C2B01E05-DB08-4C28-BF09-AE681D68E868}" type="slidenum">
              <a:rPr lang="en-GB" smtClean="0"/>
              <a:t>10</a:t>
            </a:fld>
            <a:endParaRPr lang="en-GB" dirty="0"/>
          </a:p>
        </p:txBody>
      </p:sp>
    </p:spTree>
    <p:extLst>
      <p:ext uri="{BB962C8B-B14F-4D97-AF65-F5344CB8AC3E}">
        <p14:creationId xmlns:p14="http://schemas.microsoft.com/office/powerpoint/2010/main" val="321338004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spcAft>
                <a:spcPts val="600"/>
              </a:spcAft>
            </a:pPr>
            <a:r>
              <a:rPr lang="en-GB" sz="1200" b="1" dirty="0">
                <a:effectLst/>
                <a:latin typeface="Nunito" panose="00000500000000000000" pitchFamily="2" charset="0"/>
                <a:ea typeface="Times New Roman" panose="02020603050405020304" pitchFamily="18" charset="0"/>
                <a:cs typeface="Times New Roman" panose="02020603050405020304" pitchFamily="18" charset="0"/>
              </a:rPr>
              <a:t>Slides 10-13</a:t>
            </a:r>
            <a:r>
              <a:rPr lang="en-GB" sz="1200" dirty="0">
                <a:effectLst/>
                <a:latin typeface="Nunito" panose="00000500000000000000" pitchFamily="2" charset="0"/>
                <a:ea typeface="Times New Roman" panose="02020603050405020304" pitchFamily="18" charset="0"/>
                <a:cs typeface="Times New Roman" panose="02020603050405020304" pitchFamily="18" charset="0"/>
              </a:rPr>
              <a:t> lead you through this activity. You will need to prepare for slide 10 actions in advance.</a:t>
            </a:r>
          </a:p>
          <a:p>
            <a:pPr>
              <a:spcAft>
                <a:spcPts val="600"/>
              </a:spcAft>
            </a:pPr>
            <a:r>
              <a:rPr lang="en-GB" sz="1200" dirty="0">
                <a:effectLst/>
                <a:latin typeface="Nunito" panose="00000500000000000000" pitchFamily="2" charset="0"/>
                <a:ea typeface="Times New Roman" panose="02020603050405020304" pitchFamily="18" charset="0"/>
                <a:cs typeface="Times New Roman" panose="02020603050405020304" pitchFamily="18" charset="0"/>
              </a:rPr>
              <a:t>The semi-anonymous nature of this collaboration might encourage more reluctant children to share their ideas. Encourage children to think about both the immediate emotional and physical effects (including using bad language, being violent to others, getting into trouble personally, nightmares, anxiety) and the knock-on effect behaviourally; NOT doing other things with your time, fear of going out to play, lack of exercise, lack of sleep, loss of appetite. You can add additional questions to get children thinking.</a:t>
            </a:r>
          </a:p>
          <a:p>
            <a:r>
              <a:rPr lang="en-GB" sz="1200" b="1" u="sng" dirty="0">
                <a:effectLst/>
                <a:latin typeface="Nunito" panose="00000500000000000000" pitchFamily="2" charset="0"/>
                <a:ea typeface="Times New Roman" panose="02020603050405020304" pitchFamily="18" charset="0"/>
                <a:cs typeface="Times New Roman" panose="02020603050405020304" pitchFamily="18" charset="0"/>
              </a:rPr>
              <a:t>While most of the class is doing the activity on slide 10, </a:t>
            </a:r>
            <a:r>
              <a:rPr lang="en-GB" sz="1200" dirty="0">
                <a:effectLst/>
                <a:latin typeface="Nunito" panose="00000500000000000000" pitchFamily="2" charset="0"/>
                <a:ea typeface="Times New Roman" panose="02020603050405020304" pitchFamily="18" charset="0"/>
                <a:cs typeface="Times New Roman" panose="02020603050405020304" pitchFamily="18" charset="0"/>
              </a:rPr>
              <a:t>ask 5 children to help you with a special job. Explain that you need them to write some ‘lies’ on the 2Write file. Show them how to scroll to the bottom of the file and add a few lines (You might want to switch off your projector, so the rest of the class don’t see). Then give each child a prepared sentence and ask them to type these sentences from their device. They should try not to draw attention to themselves, so the other children do not realise what they are doing.</a:t>
            </a:r>
            <a:endParaRPr lang="en-GB" sz="1200" dirty="0">
              <a:effectLst/>
              <a:latin typeface="Nunito" panose="00000500000000000000" pitchFamily="2" charset="0"/>
              <a:ea typeface="Arial" panose="020B0604020202020204" pitchFamily="34" charset="0"/>
              <a:cs typeface="Calibri" panose="020F0502020204030204" pitchFamily="34" charset="0"/>
            </a:endParaRPr>
          </a:p>
          <a:p>
            <a:pPr>
              <a:spcAft>
                <a:spcPts val="600"/>
              </a:spcAft>
            </a:pPr>
            <a:endParaRPr lang="en-GB" dirty="0"/>
          </a:p>
        </p:txBody>
      </p:sp>
      <p:sp>
        <p:nvSpPr>
          <p:cNvPr id="4" name="Slide Number Placeholder 3"/>
          <p:cNvSpPr>
            <a:spLocks noGrp="1"/>
          </p:cNvSpPr>
          <p:nvPr>
            <p:ph type="sldNum" sz="quarter" idx="5"/>
          </p:nvPr>
        </p:nvSpPr>
        <p:spPr/>
        <p:txBody>
          <a:bodyPr/>
          <a:lstStyle/>
          <a:p>
            <a:fld id="{C2B01E05-DB08-4C28-BF09-AE681D68E868}" type="slidenum">
              <a:rPr lang="en-GB" smtClean="0"/>
              <a:t>11</a:t>
            </a:fld>
            <a:endParaRPr lang="en-GB" dirty="0"/>
          </a:p>
        </p:txBody>
      </p:sp>
    </p:spTree>
    <p:extLst>
      <p:ext uri="{BB962C8B-B14F-4D97-AF65-F5344CB8AC3E}">
        <p14:creationId xmlns:p14="http://schemas.microsoft.com/office/powerpoint/2010/main" val="237980315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spcAft>
                <a:spcPts val="600"/>
              </a:spcAft>
            </a:pPr>
            <a:r>
              <a:rPr lang="en-GB" sz="1800" b="1" dirty="0">
                <a:effectLst/>
                <a:latin typeface="Nunito" panose="00000500000000000000" pitchFamily="2" charset="0"/>
                <a:ea typeface="Times New Roman" panose="02020603050405020304" pitchFamily="18" charset="0"/>
                <a:cs typeface="Times New Roman" panose="02020603050405020304" pitchFamily="18" charset="0"/>
              </a:rPr>
              <a:t>Slide 12</a:t>
            </a:r>
            <a:r>
              <a:rPr lang="en-GB" sz="1800" dirty="0">
                <a:effectLst/>
                <a:latin typeface="Nunito" panose="00000500000000000000" pitchFamily="2" charset="0"/>
                <a:ea typeface="Times New Roman" panose="02020603050405020304" pitchFamily="18" charset="0"/>
                <a:cs typeface="Times New Roman" panose="02020603050405020304" pitchFamily="18" charset="0"/>
              </a:rPr>
              <a:t> gives children the opportunity to identify people in their lives that they go turn to for help.</a:t>
            </a:r>
            <a:endParaRPr lang="en-GB" dirty="0"/>
          </a:p>
        </p:txBody>
      </p:sp>
      <p:sp>
        <p:nvSpPr>
          <p:cNvPr id="4" name="Slide Number Placeholder 3"/>
          <p:cNvSpPr>
            <a:spLocks noGrp="1"/>
          </p:cNvSpPr>
          <p:nvPr>
            <p:ph type="sldNum" sz="quarter" idx="5"/>
          </p:nvPr>
        </p:nvSpPr>
        <p:spPr/>
        <p:txBody>
          <a:bodyPr/>
          <a:lstStyle/>
          <a:p>
            <a:fld id="{C2B01E05-DB08-4C28-BF09-AE681D68E868}" type="slidenum">
              <a:rPr lang="en-GB" smtClean="0"/>
              <a:t>12</a:t>
            </a:fld>
            <a:endParaRPr lang="en-GB" dirty="0"/>
          </a:p>
        </p:txBody>
      </p:sp>
    </p:spTree>
    <p:extLst>
      <p:ext uri="{BB962C8B-B14F-4D97-AF65-F5344CB8AC3E}">
        <p14:creationId xmlns:p14="http://schemas.microsoft.com/office/powerpoint/2010/main" val="108284060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spcAft>
                <a:spcPts val="600"/>
              </a:spcAft>
            </a:pPr>
            <a:r>
              <a:rPr lang="en-GB" sz="1800" dirty="0">
                <a:effectLst/>
                <a:latin typeface="Nunito" panose="00000500000000000000" pitchFamily="2" charset="0"/>
                <a:ea typeface="Times New Roman" panose="02020603050405020304" pitchFamily="18" charset="0"/>
                <a:cs typeface="Times New Roman" panose="02020603050405020304" pitchFamily="18" charset="0"/>
              </a:rPr>
              <a:t>When up to </a:t>
            </a:r>
            <a:r>
              <a:rPr lang="en-GB" sz="1800" b="1" dirty="0">
                <a:effectLst/>
                <a:latin typeface="Nunito" panose="00000500000000000000" pitchFamily="2" charset="0"/>
                <a:ea typeface="Times New Roman" panose="02020603050405020304" pitchFamily="18" charset="0"/>
                <a:cs typeface="Times New Roman" panose="02020603050405020304" pitchFamily="18" charset="0"/>
              </a:rPr>
              <a:t>Slide 13</a:t>
            </a:r>
            <a:r>
              <a:rPr lang="en-GB" sz="1800" dirty="0">
                <a:effectLst/>
                <a:latin typeface="Nunito" panose="00000500000000000000" pitchFamily="2" charset="0"/>
                <a:ea typeface="Times New Roman" panose="02020603050405020304" pitchFamily="18" charset="0"/>
                <a:cs typeface="Times New Roman" panose="02020603050405020304" pitchFamily="18" charset="0"/>
              </a:rPr>
              <a:t>, scroll through the screen and pretend to notice the planted sentences at the end. </a:t>
            </a:r>
            <a:r>
              <a:rPr lang="en-GB" sz="1800" b="1" dirty="0">
                <a:effectLst/>
                <a:latin typeface="Nunito" panose="00000500000000000000" pitchFamily="2" charset="0"/>
                <a:ea typeface="Times New Roman" panose="02020603050405020304" pitchFamily="18" charset="0"/>
                <a:cs typeface="Times New Roman" panose="02020603050405020304" pitchFamily="18" charset="0"/>
              </a:rPr>
              <a:t>HOW COULD THESE HAVE GOT HERE?</a:t>
            </a:r>
            <a:r>
              <a:rPr lang="en-GB" sz="1800" dirty="0">
                <a:effectLst/>
                <a:latin typeface="Nunito" panose="00000500000000000000" pitchFamily="2" charset="0"/>
                <a:ea typeface="Times New Roman" panose="02020603050405020304" pitchFamily="18" charset="0"/>
                <a:cs typeface="Times New Roman" panose="02020603050405020304" pitchFamily="18" charset="0"/>
              </a:rPr>
              <a:t> Well, we can work out who wrote them can’t we?  – read the sentences and ask the children who in the class is 12/is a boy/lives in a penthouse with a pool?  We cannot really work it out, can we?  It seems that they have not told the truth. Unfortunately, people do not always tell the truth online and because you cannot see them there is no way of knowing.</a:t>
            </a:r>
          </a:p>
          <a:p>
            <a:pPr>
              <a:spcAft>
                <a:spcPts val="600"/>
              </a:spcAft>
            </a:pPr>
            <a:r>
              <a:rPr lang="en-GB" sz="1800" dirty="0">
                <a:effectLst/>
                <a:latin typeface="Nunito" panose="00000500000000000000" pitchFamily="2" charset="0"/>
                <a:ea typeface="Times New Roman" panose="02020603050405020304" pitchFamily="18" charset="0"/>
                <a:cs typeface="Times New Roman" panose="02020603050405020304" pitchFamily="18" charset="0"/>
              </a:rPr>
              <a:t>Clicking on the slide will give some information about using technology to find the people who post inappropriate content.</a:t>
            </a:r>
          </a:p>
          <a:p>
            <a:r>
              <a:rPr lang="en-GB" sz="1800" dirty="0">
                <a:effectLst/>
                <a:latin typeface="Nunito" panose="00000500000000000000" pitchFamily="2" charset="0"/>
                <a:ea typeface="Times New Roman" panose="02020603050405020304" pitchFamily="18" charset="0"/>
                <a:cs typeface="Times New Roman" panose="02020603050405020304" pitchFamily="18" charset="0"/>
              </a:rPr>
              <a:t>Let the class know that the people who wrote the extra sentences were ‘plants’ in this case and thank them for their help.</a:t>
            </a:r>
            <a:endParaRPr lang="en-GB" dirty="0"/>
          </a:p>
        </p:txBody>
      </p:sp>
      <p:sp>
        <p:nvSpPr>
          <p:cNvPr id="4" name="Slide Number Placeholder 3"/>
          <p:cNvSpPr>
            <a:spLocks noGrp="1"/>
          </p:cNvSpPr>
          <p:nvPr>
            <p:ph type="sldNum" sz="quarter" idx="5"/>
          </p:nvPr>
        </p:nvSpPr>
        <p:spPr/>
        <p:txBody>
          <a:bodyPr/>
          <a:lstStyle/>
          <a:p>
            <a:fld id="{C2B01E05-DB08-4C28-BF09-AE681D68E868}" type="slidenum">
              <a:rPr lang="en-GB" smtClean="0"/>
              <a:t>13</a:t>
            </a:fld>
            <a:endParaRPr lang="en-GB" dirty="0"/>
          </a:p>
        </p:txBody>
      </p:sp>
    </p:spTree>
    <p:extLst>
      <p:ext uri="{BB962C8B-B14F-4D97-AF65-F5344CB8AC3E}">
        <p14:creationId xmlns:p14="http://schemas.microsoft.com/office/powerpoint/2010/main" val="84025746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spcAft>
                <a:spcPts val="600"/>
              </a:spcAft>
            </a:pPr>
            <a:r>
              <a:rPr lang="en-GB" sz="1800" b="1" dirty="0">
                <a:effectLst/>
                <a:latin typeface="Nunito" panose="00000500000000000000" pitchFamily="2" charset="0"/>
                <a:ea typeface="Times New Roman" panose="02020603050405020304" pitchFamily="18" charset="0"/>
                <a:cs typeface="Times New Roman" panose="02020603050405020304" pitchFamily="18" charset="0"/>
              </a:rPr>
              <a:t>Slides 14-15</a:t>
            </a:r>
            <a:r>
              <a:rPr lang="en-GB" sz="1800" dirty="0">
                <a:effectLst/>
                <a:latin typeface="Nunito" panose="00000500000000000000" pitchFamily="2" charset="0"/>
                <a:ea typeface="Times New Roman" panose="02020603050405020304" pitchFamily="18" charset="0"/>
                <a:cs typeface="Times New Roman" panose="02020603050405020304" pitchFamily="18" charset="0"/>
              </a:rPr>
              <a:t> relates inappropriate content to online gaming: The responses will depend upon the experiences of your own class. It is important to emphasise that if anything happens online that upsets them, even if they think they did something wrong, they can tell a trusted adult who will help them to resolve the situation.</a:t>
            </a:r>
          </a:p>
          <a:p>
            <a:pPr>
              <a:spcAft>
                <a:spcPts val="600"/>
              </a:spcAft>
            </a:pPr>
            <a:r>
              <a:rPr lang="en-GB" sz="1800" dirty="0">
                <a:effectLst/>
                <a:latin typeface="Nunito" panose="00000500000000000000" pitchFamily="2" charset="0"/>
                <a:ea typeface="Times New Roman" panose="02020603050405020304" pitchFamily="18" charset="0"/>
                <a:cs typeface="Times New Roman" panose="02020603050405020304" pitchFamily="18" charset="0"/>
              </a:rPr>
              <a:t>Bullying online is called cyberbullying and it is just as upsetting as ‘real-life’ bullying and the adults who care for them want to help them to be protected from this just like with any form of bullying. </a:t>
            </a:r>
          </a:p>
          <a:p>
            <a:r>
              <a:rPr lang="en-GB" sz="1800" dirty="0">
                <a:effectLst/>
                <a:latin typeface="Nunito" panose="00000500000000000000" pitchFamily="2" charset="0"/>
                <a:ea typeface="Times New Roman" panose="02020603050405020304" pitchFamily="18" charset="0"/>
                <a:cs typeface="Times New Roman" panose="02020603050405020304" pitchFamily="18" charset="0"/>
              </a:rPr>
              <a:t>Use </a:t>
            </a:r>
            <a:r>
              <a:rPr lang="en-GB" sz="1800" b="1" dirty="0">
                <a:effectLst/>
                <a:latin typeface="Nunito" panose="00000500000000000000" pitchFamily="2" charset="0"/>
                <a:ea typeface="Times New Roman" panose="02020603050405020304" pitchFamily="18" charset="0"/>
                <a:cs typeface="Times New Roman" panose="02020603050405020304" pitchFamily="18" charset="0"/>
              </a:rPr>
              <a:t>slide 15</a:t>
            </a:r>
            <a:r>
              <a:rPr lang="en-GB" sz="1800" dirty="0">
                <a:effectLst/>
                <a:latin typeface="Nunito" panose="00000500000000000000" pitchFamily="2" charset="0"/>
                <a:ea typeface="Times New Roman" panose="02020603050405020304" pitchFamily="18" charset="0"/>
                <a:cs typeface="Times New Roman" panose="02020603050405020304" pitchFamily="18" charset="0"/>
              </a:rPr>
              <a:t> to show children how to take a screenshot.</a:t>
            </a:r>
            <a:endParaRPr lang="en-GB" dirty="0"/>
          </a:p>
        </p:txBody>
      </p:sp>
      <p:sp>
        <p:nvSpPr>
          <p:cNvPr id="4" name="Slide Number Placeholder 3"/>
          <p:cNvSpPr>
            <a:spLocks noGrp="1"/>
          </p:cNvSpPr>
          <p:nvPr>
            <p:ph type="sldNum" sz="quarter" idx="5"/>
          </p:nvPr>
        </p:nvSpPr>
        <p:spPr/>
        <p:txBody>
          <a:bodyPr/>
          <a:lstStyle/>
          <a:p>
            <a:fld id="{C2B01E05-DB08-4C28-BF09-AE681D68E868}" type="slidenum">
              <a:rPr lang="en-GB" smtClean="0"/>
              <a:t>14</a:t>
            </a:fld>
            <a:endParaRPr lang="en-GB" dirty="0"/>
          </a:p>
        </p:txBody>
      </p:sp>
    </p:spTree>
    <p:extLst>
      <p:ext uri="{BB962C8B-B14F-4D97-AF65-F5344CB8AC3E}">
        <p14:creationId xmlns:p14="http://schemas.microsoft.com/office/powerpoint/2010/main" val="6789766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spcAft>
                <a:spcPts val="600"/>
              </a:spcAft>
            </a:pPr>
            <a:r>
              <a:rPr lang="en-GB" sz="1800" b="1" dirty="0">
                <a:effectLst/>
                <a:latin typeface="Nunito" panose="00000500000000000000" pitchFamily="2" charset="0"/>
                <a:ea typeface="Times New Roman" panose="02020603050405020304" pitchFamily="18" charset="0"/>
                <a:cs typeface="Times New Roman" panose="02020603050405020304" pitchFamily="18" charset="0"/>
              </a:rPr>
              <a:t>Slides 14-15</a:t>
            </a:r>
            <a:r>
              <a:rPr lang="en-GB" sz="1800" dirty="0">
                <a:effectLst/>
                <a:latin typeface="Nunito" panose="00000500000000000000" pitchFamily="2" charset="0"/>
                <a:ea typeface="Times New Roman" panose="02020603050405020304" pitchFamily="18" charset="0"/>
                <a:cs typeface="Times New Roman" panose="02020603050405020304" pitchFamily="18" charset="0"/>
              </a:rPr>
              <a:t> relates inappropriate content to online gaming: The responses will depend upon the experiences of your own class. It is important to emphasise that if anything happens online that upsets them, even if they think they did something wrong, they can tell a trusted adult who will help them to resolve the situation.</a:t>
            </a:r>
          </a:p>
          <a:p>
            <a:pPr>
              <a:spcAft>
                <a:spcPts val="600"/>
              </a:spcAft>
            </a:pPr>
            <a:r>
              <a:rPr lang="en-GB" sz="1800" dirty="0">
                <a:effectLst/>
                <a:latin typeface="Nunito" panose="00000500000000000000" pitchFamily="2" charset="0"/>
                <a:ea typeface="Times New Roman" panose="02020603050405020304" pitchFamily="18" charset="0"/>
                <a:cs typeface="Times New Roman" panose="02020603050405020304" pitchFamily="18" charset="0"/>
              </a:rPr>
              <a:t>Bullying online is called cyberbullying and it is just as upsetting as ‘real-life’ bullying and the adults who care for them want to help them to be protected from this just like with any form of bullying. </a:t>
            </a:r>
          </a:p>
          <a:p>
            <a:r>
              <a:rPr lang="en-GB" sz="1800" dirty="0">
                <a:effectLst/>
                <a:latin typeface="Nunito" panose="00000500000000000000" pitchFamily="2" charset="0"/>
                <a:ea typeface="Times New Roman" panose="02020603050405020304" pitchFamily="18" charset="0"/>
                <a:cs typeface="Times New Roman" panose="02020603050405020304" pitchFamily="18" charset="0"/>
              </a:rPr>
              <a:t>Use </a:t>
            </a:r>
            <a:r>
              <a:rPr lang="en-GB" sz="1800" b="1" dirty="0">
                <a:effectLst/>
                <a:latin typeface="Nunito" panose="00000500000000000000" pitchFamily="2" charset="0"/>
                <a:ea typeface="Times New Roman" panose="02020603050405020304" pitchFamily="18" charset="0"/>
                <a:cs typeface="Times New Roman" panose="02020603050405020304" pitchFamily="18" charset="0"/>
              </a:rPr>
              <a:t>slide 15</a:t>
            </a:r>
            <a:r>
              <a:rPr lang="en-GB" sz="1800" dirty="0">
                <a:effectLst/>
                <a:latin typeface="Nunito" panose="00000500000000000000" pitchFamily="2" charset="0"/>
                <a:ea typeface="Times New Roman" panose="02020603050405020304" pitchFamily="18" charset="0"/>
                <a:cs typeface="Times New Roman" panose="02020603050405020304" pitchFamily="18" charset="0"/>
              </a:rPr>
              <a:t> to show children how to take a screenshot.</a:t>
            </a:r>
            <a:endParaRPr lang="en-GB" sz="1800" dirty="0"/>
          </a:p>
        </p:txBody>
      </p:sp>
      <p:sp>
        <p:nvSpPr>
          <p:cNvPr id="4" name="Slide Number Placeholder 3"/>
          <p:cNvSpPr>
            <a:spLocks noGrp="1"/>
          </p:cNvSpPr>
          <p:nvPr>
            <p:ph type="sldNum" sz="quarter" idx="5"/>
          </p:nvPr>
        </p:nvSpPr>
        <p:spPr/>
        <p:txBody>
          <a:bodyPr/>
          <a:lstStyle/>
          <a:p>
            <a:fld id="{C2B01E05-DB08-4C28-BF09-AE681D68E868}" type="slidenum">
              <a:rPr lang="en-GB" smtClean="0"/>
              <a:t>15</a:t>
            </a:fld>
            <a:endParaRPr lang="en-GB" dirty="0"/>
          </a:p>
        </p:txBody>
      </p:sp>
    </p:spTree>
    <p:extLst>
      <p:ext uri="{BB962C8B-B14F-4D97-AF65-F5344CB8AC3E}">
        <p14:creationId xmlns:p14="http://schemas.microsoft.com/office/powerpoint/2010/main" val="404976511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spcAft>
                <a:spcPts val="600"/>
              </a:spcAft>
            </a:pPr>
            <a:r>
              <a:rPr lang="en-GB" sz="1800" b="1" dirty="0">
                <a:effectLst/>
                <a:latin typeface="Nunito" panose="00000500000000000000" pitchFamily="2" charset="0"/>
                <a:ea typeface="Times New Roman" panose="02020603050405020304" pitchFamily="18" charset="0"/>
                <a:cs typeface="Times New Roman" panose="02020603050405020304" pitchFamily="18" charset="0"/>
              </a:rPr>
              <a:t>Slide 16</a:t>
            </a:r>
            <a:r>
              <a:rPr lang="en-GB" sz="1800" dirty="0">
                <a:effectLst/>
                <a:latin typeface="Nunito" panose="00000500000000000000" pitchFamily="2" charset="0"/>
                <a:ea typeface="Times New Roman" panose="02020603050405020304" pitchFamily="18" charset="0"/>
                <a:cs typeface="Times New Roman" panose="02020603050405020304" pitchFamily="18" charset="0"/>
              </a:rPr>
              <a:t> links to the quiz set as a 2do for children.</a:t>
            </a:r>
            <a:endParaRPr lang="en-GB" dirty="0"/>
          </a:p>
        </p:txBody>
      </p:sp>
      <p:sp>
        <p:nvSpPr>
          <p:cNvPr id="4" name="Slide Number Placeholder 3"/>
          <p:cNvSpPr>
            <a:spLocks noGrp="1"/>
          </p:cNvSpPr>
          <p:nvPr>
            <p:ph type="sldNum" sz="quarter" idx="5"/>
          </p:nvPr>
        </p:nvSpPr>
        <p:spPr/>
        <p:txBody>
          <a:bodyPr/>
          <a:lstStyle/>
          <a:p>
            <a:fld id="{C2B01E05-DB08-4C28-BF09-AE681D68E868}" type="slidenum">
              <a:rPr lang="en-GB" smtClean="0"/>
              <a:t>16</a:t>
            </a:fld>
            <a:endParaRPr lang="en-GB" dirty="0"/>
          </a:p>
        </p:txBody>
      </p:sp>
    </p:spTree>
    <p:extLst>
      <p:ext uri="{BB962C8B-B14F-4D97-AF65-F5344CB8AC3E}">
        <p14:creationId xmlns:p14="http://schemas.microsoft.com/office/powerpoint/2010/main" val="4968882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800" dirty="0">
                <a:effectLst/>
                <a:latin typeface="Nunito" panose="00000500000000000000" pitchFamily="2" charset="0"/>
                <a:ea typeface="Yu Mincho" panose="02020400000000000000" pitchFamily="18" charset="-128"/>
                <a:cs typeface="Times New Roman" panose="02020603050405020304" pitchFamily="18" charset="0"/>
              </a:rPr>
              <a:t>Review the success criteria from </a:t>
            </a:r>
            <a:r>
              <a:rPr lang="en-GB" sz="1800" b="1" dirty="0">
                <a:effectLst/>
                <a:latin typeface="Nunito" panose="00000500000000000000" pitchFamily="2" charset="0"/>
                <a:ea typeface="Yu Mincho" panose="02020400000000000000" pitchFamily="18" charset="-128"/>
                <a:cs typeface="Times New Roman" panose="02020603050405020304" pitchFamily="18" charset="0"/>
              </a:rPr>
              <a:t>slide 3.</a:t>
            </a:r>
            <a:r>
              <a:rPr lang="en-GB" sz="1800" dirty="0">
                <a:effectLst/>
                <a:latin typeface="Nunito" panose="00000500000000000000" pitchFamily="2" charset="0"/>
                <a:ea typeface="Yu Mincho" panose="02020400000000000000" pitchFamily="18" charset="-128"/>
                <a:cs typeface="Times New Roman" panose="02020603050405020304" pitchFamily="18" charset="0"/>
              </a:rPr>
              <a:t> Children could rate how well they achieved this using a show of hands.</a:t>
            </a:r>
            <a:endParaRPr lang="en-GB" dirty="0"/>
          </a:p>
        </p:txBody>
      </p:sp>
      <p:sp>
        <p:nvSpPr>
          <p:cNvPr id="4" name="Slide Number Placeholder 3"/>
          <p:cNvSpPr>
            <a:spLocks noGrp="1"/>
          </p:cNvSpPr>
          <p:nvPr>
            <p:ph type="sldNum" sz="quarter" idx="5"/>
          </p:nvPr>
        </p:nvSpPr>
        <p:spPr/>
        <p:txBody>
          <a:bodyPr/>
          <a:lstStyle/>
          <a:p>
            <a:fld id="{C2B01E05-DB08-4C28-BF09-AE681D68E868}" type="slidenum">
              <a:rPr lang="en-GB" smtClean="0"/>
              <a:t>17</a:t>
            </a:fld>
            <a:endParaRPr lang="en-GB" dirty="0"/>
          </a:p>
        </p:txBody>
      </p:sp>
    </p:spTree>
    <p:extLst>
      <p:ext uri="{BB962C8B-B14F-4D97-AF65-F5344CB8AC3E}">
        <p14:creationId xmlns:p14="http://schemas.microsoft.com/office/powerpoint/2010/main" val="92639755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41B8E6-B67F-4EFC-A3C5-BB02E4A19E8A}"/>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2167F624-9536-4526-9E46-37E06E017844}"/>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3202BD8F-EDA7-496C-B236-D04EDCBB02CE}"/>
              </a:ext>
            </a:extLst>
          </p:cNvPr>
          <p:cNvSpPr>
            <a:spLocks noGrp="1"/>
          </p:cNvSpPr>
          <p:nvPr>
            <p:ph type="dt" sz="half" idx="10"/>
          </p:nvPr>
        </p:nvSpPr>
        <p:spPr/>
        <p:txBody>
          <a:bodyPr/>
          <a:lstStyle/>
          <a:p>
            <a:fld id="{4131CAF9-9019-4E72-9BCD-FE2770F43938}" type="datetimeFigureOut">
              <a:rPr lang="en-GB" smtClean="0"/>
              <a:t>08/12/2021</a:t>
            </a:fld>
            <a:endParaRPr lang="en-GB" dirty="0"/>
          </a:p>
        </p:txBody>
      </p:sp>
      <p:sp>
        <p:nvSpPr>
          <p:cNvPr id="5" name="Footer Placeholder 4">
            <a:extLst>
              <a:ext uri="{FF2B5EF4-FFF2-40B4-BE49-F238E27FC236}">
                <a16:creationId xmlns:a16="http://schemas.microsoft.com/office/drawing/2014/main" id="{98F9F552-89BE-4385-89F3-4A10B31A81DD}"/>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0E6C419C-1437-416B-B183-F95FE8249255}"/>
              </a:ext>
            </a:extLst>
          </p:cNvPr>
          <p:cNvSpPr>
            <a:spLocks noGrp="1"/>
          </p:cNvSpPr>
          <p:nvPr>
            <p:ph type="sldNum" sz="quarter" idx="12"/>
          </p:nvPr>
        </p:nvSpPr>
        <p:spPr/>
        <p:txBody>
          <a:bodyPr/>
          <a:lstStyle/>
          <a:p>
            <a:fld id="{1040191A-A524-4ACF-BFDF-A0B774A1BD1C}" type="slidenum">
              <a:rPr lang="en-GB" smtClean="0"/>
              <a:t>‹#›</a:t>
            </a:fld>
            <a:endParaRPr lang="en-GB" dirty="0"/>
          </a:p>
        </p:txBody>
      </p:sp>
    </p:spTree>
    <p:extLst>
      <p:ext uri="{BB962C8B-B14F-4D97-AF65-F5344CB8AC3E}">
        <p14:creationId xmlns:p14="http://schemas.microsoft.com/office/powerpoint/2010/main" val="326411206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8EB2E6-54A0-41A0-9FFA-BCFD7D83FA5D}"/>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15534515-4003-4C9C-B272-92D06A1C9F6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8FE4B43-C9CE-4363-A03B-DD198B2E4787}"/>
              </a:ext>
            </a:extLst>
          </p:cNvPr>
          <p:cNvSpPr>
            <a:spLocks noGrp="1"/>
          </p:cNvSpPr>
          <p:nvPr>
            <p:ph type="dt" sz="half" idx="10"/>
          </p:nvPr>
        </p:nvSpPr>
        <p:spPr/>
        <p:txBody>
          <a:bodyPr/>
          <a:lstStyle/>
          <a:p>
            <a:fld id="{4131CAF9-9019-4E72-9BCD-FE2770F43938}" type="datetimeFigureOut">
              <a:rPr lang="en-GB" smtClean="0"/>
              <a:t>08/12/2021</a:t>
            </a:fld>
            <a:endParaRPr lang="en-GB" dirty="0"/>
          </a:p>
        </p:txBody>
      </p:sp>
      <p:sp>
        <p:nvSpPr>
          <p:cNvPr id="5" name="Footer Placeholder 4">
            <a:extLst>
              <a:ext uri="{FF2B5EF4-FFF2-40B4-BE49-F238E27FC236}">
                <a16:creationId xmlns:a16="http://schemas.microsoft.com/office/drawing/2014/main" id="{3282FE96-ECE6-4FEF-A9BD-1619B245803C}"/>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091E6717-EAE9-4E4F-BC85-DF7780822BD2}"/>
              </a:ext>
            </a:extLst>
          </p:cNvPr>
          <p:cNvSpPr>
            <a:spLocks noGrp="1"/>
          </p:cNvSpPr>
          <p:nvPr>
            <p:ph type="sldNum" sz="quarter" idx="12"/>
          </p:nvPr>
        </p:nvSpPr>
        <p:spPr/>
        <p:txBody>
          <a:bodyPr/>
          <a:lstStyle/>
          <a:p>
            <a:fld id="{1040191A-A524-4ACF-BFDF-A0B774A1BD1C}" type="slidenum">
              <a:rPr lang="en-GB" smtClean="0"/>
              <a:t>‹#›</a:t>
            </a:fld>
            <a:endParaRPr lang="en-GB" dirty="0"/>
          </a:p>
        </p:txBody>
      </p:sp>
    </p:spTree>
    <p:extLst>
      <p:ext uri="{BB962C8B-B14F-4D97-AF65-F5344CB8AC3E}">
        <p14:creationId xmlns:p14="http://schemas.microsoft.com/office/powerpoint/2010/main" val="337175779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176E90-7C2C-43CA-A788-F2B752EBA517}"/>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1D134339-8064-4F5F-9CB2-3F4BE477D3C5}"/>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4207920B-999D-4572-8323-F9A04F6813E3}"/>
              </a:ext>
            </a:extLst>
          </p:cNvPr>
          <p:cNvSpPr>
            <a:spLocks noGrp="1"/>
          </p:cNvSpPr>
          <p:nvPr>
            <p:ph type="dt" sz="half" idx="10"/>
          </p:nvPr>
        </p:nvSpPr>
        <p:spPr/>
        <p:txBody>
          <a:bodyPr/>
          <a:lstStyle/>
          <a:p>
            <a:fld id="{4131CAF9-9019-4E72-9BCD-FE2770F43938}" type="datetimeFigureOut">
              <a:rPr lang="en-GB" smtClean="0"/>
              <a:t>08/12/2021</a:t>
            </a:fld>
            <a:endParaRPr lang="en-GB" dirty="0"/>
          </a:p>
        </p:txBody>
      </p:sp>
      <p:sp>
        <p:nvSpPr>
          <p:cNvPr id="5" name="Footer Placeholder 4">
            <a:extLst>
              <a:ext uri="{FF2B5EF4-FFF2-40B4-BE49-F238E27FC236}">
                <a16:creationId xmlns:a16="http://schemas.microsoft.com/office/drawing/2014/main" id="{9972D174-D636-44FA-B4AF-667C720CCC1C}"/>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8E20B7EE-44C7-4198-B5E7-45B500345234}"/>
              </a:ext>
            </a:extLst>
          </p:cNvPr>
          <p:cNvSpPr>
            <a:spLocks noGrp="1"/>
          </p:cNvSpPr>
          <p:nvPr>
            <p:ph type="sldNum" sz="quarter" idx="12"/>
          </p:nvPr>
        </p:nvSpPr>
        <p:spPr/>
        <p:txBody>
          <a:bodyPr/>
          <a:lstStyle/>
          <a:p>
            <a:fld id="{1040191A-A524-4ACF-BFDF-A0B774A1BD1C}" type="slidenum">
              <a:rPr lang="en-GB" smtClean="0"/>
              <a:t>‹#›</a:t>
            </a:fld>
            <a:endParaRPr lang="en-GB" dirty="0"/>
          </a:p>
        </p:txBody>
      </p:sp>
    </p:spTree>
    <p:extLst>
      <p:ext uri="{BB962C8B-B14F-4D97-AF65-F5344CB8AC3E}">
        <p14:creationId xmlns:p14="http://schemas.microsoft.com/office/powerpoint/2010/main" val="59015535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C82D07-D4D3-48D6-8075-57FF230D2777}"/>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3A3477DB-9DBB-4002-8A41-10B1D73CA8D9}"/>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8D0CDEB4-A4A1-458E-993D-14049DBBE89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5296A3BF-7304-43E5-9A78-DE00AC204982}"/>
              </a:ext>
            </a:extLst>
          </p:cNvPr>
          <p:cNvSpPr>
            <a:spLocks noGrp="1"/>
          </p:cNvSpPr>
          <p:nvPr>
            <p:ph type="dt" sz="half" idx="10"/>
          </p:nvPr>
        </p:nvSpPr>
        <p:spPr/>
        <p:txBody>
          <a:bodyPr/>
          <a:lstStyle/>
          <a:p>
            <a:fld id="{4131CAF9-9019-4E72-9BCD-FE2770F43938}" type="datetimeFigureOut">
              <a:rPr lang="en-GB" smtClean="0"/>
              <a:t>08/12/2021</a:t>
            </a:fld>
            <a:endParaRPr lang="en-GB" dirty="0"/>
          </a:p>
        </p:txBody>
      </p:sp>
      <p:sp>
        <p:nvSpPr>
          <p:cNvPr id="6" name="Footer Placeholder 5">
            <a:extLst>
              <a:ext uri="{FF2B5EF4-FFF2-40B4-BE49-F238E27FC236}">
                <a16:creationId xmlns:a16="http://schemas.microsoft.com/office/drawing/2014/main" id="{3CA0AE6E-65F4-4730-9747-DB4A1FBA5545}"/>
              </a:ext>
            </a:extLst>
          </p:cNvPr>
          <p:cNvSpPr>
            <a:spLocks noGrp="1"/>
          </p:cNvSpPr>
          <p:nvPr>
            <p:ph type="ftr" sz="quarter" idx="11"/>
          </p:nvPr>
        </p:nvSpPr>
        <p:spPr/>
        <p:txBody>
          <a:bodyPr/>
          <a:lstStyle/>
          <a:p>
            <a:endParaRPr lang="en-GB" dirty="0"/>
          </a:p>
        </p:txBody>
      </p:sp>
      <p:sp>
        <p:nvSpPr>
          <p:cNvPr id="7" name="Slide Number Placeholder 6">
            <a:extLst>
              <a:ext uri="{FF2B5EF4-FFF2-40B4-BE49-F238E27FC236}">
                <a16:creationId xmlns:a16="http://schemas.microsoft.com/office/drawing/2014/main" id="{FC12588D-2020-40C3-B11E-C4EA66082783}"/>
              </a:ext>
            </a:extLst>
          </p:cNvPr>
          <p:cNvSpPr>
            <a:spLocks noGrp="1"/>
          </p:cNvSpPr>
          <p:nvPr>
            <p:ph type="sldNum" sz="quarter" idx="12"/>
          </p:nvPr>
        </p:nvSpPr>
        <p:spPr/>
        <p:txBody>
          <a:bodyPr/>
          <a:lstStyle/>
          <a:p>
            <a:fld id="{1040191A-A524-4ACF-BFDF-A0B774A1BD1C}" type="slidenum">
              <a:rPr lang="en-GB" smtClean="0"/>
              <a:t>‹#›</a:t>
            </a:fld>
            <a:endParaRPr lang="en-GB" dirty="0"/>
          </a:p>
        </p:txBody>
      </p:sp>
    </p:spTree>
    <p:extLst>
      <p:ext uri="{BB962C8B-B14F-4D97-AF65-F5344CB8AC3E}">
        <p14:creationId xmlns:p14="http://schemas.microsoft.com/office/powerpoint/2010/main" val="67486990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5ECE40-354B-4AEF-BA97-D744D98C8407}"/>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7E697CF7-DACC-4EEC-8643-6F5F1524052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8886E172-B8C3-48EF-B158-F678A23D8052}"/>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7F7F2A59-1AF8-4BB8-917F-930E9186FD6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30CB6DBE-8825-48A9-B400-3DAF15B9E987}"/>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3E506FE4-3CA2-4FDC-BB9E-A9058F1A0872}"/>
              </a:ext>
            </a:extLst>
          </p:cNvPr>
          <p:cNvSpPr>
            <a:spLocks noGrp="1"/>
          </p:cNvSpPr>
          <p:nvPr>
            <p:ph type="dt" sz="half" idx="10"/>
          </p:nvPr>
        </p:nvSpPr>
        <p:spPr/>
        <p:txBody>
          <a:bodyPr/>
          <a:lstStyle/>
          <a:p>
            <a:fld id="{4131CAF9-9019-4E72-9BCD-FE2770F43938}" type="datetimeFigureOut">
              <a:rPr lang="en-GB" smtClean="0"/>
              <a:t>08/12/2021</a:t>
            </a:fld>
            <a:endParaRPr lang="en-GB" dirty="0"/>
          </a:p>
        </p:txBody>
      </p:sp>
      <p:sp>
        <p:nvSpPr>
          <p:cNvPr id="8" name="Footer Placeholder 7">
            <a:extLst>
              <a:ext uri="{FF2B5EF4-FFF2-40B4-BE49-F238E27FC236}">
                <a16:creationId xmlns:a16="http://schemas.microsoft.com/office/drawing/2014/main" id="{A02A6F0B-82FD-4D2C-AE4E-C088260112A2}"/>
              </a:ext>
            </a:extLst>
          </p:cNvPr>
          <p:cNvSpPr>
            <a:spLocks noGrp="1"/>
          </p:cNvSpPr>
          <p:nvPr>
            <p:ph type="ftr" sz="quarter" idx="11"/>
          </p:nvPr>
        </p:nvSpPr>
        <p:spPr/>
        <p:txBody>
          <a:bodyPr/>
          <a:lstStyle/>
          <a:p>
            <a:endParaRPr lang="en-GB" dirty="0"/>
          </a:p>
        </p:txBody>
      </p:sp>
      <p:sp>
        <p:nvSpPr>
          <p:cNvPr id="9" name="Slide Number Placeholder 8">
            <a:extLst>
              <a:ext uri="{FF2B5EF4-FFF2-40B4-BE49-F238E27FC236}">
                <a16:creationId xmlns:a16="http://schemas.microsoft.com/office/drawing/2014/main" id="{842CE329-0C7E-4E6B-B603-4600371FB248}"/>
              </a:ext>
            </a:extLst>
          </p:cNvPr>
          <p:cNvSpPr>
            <a:spLocks noGrp="1"/>
          </p:cNvSpPr>
          <p:nvPr>
            <p:ph type="sldNum" sz="quarter" idx="12"/>
          </p:nvPr>
        </p:nvSpPr>
        <p:spPr/>
        <p:txBody>
          <a:bodyPr/>
          <a:lstStyle/>
          <a:p>
            <a:fld id="{1040191A-A524-4ACF-BFDF-A0B774A1BD1C}" type="slidenum">
              <a:rPr lang="en-GB" smtClean="0"/>
              <a:t>‹#›</a:t>
            </a:fld>
            <a:endParaRPr lang="en-GB" dirty="0"/>
          </a:p>
        </p:txBody>
      </p:sp>
    </p:spTree>
    <p:extLst>
      <p:ext uri="{BB962C8B-B14F-4D97-AF65-F5344CB8AC3E}">
        <p14:creationId xmlns:p14="http://schemas.microsoft.com/office/powerpoint/2010/main" val="304611705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985680-2A71-4EDC-8498-C20FE5A9D79A}"/>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D62F8526-1331-4487-8FDD-F5CD36C93DF7}"/>
              </a:ext>
            </a:extLst>
          </p:cNvPr>
          <p:cNvSpPr>
            <a:spLocks noGrp="1"/>
          </p:cNvSpPr>
          <p:nvPr>
            <p:ph type="dt" sz="half" idx="10"/>
          </p:nvPr>
        </p:nvSpPr>
        <p:spPr/>
        <p:txBody>
          <a:bodyPr/>
          <a:lstStyle/>
          <a:p>
            <a:fld id="{4131CAF9-9019-4E72-9BCD-FE2770F43938}" type="datetimeFigureOut">
              <a:rPr lang="en-GB" smtClean="0"/>
              <a:t>08/12/2021</a:t>
            </a:fld>
            <a:endParaRPr lang="en-GB" dirty="0"/>
          </a:p>
        </p:txBody>
      </p:sp>
      <p:sp>
        <p:nvSpPr>
          <p:cNvPr id="4" name="Footer Placeholder 3">
            <a:extLst>
              <a:ext uri="{FF2B5EF4-FFF2-40B4-BE49-F238E27FC236}">
                <a16:creationId xmlns:a16="http://schemas.microsoft.com/office/drawing/2014/main" id="{AC4D25FC-63E1-4813-8392-917D61432C6C}"/>
              </a:ext>
            </a:extLst>
          </p:cNvPr>
          <p:cNvSpPr>
            <a:spLocks noGrp="1"/>
          </p:cNvSpPr>
          <p:nvPr>
            <p:ph type="ftr" sz="quarter" idx="11"/>
          </p:nvPr>
        </p:nvSpPr>
        <p:spPr/>
        <p:txBody>
          <a:bodyPr/>
          <a:lstStyle/>
          <a:p>
            <a:endParaRPr lang="en-GB" dirty="0"/>
          </a:p>
        </p:txBody>
      </p:sp>
      <p:sp>
        <p:nvSpPr>
          <p:cNvPr id="5" name="Slide Number Placeholder 4">
            <a:extLst>
              <a:ext uri="{FF2B5EF4-FFF2-40B4-BE49-F238E27FC236}">
                <a16:creationId xmlns:a16="http://schemas.microsoft.com/office/drawing/2014/main" id="{AA715D6D-CD8D-471E-AEF3-56FBF7F46089}"/>
              </a:ext>
            </a:extLst>
          </p:cNvPr>
          <p:cNvSpPr>
            <a:spLocks noGrp="1"/>
          </p:cNvSpPr>
          <p:nvPr>
            <p:ph type="sldNum" sz="quarter" idx="12"/>
          </p:nvPr>
        </p:nvSpPr>
        <p:spPr/>
        <p:txBody>
          <a:bodyPr/>
          <a:lstStyle/>
          <a:p>
            <a:fld id="{1040191A-A524-4ACF-BFDF-A0B774A1BD1C}" type="slidenum">
              <a:rPr lang="en-GB" smtClean="0"/>
              <a:t>‹#›</a:t>
            </a:fld>
            <a:endParaRPr lang="en-GB" dirty="0"/>
          </a:p>
        </p:txBody>
      </p:sp>
    </p:spTree>
    <p:extLst>
      <p:ext uri="{BB962C8B-B14F-4D97-AF65-F5344CB8AC3E}">
        <p14:creationId xmlns:p14="http://schemas.microsoft.com/office/powerpoint/2010/main" val="81814305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21DD0135-9252-4C24-B5A1-57003563467F}"/>
              </a:ext>
            </a:extLst>
          </p:cNvPr>
          <p:cNvSpPr>
            <a:spLocks noGrp="1"/>
          </p:cNvSpPr>
          <p:nvPr>
            <p:ph type="dt" sz="half" idx="10"/>
          </p:nvPr>
        </p:nvSpPr>
        <p:spPr/>
        <p:txBody>
          <a:bodyPr/>
          <a:lstStyle/>
          <a:p>
            <a:fld id="{4131CAF9-9019-4E72-9BCD-FE2770F43938}" type="datetimeFigureOut">
              <a:rPr lang="en-GB" smtClean="0"/>
              <a:t>08/12/2021</a:t>
            </a:fld>
            <a:endParaRPr lang="en-GB" dirty="0"/>
          </a:p>
        </p:txBody>
      </p:sp>
      <p:sp>
        <p:nvSpPr>
          <p:cNvPr id="3" name="Footer Placeholder 2">
            <a:extLst>
              <a:ext uri="{FF2B5EF4-FFF2-40B4-BE49-F238E27FC236}">
                <a16:creationId xmlns:a16="http://schemas.microsoft.com/office/drawing/2014/main" id="{E12CE995-676C-4F46-A7CC-3E65C4B3BEBD}"/>
              </a:ext>
            </a:extLst>
          </p:cNvPr>
          <p:cNvSpPr>
            <a:spLocks noGrp="1"/>
          </p:cNvSpPr>
          <p:nvPr>
            <p:ph type="ftr" sz="quarter" idx="11"/>
          </p:nvPr>
        </p:nvSpPr>
        <p:spPr/>
        <p:txBody>
          <a:bodyPr/>
          <a:lstStyle/>
          <a:p>
            <a:endParaRPr lang="en-GB" dirty="0"/>
          </a:p>
        </p:txBody>
      </p:sp>
      <p:sp>
        <p:nvSpPr>
          <p:cNvPr id="4" name="Slide Number Placeholder 3">
            <a:extLst>
              <a:ext uri="{FF2B5EF4-FFF2-40B4-BE49-F238E27FC236}">
                <a16:creationId xmlns:a16="http://schemas.microsoft.com/office/drawing/2014/main" id="{AA4D387B-18E9-4232-94ED-A30DA4D0DB12}"/>
              </a:ext>
            </a:extLst>
          </p:cNvPr>
          <p:cNvSpPr>
            <a:spLocks noGrp="1"/>
          </p:cNvSpPr>
          <p:nvPr>
            <p:ph type="sldNum" sz="quarter" idx="12"/>
          </p:nvPr>
        </p:nvSpPr>
        <p:spPr/>
        <p:txBody>
          <a:bodyPr/>
          <a:lstStyle/>
          <a:p>
            <a:fld id="{1040191A-A524-4ACF-BFDF-A0B774A1BD1C}" type="slidenum">
              <a:rPr lang="en-GB" smtClean="0"/>
              <a:t>‹#›</a:t>
            </a:fld>
            <a:endParaRPr lang="en-GB" dirty="0"/>
          </a:p>
        </p:txBody>
      </p:sp>
    </p:spTree>
    <p:extLst>
      <p:ext uri="{BB962C8B-B14F-4D97-AF65-F5344CB8AC3E}">
        <p14:creationId xmlns:p14="http://schemas.microsoft.com/office/powerpoint/2010/main" val="280188315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1D261B-419C-4345-898B-512B4DED3AF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C3149CEA-A93C-4B0B-820C-091E0691163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BBA125EC-49D4-4D9A-A0CD-C13B95E9F2A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F54DE6D-A481-40F4-8C4C-C8169ED491A3}"/>
              </a:ext>
            </a:extLst>
          </p:cNvPr>
          <p:cNvSpPr>
            <a:spLocks noGrp="1"/>
          </p:cNvSpPr>
          <p:nvPr>
            <p:ph type="dt" sz="half" idx="10"/>
          </p:nvPr>
        </p:nvSpPr>
        <p:spPr/>
        <p:txBody>
          <a:bodyPr/>
          <a:lstStyle/>
          <a:p>
            <a:fld id="{4131CAF9-9019-4E72-9BCD-FE2770F43938}" type="datetimeFigureOut">
              <a:rPr lang="en-GB" smtClean="0"/>
              <a:t>08/12/2021</a:t>
            </a:fld>
            <a:endParaRPr lang="en-GB" dirty="0"/>
          </a:p>
        </p:txBody>
      </p:sp>
      <p:sp>
        <p:nvSpPr>
          <p:cNvPr id="6" name="Footer Placeholder 5">
            <a:extLst>
              <a:ext uri="{FF2B5EF4-FFF2-40B4-BE49-F238E27FC236}">
                <a16:creationId xmlns:a16="http://schemas.microsoft.com/office/drawing/2014/main" id="{2CEA2C54-F8C1-4587-9343-AF7D514C4C85}"/>
              </a:ext>
            </a:extLst>
          </p:cNvPr>
          <p:cNvSpPr>
            <a:spLocks noGrp="1"/>
          </p:cNvSpPr>
          <p:nvPr>
            <p:ph type="ftr" sz="quarter" idx="11"/>
          </p:nvPr>
        </p:nvSpPr>
        <p:spPr/>
        <p:txBody>
          <a:bodyPr/>
          <a:lstStyle/>
          <a:p>
            <a:endParaRPr lang="en-GB" dirty="0"/>
          </a:p>
        </p:txBody>
      </p:sp>
      <p:sp>
        <p:nvSpPr>
          <p:cNvPr id="7" name="Slide Number Placeholder 6">
            <a:extLst>
              <a:ext uri="{FF2B5EF4-FFF2-40B4-BE49-F238E27FC236}">
                <a16:creationId xmlns:a16="http://schemas.microsoft.com/office/drawing/2014/main" id="{944DC779-21DB-436B-9927-7B4FDF3D4BA7}"/>
              </a:ext>
            </a:extLst>
          </p:cNvPr>
          <p:cNvSpPr>
            <a:spLocks noGrp="1"/>
          </p:cNvSpPr>
          <p:nvPr>
            <p:ph type="sldNum" sz="quarter" idx="12"/>
          </p:nvPr>
        </p:nvSpPr>
        <p:spPr/>
        <p:txBody>
          <a:bodyPr/>
          <a:lstStyle/>
          <a:p>
            <a:fld id="{1040191A-A524-4ACF-BFDF-A0B774A1BD1C}" type="slidenum">
              <a:rPr lang="en-GB" smtClean="0"/>
              <a:t>‹#›</a:t>
            </a:fld>
            <a:endParaRPr lang="en-GB" dirty="0"/>
          </a:p>
        </p:txBody>
      </p:sp>
    </p:spTree>
    <p:extLst>
      <p:ext uri="{BB962C8B-B14F-4D97-AF65-F5344CB8AC3E}">
        <p14:creationId xmlns:p14="http://schemas.microsoft.com/office/powerpoint/2010/main" val="92543120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F233CD-D346-4AE1-BD4F-3DC39A91B58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A84486D8-4C82-428D-8755-3E9C83101DA4}"/>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dirty="0"/>
          </a:p>
        </p:txBody>
      </p:sp>
      <p:sp>
        <p:nvSpPr>
          <p:cNvPr id="4" name="Text Placeholder 3">
            <a:extLst>
              <a:ext uri="{FF2B5EF4-FFF2-40B4-BE49-F238E27FC236}">
                <a16:creationId xmlns:a16="http://schemas.microsoft.com/office/drawing/2014/main" id="{A07F9A21-9D2B-43A0-9E84-BB3AE1CE688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F2EAD74-D833-41FD-B752-F6E5F9E2B811}"/>
              </a:ext>
            </a:extLst>
          </p:cNvPr>
          <p:cNvSpPr>
            <a:spLocks noGrp="1"/>
          </p:cNvSpPr>
          <p:nvPr>
            <p:ph type="dt" sz="half" idx="10"/>
          </p:nvPr>
        </p:nvSpPr>
        <p:spPr/>
        <p:txBody>
          <a:bodyPr/>
          <a:lstStyle/>
          <a:p>
            <a:fld id="{4131CAF9-9019-4E72-9BCD-FE2770F43938}" type="datetimeFigureOut">
              <a:rPr lang="en-GB" smtClean="0"/>
              <a:t>08/12/2021</a:t>
            </a:fld>
            <a:endParaRPr lang="en-GB" dirty="0"/>
          </a:p>
        </p:txBody>
      </p:sp>
      <p:sp>
        <p:nvSpPr>
          <p:cNvPr id="6" name="Footer Placeholder 5">
            <a:extLst>
              <a:ext uri="{FF2B5EF4-FFF2-40B4-BE49-F238E27FC236}">
                <a16:creationId xmlns:a16="http://schemas.microsoft.com/office/drawing/2014/main" id="{52701212-DFDC-4063-A7BD-A05D2868AA91}"/>
              </a:ext>
            </a:extLst>
          </p:cNvPr>
          <p:cNvSpPr>
            <a:spLocks noGrp="1"/>
          </p:cNvSpPr>
          <p:nvPr>
            <p:ph type="ftr" sz="quarter" idx="11"/>
          </p:nvPr>
        </p:nvSpPr>
        <p:spPr/>
        <p:txBody>
          <a:bodyPr/>
          <a:lstStyle/>
          <a:p>
            <a:endParaRPr lang="en-GB" dirty="0"/>
          </a:p>
        </p:txBody>
      </p:sp>
      <p:sp>
        <p:nvSpPr>
          <p:cNvPr id="7" name="Slide Number Placeholder 6">
            <a:extLst>
              <a:ext uri="{FF2B5EF4-FFF2-40B4-BE49-F238E27FC236}">
                <a16:creationId xmlns:a16="http://schemas.microsoft.com/office/drawing/2014/main" id="{E94C2A23-05F0-45FA-B92F-33712009DC73}"/>
              </a:ext>
            </a:extLst>
          </p:cNvPr>
          <p:cNvSpPr>
            <a:spLocks noGrp="1"/>
          </p:cNvSpPr>
          <p:nvPr>
            <p:ph type="sldNum" sz="quarter" idx="12"/>
          </p:nvPr>
        </p:nvSpPr>
        <p:spPr/>
        <p:txBody>
          <a:bodyPr/>
          <a:lstStyle/>
          <a:p>
            <a:fld id="{1040191A-A524-4ACF-BFDF-A0B774A1BD1C}" type="slidenum">
              <a:rPr lang="en-GB" smtClean="0"/>
              <a:t>‹#›</a:t>
            </a:fld>
            <a:endParaRPr lang="en-GB" dirty="0"/>
          </a:p>
        </p:txBody>
      </p:sp>
    </p:spTree>
    <p:extLst>
      <p:ext uri="{BB962C8B-B14F-4D97-AF65-F5344CB8AC3E}">
        <p14:creationId xmlns:p14="http://schemas.microsoft.com/office/powerpoint/2010/main" val="320631605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3151B7-D811-436B-B8DB-76A544672E1E}"/>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51E7092C-344B-46D5-A695-1888A051080F}"/>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2D6D33C-E464-4081-872C-4CF14F829C4C}"/>
              </a:ext>
            </a:extLst>
          </p:cNvPr>
          <p:cNvSpPr>
            <a:spLocks noGrp="1"/>
          </p:cNvSpPr>
          <p:nvPr>
            <p:ph type="dt" sz="half" idx="10"/>
          </p:nvPr>
        </p:nvSpPr>
        <p:spPr/>
        <p:txBody>
          <a:bodyPr/>
          <a:lstStyle/>
          <a:p>
            <a:fld id="{4131CAF9-9019-4E72-9BCD-FE2770F43938}" type="datetimeFigureOut">
              <a:rPr lang="en-GB" smtClean="0"/>
              <a:t>08/12/2021</a:t>
            </a:fld>
            <a:endParaRPr lang="en-GB" dirty="0"/>
          </a:p>
        </p:txBody>
      </p:sp>
      <p:sp>
        <p:nvSpPr>
          <p:cNvPr id="5" name="Footer Placeholder 4">
            <a:extLst>
              <a:ext uri="{FF2B5EF4-FFF2-40B4-BE49-F238E27FC236}">
                <a16:creationId xmlns:a16="http://schemas.microsoft.com/office/drawing/2014/main" id="{438ADA7F-52DE-4EC3-B3AC-E02BC2154399}"/>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B76A36AD-A2E2-4368-98DD-EA5DB3EB8B85}"/>
              </a:ext>
            </a:extLst>
          </p:cNvPr>
          <p:cNvSpPr>
            <a:spLocks noGrp="1"/>
          </p:cNvSpPr>
          <p:nvPr>
            <p:ph type="sldNum" sz="quarter" idx="12"/>
          </p:nvPr>
        </p:nvSpPr>
        <p:spPr/>
        <p:txBody>
          <a:bodyPr/>
          <a:lstStyle/>
          <a:p>
            <a:fld id="{1040191A-A524-4ACF-BFDF-A0B774A1BD1C}" type="slidenum">
              <a:rPr lang="en-GB" smtClean="0"/>
              <a:t>‹#›</a:t>
            </a:fld>
            <a:endParaRPr lang="en-GB" dirty="0"/>
          </a:p>
        </p:txBody>
      </p:sp>
    </p:spTree>
    <p:extLst>
      <p:ext uri="{BB962C8B-B14F-4D97-AF65-F5344CB8AC3E}">
        <p14:creationId xmlns:p14="http://schemas.microsoft.com/office/powerpoint/2010/main" val="109786300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F400188-0615-4E20-90EC-D6F183B4A9F9}"/>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D3761763-A88B-4B2A-8862-913DEC71EDC2}"/>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F7388EF-317A-4E5A-B3F2-DB9DEF896010}"/>
              </a:ext>
            </a:extLst>
          </p:cNvPr>
          <p:cNvSpPr>
            <a:spLocks noGrp="1"/>
          </p:cNvSpPr>
          <p:nvPr>
            <p:ph type="dt" sz="half" idx="10"/>
          </p:nvPr>
        </p:nvSpPr>
        <p:spPr/>
        <p:txBody>
          <a:bodyPr/>
          <a:lstStyle/>
          <a:p>
            <a:fld id="{4131CAF9-9019-4E72-9BCD-FE2770F43938}" type="datetimeFigureOut">
              <a:rPr lang="en-GB" smtClean="0"/>
              <a:t>08/12/2021</a:t>
            </a:fld>
            <a:endParaRPr lang="en-GB" dirty="0"/>
          </a:p>
        </p:txBody>
      </p:sp>
      <p:sp>
        <p:nvSpPr>
          <p:cNvPr id="5" name="Footer Placeholder 4">
            <a:extLst>
              <a:ext uri="{FF2B5EF4-FFF2-40B4-BE49-F238E27FC236}">
                <a16:creationId xmlns:a16="http://schemas.microsoft.com/office/drawing/2014/main" id="{48C73E8D-B974-478A-B2DA-CB0AE6247D2F}"/>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754B5FEC-46C9-450D-9ED0-4BC60A45B12B}"/>
              </a:ext>
            </a:extLst>
          </p:cNvPr>
          <p:cNvSpPr>
            <a:spLocks noGrp="1"/>
          </p:cNvSpPr>
          <p:nvPr>
            <p:ph type="sldNum" sz="quarter" idx="12"/>
          </p:nvPr>
        </p:nvSpPr>
        <p:spPr/>
        <p:txBody>
          <a:bodyPr/>
          <a:lstStyle/>
          <a:p>
            <a:fld id="{1040191A-A524-4ACF-BFDF-A0B774A1BD1C}" type="slidenum">
              <a:rPr lang="en-GB" smtClean="0"/>
              <a:t>‹#›</a:t>
            </a:fld>
            <a:endParaRPr lang="en-GB" dirty="0"/>
          </a:p>
        </p:txBody>
      </p:sp>
    </p:spTree>
    <p:extLst>
      <p:ext uri="{BB962C8B-B14F-4D97-AF65-F5344CB8AC3E}">
        <p14:creationId xmlns:p14="http://schemas.microsoft.com/office/powerpoint/2010/main" val="190311760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4684367-756C-45B9-BB01-10E0FDF1D1A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4B8EE170-561C-4181-9BD1-FC93F589C83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C590084-6C5C-4E6F-AE78-5FD4DE891757}"/>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131CAF9-9019-4E72-9BCD-FE2770F43938}" type="datetimeFigureOut">
              <a:rPr lang="en-GB" smtClean="0"/>
              <a:t>08/12/2021</a:t>
            </a:fld>
            <a:endParaRPr lang="en-GB" dirty="0"/>
          </a:p>
        </p:txBody>
      </p:sp>
      <p:sp>
        <p:nvSpPr>
          <p:cNvPr id="5" name="Footer Placeholder 4">
            <a:extLst>
              <a:ext uri="{FF2B5EF4-FFF2-40B4-BE49-F238E27FC236}">
                <a16:creationId xmlns:a16="http://schemas.microsoft.com/office/drawing/2014/main" id="{1F8A0EA2-8755-4225-80E5-109EA9D6254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dirty="0"/>
          </a:p>
        </p:txBody>
      </p:sp>
      <p:sp>
        <p:nvSpPr>
          <p:cNvPr id="6" name="Slide Number Placeholder 5">
            <a:extLst>
              <a:ext uri="{FF2B5EF4-FFF2-40B4-BE49-F238E27FC236}">
                <a16:creationId xmlns:a16="http://schemas.microsoft.com/office/drawing/2014/main" id="{350F7392-578D-49DE-AEF7-07C4B06F31C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040191A-A524-4ACF-BFDF-A0B774A1BD1C}" type="slidenum">
              <a:rPr lang="en-GB" smtClean="0"/>
              <a:t>‹#›</a:t>
            </a:fld>
            <a:endParaRPr lang="en-GB" dirty="0"/>
          </a:p>
        </p:txBody>
      </p:sp>
    </p:spTree>
    <p:extLst>
      <p:ext uri="{BB962C8B-B14F-4D97-AF65-F5344CB8AC3E}">
        <p14:creationId xmlns:p14="http://schemas.microsoft.com/office/powerpoint/2010/main" val="4232332892"/>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svg"/></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slideLayout" Target="../slideLayouts/slideLayout2.xml"/><Relationship Id="rId7" Type="http://schemas.openxmlformats.org/officeDocument/2006/relationships/image" Target="../media/image3.png"/><Relationship Id="rId2" Type="http://schemas.openxmlformats.org/officeDocument/2006/relationships/video" Target="../media/media1.mp4"/><Relationship Id="rId1" Type="http://schemas.microsoft.com/office/2007/relationships/media" Target="../media/media1.mp4"/><Relationship Id="rId6" Type="http://schemas.openxmlformats.org/officeDocument/2006/relationships/hyperlink" Target="https://www.purplemash.com/app/pup/videowatch" TargetMode="External"/><Relationship Id="rId5" Type="http://schemas.openxmlformats.org/officeDocument/2006/relationships/image" Target="../media/image2.png"/><Relationship Id="rId4"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xml"/><Relationship Id="rId1" Type="http://schemas.openxmlformats.org/officeDocument/2006/relationships/slideLayout" Target="../slideLayouts/slideLayout2.xml"/><Relationship Id="rId5" Type="http://schemas.openxmlformats.org/officeDocument/2006/relationships/image" Target="../media/image5.png"/><Relationship Id="rId4" Type="http://schemas.openxmlformats.org/officeDocument/2006/relationships/image" Target="../media/image3.png"/></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xml"/><Relationship Id="rId1" Type="http://schemas.openxmlformats.org/officeDocument/2006/relationships/slideLayout" Target="../slideLayouts/slideLayout2.xml"/><Relationship Id="rId5" Type="http://schemas.openxmlformats.org/officeDocument/2006/relationships/image" Target="../media/image6.png"/><Relationship Id="rId4" Type="http://schemas.openxmlformats.org/officeDocument/2006/relationships/image" Target="../media/image3.png"/></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7.xml"/><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2.png"/></Relationships>
</file>

<file path=ppt/slides/_rels/slide8.xml.rels><?xml version="1.0" encoding="UTF-8" standalone="yes"?>
<Relationships xmlns="http://schemas.openxmlformats.org/package/2006/relationships"><Relationship Id="rId8" Type="http://schemas.openxmlformats.org/officeDocument/2006/relationships/image" Target="../media/image11.gif"/><Relationship Id="rId3" Type="http://schemas.openxmlformats.org/officeDocument/2006/relationships/image" Target="../media/image3.png"/><Relationship Id="rId7" Type="http://schemas.openxmlformats.org/officeDocument/2006/relationships/image" Target="../media/image10.gif"/><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image" Target="../media/image9.gif"/><Relationship Id="rId5" Type="http://schemas.openxmlformats.org/officeDocument/2006/relationships/image" Target="../media/image8.gif"/><Relationship Id="rId10" Type="http://schemas.openxmlformats.org/officeDocument/2006/relationships/image" Target="../media/image12.gif"/><Relationship Id="rId4" Type="http://schemas.openxmlformats.org/officeDocument/2006/relationships/image" Target="../media/image2.png"/><Relationship Id="rId9" Type="http://schemas.openxmlformats.org/officeDocument/2006/relationships/hyperlink" Target="https://pegi.info/" TargetMode="External"/></Relationships>
</file>

<file path=ppt/slides/_rels/slide9.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image" Target="../media/image3.png"/><Relationship Id="rId7" Type="http://schemas.openxmlformats.org/officeDocument/2006/relationships/image" Target="../media/image15.jpeg"/><Relationship Id="rId12" Type="http://schemas.openxmlformats.org/officeDocument/2006/relationships/hyperlink" Target="https://pegi.info/" TargetMode="External"/><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image" Target="../media/image14.jpeg"/><Relationship Id="rId11" Type="http://schemas.openxmlformats.org/officeDocument/2006/relationships/image" Target="../media/image19.jpeg"/><Relationship Id="rId5" Type="http://schemas.openxmlformats.org/officeDocument/2006/relationships/image" Target="../media/image13.jpeg"/><Relationship Id="rId10" Type="http://schemas.openxmlformats.org/officeDocument/2006/relationships/image" Target="../media/image18.jpeg"/><Relationship Id="rId4" Type="http://schemas.openxmlformats.org/officeDocument/2006/relationships/image" Target="../media/image2.png"/><Relationship Id="rId9" Type="http://schemas.openxmlformats.org/officeDocument/2006/relationships/image" Target="../media/image17.jpeg"/></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2.xml"/><Relationship Id="rId7" Type="http://schemas.openxmlformats.org/officeDocument/2006/relationships/image" Target="../media/image4.png"/><Relationship Id="rId2" Type="http://schemas.openxmlformats.org/officeDocument/2006/relationships/video" Target="../media/media1.mp4"/><Relationship Id="rId1" Type="http://schemas.microsoft.com/office/2007/relationships/media" Target="../media/media1.mp4"/><Relationship Id="rId6" Type="http://schemas.openxmlformats.org/officeDocument/2006/relationships/image" Target="../media/image3.png"/><Relationship Id="rId5" Type="http://schemas.openxmlformats.org/officeDocument/2006/relationships/image" Target="../media/image2.png"/><Relationship Id="rId4"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2.xml"/><Relationship Id="rId1" Type="http://schemas.openxmlformats.org/officeDocument/2006/relationships/slideLayout" Target="../slideLayouts/slideLayout2.xml"/><Relationship Id="rId5" Type="http://schemas.openxmlformats.org/officeDocument/2006/relationships/image" Target="../media/image20.jpeg"/><Relationship Id="rId4" Type="http://schemas.openxmlformats.org/officeDocument/2006/relationships/image" Target="../media/image3.png"/></Relationships>
</file>

<file path=ppt/slides/_rels/slide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3.xml"/><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4.xml"/><Relationship Id="rId1" Type="http://schemas.openxmlformats.org/officeDocument/2006/relationships/slideLayout" Target="../slideLayouts/slideLayout2.xml"/><Relationship Id="rId5" Type="http://schemas.openxmlformats.org/officeDocument/2006/relationships/image" Target="../media/image21.jpeg"/><Relationship Id="rId4" Type="http://schemas.openxmlformats.org/officeDocument/2006/relationships/image" Target="../media/image3.png"/></Relationships>
</file>

<file path=ppt/slides/_rels/slide15.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24.jpeg"/><Relationship Id="rId2" Type="http://schemas.openxmlformats.org/officeDocument/2006/relationships/notesSlide" Target="../notesSlides/notesSlide15.xml"/><Relationship Id="rId1" Type="http://schemas.openxmlformats.org/officeDocument/2006/relationships/slideLayout" Target="../slideLayouts/slideLayout2.xml"/><Relationship Id="rId6" Type="http://schemas.openxmlformats.org/officeDocument/2006/relationships/image" Target="../media/image23.png"/><Relationship Id="rId5" Type="http://schemas.openxmlformats.org/officeDocument/2006/relationships/image" Target="../media/image22.jpeg"/><Relationship Id="rId4" Type="http://schemas.openxmlformats.org/officeDocument/2006/relationships/image" Target="../media/image2.png"/></Relationships>
</file>

<file path=ppt/slides/_rels/slide16.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26.png"/><Relationship Id="rId2" Type="http://schemas.openxmlformats.org/officeDocument/2006/relationships/notesSlide" Target="../notesSlides/notesSlide16.xml"/><Relationship Id="rId1" Type="http://schemas.openxmlformats.org/officeDocument/2006/relationships/slideLayout" Target="../slideLayouts/slideLayout2.xml"/><Relationship Id="rId6" Type="http://schemas.openxmlformats.org/officeDocument/2006/relationships/image" Target="../media/image25.png"/><Relationship Id="rId5" Type="http://schemas.openxmlformats.org/officeDocument/2006/relationships/hyperlink" Target="https://www.purplemash.com/app/games/2diy/Appropriate_Content" TargetMode="External"/><Relationship Id="rId4" Type="http://schemas.openxmlformats.org/officeDocument/2006/relationships/image" Target="../media/image2.png"/></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7.xml"/><Relationship Id="rId1" Type="http://schemas.openxmlformats.org/officeDocument/2006/relationships/slideLayout" Target="../slideLayouts/slideLayout2.xml"/><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540B9415-FB6B-4306-A8CF-3833B05C74F0}"/>
              </a:ext>
            </a:extLst>
          </p:cNvPr>
          <p:cNvSpPr/>
          <p:nvPr/>
        </p:nvSpPr>
        <p:spPr>
          <a:xfrm>
            <a:off x="4322174" y="0"/>
            <a:ext cx="7869826" cy="6857999"/>
          </a:xfrm>
          <a:prstGeom prst="rect">
            <a:avLst/>
          </a:prstGeom>
          <a:solidFill>
            <a:srgbClr val="8E24AA"/>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dirty="0"/>
          </a:p>
        </p:txBody>
      </p:sp>
      <p:pic>
        <p:nvPicPr>
          <p:cNvPr id="5" name="Graphic 63">
            <a:extLst>
              <a:ext uri="{FF2B5EF4-FFF2-40B4-BE49-F238E27FC236}">
                <a16:creationId xmlns:a16="http://schemas.microsoft.com/office/drawing/2014/main" id="{9BC05247-EC89-4E18-AAC7-769930391EF6}"/>
              </a:ext>
            </a:extLst>
          </p:cNvPr>
          <p:cNvPicPr/>
          <p:nvPr/>
        </p:nvPicPr>
        <p:blipFill>
          <a:blip r:embed="rId3" cstate="hqprint">
            <a:extLst>
              <a:ext uri="{28A0092B-C50C-407E-A947-70E740481C1C}">
                <a14:useLocalDpi xmlns:a14="http://schemas.microsoft.com/office/drawing/2010/main" val="0"/>
              </a:ext>
              <a:ext uri="{96DAC541-7B7A-43D3-8B79-37D633B846F1}">
                <asvg:svgBlip xmlns:asvg="http://schemas.microsoft.com/office/drawing/2016/SVG/main" xmlns="" r:embed="rId4"/>
              </a:ext>
            </a:extLst>
          </a:blip>
          <a:stretch>
            <a:fillRect/>
          </a:stretch>
        </p:blipFill>
        <p:spPr>
          <a:xfrm>
            <a:off x="0" y="-9524"/>
            <a:ext cx="4505325" cy="6867524"/>
          </a:xfrm>
          <a:prstGeom prst="rect">
            <a:avLst/>
          </a:prstGeom>
        </p:spPr>
      </p:pic>
      <p:sp>
        <p:nvSpPr>
          <p:cNvPr id="2" name="Title 1">
            <a:extLst>
              <a:ext uri="{FF2B5EF4-FFF2-40B4-BE49-F238E27FC236}">
                <a16:creationId xmlns:a16="http://schemas.microsoft.com/office/drawing/2014/main" id="{E20E66B1-EE11-46E8-9D2F-388E12025E3A}"/>
              </a:ext>
            </a:extLst>
          </p:cNvPr>
          <p:cNvSpPr>
            <a:spLocks noGrp="1"/>
          </p:cNvSpPr>
          <p:nvPr>
            <p:ph type="ctrTitle"/>
          </p:nvPr>
        </p:nvSpPr>
        <p:spPr/>
        <p:txBody>
          <a:bodyPr>
            <a:normAutofit/>
          </a:bodyPr>
          <a:lstStyle/>
          <a:p>
            <a:r>
              <a:rPr lang="en-GB" dirty="0">
                <a:solidFill>
                  <a:schemeClr val="bg1"/>
                </a:solidFill>
                <a:latin typeface="Palanquin Dark SemiBold" panose="020B0704020203020204" pitchFamily="34" charset="0"/>
                <a:cs typeface="Palanquin Dark SemiBold" panose="020B0704020203020204" pitchFamily="34" charset="0"/>
              </a:rPr>
              <a:t>Lesson 3:</a:t>
            </a:r>
            <a:endParaRPr lang="en-GB" sz="4000" dirty="0">
              <a:solidFill>
                <a:schemeClr val="bg1"/>
              </a:solidFill>
              <a:latin typeface="Palanquin Dark SemiBold" panose="020B0704020203020204" pitchFamily="34" charset="0"/>
              <a:cs typeface="Palanquin Dark SemiBold" panose="020B0704020203020204" pitchFamily="34" charset="0"/>
            </a:endParaRPr>
          </a:p>
        </p:txBody>
      </p:sp>
      <p:sp>
        <p:nvSpPr>
          <p:cNvPr id="3" name="Subtitle 2">
            <a:extLst>
              <a:ext uri="{FF2B5EF4-FFF2-40B4-BE49-F238E27FC236}">
                <a16:creationId xmlns:a16="http://schemas.microsoft.com/office/drawing/2014/main" id="{387BD2A7-BC2A-4300-AFBB-8B3304D19C99}"/>
              </a:ext>
            </a:extLst>
          </p:cNvPr>
          <p:cNvSpPr>
            <a:spLocks noGrp="1"/>
          </p:cNvSpPr>
          <p:nvPr>
            <p:ph type="subTitle" idx="1"/>
          </p:nvPr>
        </p:nvSpPr>
        <p:spPr/>
        <p:txBody>
          <a:bodyPr>
            <a:normAutofit/>
          </a:bodyPr>
          <a:lstStyle/>
          <a:p>
            <a:r>
              <a:rPr lang="en-GB" sz="4000" dirty="0">
                <a:solidFill>
                  <a:schemeClr val="bg1"/>
                </a:solidFill>
                <a:latin typeface="Palanquin Dark SemiBold" panose="020B0704020203020204" pitchFamily="34" charset="0"/>
                <a:cs typeface="Palanquin Dark SemiBold" panose="020B0704020203020204" pitchFamily="34" charset="0"/>
              </a:rPr>
              <a:t>Appropriate Content and Ratings</a:t>
            </a:r>
            <a:endParaRPr lang="en-GB" sz="4000" dirty="0">
              <a:solidFill>
                <a:schemeClr val="bg1"/>
              </a:solidFill>
            </a:endParaRPr>
          </a:p>
        </p:txBody>
      </p:sp>
      <p:sp>
        <p:nvSpPr>
          <p:cNvPr id="4" name="TextBox 3">
            <a:extLst>
              <a:ext uri="{FF2B5EF4-FFF2-40B4-BE49-F238E27FC236}">
                <a16:creationId xmlns:a16="http://schemas.microsoft.com/office/drawing/2014/main" id="{77616F28-871B-42AE-8B42-15273F2FB254}"/>
              </a:ext>
            </a:extLst>
          </p:cNvPr>
          <p:cNvSpPr txBox="1"/>
          <p:nvPr/>
        </p:nvSpPr>
        <p:spPr>
          <a:xfrm>
            <a:off x="7999136" y="220950"/>
            <a:ext cx="3584636" cy="707886"/>
          </a:xfrm>
          <a:prstGeom prst="rect">
            <a:avLst/>
          </a:prstGeom>
          <a:noFill/>
        </p:spPr>
        <p:txBody>
          <a:bodyPr wrap="none" rtlCol="0">
            <a:spAutoFit/>
          </a:bodyPr>
          <a:lstStyle/>
          <a:p>
            <a:r>
              <a:rPr lang="en-GB" sz="2000" dirty="0">
                <a:solidFill>
                  <a:schemeClr val="bg1"/>
                </a:solidFill>
                <a:latin typeface="Palanquin Dark SemiBold" panose="020B0704020203020204" pitchFamily="34" charset="0"/>
                <a:cs typeface="Palanquin Dark SemiBold" panose="020B0704020203020204" pitchFamily="34" charset="0"/>
              </a:rPr>
              <a:t>Computing Scheme of Work</a:t>
            </a:r>
            <a:br>
              <a:rPr lang="en-GB" sz="2000" dirty="0">
                <a:solidFill>
                  <a:schemeClr val="bg1"/>
                </a:solidFill>
                <a:latin typeface="Palanquin Dark SemiBold" panose="020B0704020203020204" pitchFamily="34" charset="0"/>
                <a:cs typeface="Palanquin Dark SemiBold" panose="020B0704020203020204" pitchFamily="34" charset="0"/>
              </a:rPr>
            </a:br>
            <a:r>
              <a:rPr lang="en-GB" sz="2000" dirty="0">
                <a:solidFill>
                  <a:schemeClr val="bg1"/>
                </a:solidFill>
                <a:latin typeface="Palanquin Dark SemiBold" panose="020B0704020203020204" pitchFamily="34" charset="0"/>
                <a:cs typeface="Palanquin Dark SemiBold" panose="020B0704020203020204" pitchFamily="34" charset="0"/>
              </a:rPr>
              <a:t>Unit 3.2 – Online Safety</a:t>
            </a:r>
          </a:p>
        </p:txBody>
      </p:sp>
    </p:spTree>
    <p:extLst>
      <p:ext uri="{BB962C8B-B14F-4D97-AF65-F5344CB8AC3E}">
        <p14:creationId xmlns:p14="http://schemas.microsoft.com/office/powerpoint/2010/main" val="86858989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6B04E1-0535-4D08-97CE-B5DBA22C90C9}"/>
              </a:ext>
            </a:extLst>
          </p:cNvPr>
          <p:cNvSpPr>
            <a:spLocks noGrp="1"/>
          </p:cNvSpPr>
          <p:nvPr>
            <p:ph type="title"/>
          </p:nvPr>
        </p:nvSpPr>
        <p:spPr/>
        <p:txBody>
          <a:bodyPr/>
          <a:lstStyle/>
          <a:p>
            <a:r>
              <a:rPr lang="en-GB" dirty="0">
                <a:latin typeface="Palanquin Dark SemiBold" panose="020B0704020203020204" pitchFamily="34" charset="0"/>
                <a:cs typeface="Palanquin Dark SemiBold" panose="020B0704020203020204" pitchFamily="34" charset="0"/>
              </a:rPr>
              <a:t>Aims</a:t>
            </a:r>
          </a:p>
        </p:txBody>
      </p:sp>
      <p:sp>
        <p:nvSpPr>
          <p:cNvPr id="3" name="Content Placeholder 2">
            <a:extLst>
              <a:ext uri="{FF2B5EF4-FFF2-40B4-BE49-F238E27FC236}">
                <a16:creationId xmlns:a16="http://schemas.microsoft.com/office/drawing/2014/main" id="{415FCCA1-1AAE-4DC4-A6EA-1B449F4D8E6A}"/>
              </a:ext>
            </a:extLst>
          </p:cNvPr>
          <p:cNvSpPr>
            <a:spLocks noGrp="1"/>
          </p:cNvSpPr>
          <p:nvPr>
            <p:ph idx="1"/>
          </p:nvPr>
        </p:nvSpPr>
        <p:spPr>
          <a:xfrm>
            <a:off x="838200" y="1825625"/>
            <a:ext cx="10515600" cy="2737139"/>
          </a:xfrm>
        </p:spPr>
        <p:txBody>
          <a:bodyPr/>
          <a:lstStyle/>
          <a:p>
            <a:pPr lvl="0">
              <a:spcAft>
                <a:spcPts val="600"/>
              </a:spcAft>
              <a:buBlip>
                <a:blip r:embed="rId3"/>
              </a:buBlip>
            </a:pPr>
            <a:r>
              <a:rPr lang="en-GB" sz="1800" dirty="0">
                <a:effectLst/>
                <a:latin typeface="Nunito" panose="00000500000000000000" pitchFamily="2" charset="0"/>
                <a:ea typeface="Times New Roman" panose="02020603050405020304" pitchFamily="18" charset="0"/>
                <a:cs typeface="Times New Roman" panose="02020603050405020304" pitchFamily="18" charset="0"/>
              </a:rPr>
              <a:t>To learn about the meaning of age restrictions symbols on digital media and devices.</a:t>
            </a:r>
          </a:p>
          <a:p>
            <a:pPr lvl="0">
              <a:spcAft>
                <a:spcPts val="600"/>
              </a:spcAft>
              <a:buBlip>
                <a:blip r:embed="rId3"/>
              </a:buBlip>
            </a:pPr>
            <a:r>
              <a:rPr lang="en-GB" sz="1800" dirty="0">
                <a:effectLst/>
                <a:latin typeface="Nunito" panose="00000500000000000000" pitchFamily="2" charset="0"/>
                <a:ea typeface="Times New Roman" panose="02020603050405020304" pitchFamily="18" charset="0"/>
                <a:cs typeface="Times New Roman" panose="02020603050405020304" pitchFamily="18" charset="0"/>
              </a:rPr>
              <a:t>To discuss why PEGI restrictions exist.</a:t>
            </a:r>
          </a:p>
          <a:p>
            <a:pPr lvl="0">
              <a:spcAft>
                <a:spcPts val="600"/>
              </a:spcAft>
              <a:buBlip>
                <a:blip r:embed="rId3"/>
              </a:buBlip>
            </a:pPr>
            <a:r>
              <a:rPr lang="en-GB" sz="1800" dirty="0">
                <a:effectLst/>
                <a:latin typeface="Nunito" panose="00000500000000000000" pitchFamily="2" charset="0"/>
                <a:ea typeface="Times New Roman" panose="02020603050405020304" pitchFamily="18" charset="0"/>
                <a:cs typeface="Times New Roman" panose="02020603050405020304" pitchFamily="18" charset="0"/>
              </a:rPr>
              <a:t>To know where to turn for help if they see inappropriate content or have inappropriate contact from others.</a:t>
            </a:r>
          </a:p>
        </p:txBody>
      </p:sp>
      <p:sp>
        <p:nvSpPr>
          <p:cNvPr id="4" name="TextBox 3">
            <a:extLst>
              <a:ext uri="{FF2B5EF4-FFF2-40B4-BE49-F238E27FC236}">
                <a16:creationId xmlns:a16="http://schemas.microsoft.com/office/drawing/2014/main" id="{1B48C231-1311-4707-84AE-1D38711EE1FE}"/>
              </a:ext>
            </a:extLst>
          </p:cNvPr>
          <p:cNvSpPr txBox="1"/>
          <p:nvPr/>
        </p:nvSpPr>
        <p:spPr>
          <a:xfrm>
            <a:off x="838200" y="6176963"/>
            <a:ext cx="10515600" cy="415498"/>
          </a:xfrm>
          <a:prstGeom prst="rect">
            <a:avLst/>
          </a:prstGeom>
          <a:noFill/>
        </p:spPr>
        <p:txBody>
          <a:bodyPr wrap="square" rtlCol="0">
            <a:spAutoFit/>
          </a:bodyPr>
          <a:lstStyle/>
          <a:p>
            <a:r>
              <a:rPr lang="en-US" sz="1050" b="1" dirty="0">
                <a:effectLst/>
                <a:latin typeface="Palanquin" panose="020B0004020203020204" pitchFamily="34" charset="0"/>
                <a:ea typeface="Calibri" panose="020F0502020204030204" pitchFamily="34" charset="0"/>
              </a:rPr>
              <a:t>Need more support? Contact us:</a:t>
            </a:r>
          </a:p>
          <a:p>
            <a:r>
              <a:rPr lang="en-US" sz="1050" dirty="0">
                <a:effectLst/>
                <a:latin typeface="Palanquin" panose="020B0004020203020204" pitchFamily="34" charset="0"/>
                <a:ea typeface="Calibri" panose="020F0502020204030204" pitchFamily="34" charset="0"/>
              </a:rPr>
              <a:t>Tel: +44(0)208 203 1781 </a:t>
            </a:r>
            <a:r>
              <a:rPr lang="en-US" sz="1050" dirty="0">
                <a:solidFill>
                  <a:srgbClr val="8E24AA"/>
                </a:solidFill>
                <a:effectLst/>
                <a:latin typeface="Palanquin" panose="020B0004020203020204" pitchFamily="34" charset="0"/>
                <a:ea typeface="Calibri" panose="020F0502020204030204" pitchFamily="34" charset="0"/>
              </a:rPr>
              <a:t>|</a:t>
            </a:r>
            <a:r>
              <a:rPr lang="en-US" sz="1050" dirty="0">
                <a:effectLst/>
                <a:latin typeface="Palanquin" panose="020B0004020203020204" pitchFamily="34" charset="0"/>
                <a:ea typeface="Calibri" panose="020F0502020204030204" pitchFamily="34" charset="0"/>
              </a:rPr>
              <a:t> Email: support@2simple.com </a:t>
            </a:r>
            <a:r>
              <a:rPr lang="en-US" sz="1050" dirty="0">
                <a:solidFill>
                  <a:srgbClr val="8E24AA"/>
                </a:solidFill>
                <a:effectLst/>
                <a:latin typeface="Palanquin" panose="020B0004020203020204" pitchFamily="34" charset="0"/>
                <a:ea typeface="Calibri" panose="020F0502020204030204" pitchFamily="34" charset="0"/>
              </a:rPr>
              <a:t>|</a:t>
            </a:r>
            <a:r>
              <a:rPr lang="en-US" sz="1050" dirty="0">
                <a:effectLst/>
                <a:latin typeface="Palanquin" panose="020B0004020203020204" pitchFamily="34" charset="0"/>
                <a:ea typeface="Calibri" panose="020F0502020204030204" pitchFamily="34" charset="0"/>
              </a:rPr>
              <a:t> Twitter: @2simplesoftware</a:t>
            </a:r>
            <a:endParaRPr lang="en-GB" sz="1050" dirty="0"/>
          </a:p>
        </p:txBody>
      </p:sp>
      <p:pic>
        <p:nvPicPr>
          <p:cNvPr id="5" name="Picture 4">
            <a:extLst>
              <a:ext uri="{FF2B5EF4-FFF2-40B4-BE49-F238E27FC236}">
                <a16:creationId xmlns:a16="http://schemas.microsoft.com/office/drawing/2014/main" id="{135F4818-3E37-4E2E-B485-07B3B4705BF8}"/>
              </a:ext>
            </a:extLst>
          </p:cNvPr>
          <p:cNvPicPr/>
          <p:nvPr/>
        </p:nvPicPr>
        <p:blipFill>
          <a:blip r:embed="rId4" cstate="hqprint">
            <a:extLst>
              <a:ext uri="{28A0092B-C50C-407E-A947-70E740481C1C}">
                <a14:useLocalDpi xmlns:a14="http://schemas.microsoft.com/office/drawing/2010/main" val="0"/>
              </a:ext>
            </a:extLst>
          </a:blip>
          <a:srcRect/>
          <a:stretch>
            <a:fillRect/>
          </a:stretch>
        </p:blipFill>
        <p:spPr bwMode="auto">
          <a:xfrm>
            <a:off x="10116185" y="6192203"/>
            <a:ext cx="1237615" cy="342900"/>
          </a:xfrm>
          <a:prstGeom prst="rect">
            <a:avLst/>
          </a:prstGeom>
          <a:noFill/>
        </p:spPr>
      </p:pic>
      <p:sp>
        <p:nvSpPr>
          <p:cNvPr id="6" name="TextBox 5">
            <a:extLst>
              <a:ext uri="{FF2B5EF4-FFF2-40B4-BE49-F238E27FC236}">
                <a16:creationId xmlns:a16="http://schemas.microsoft.com/office/drawing/2014/main" id="{E62588E9-EA66-421A-9377-37D8CFDB7762}"/>
              </a:ext>
            </a:extLst>
          </p:cNvPr>
          <p:cNvSpPr txBox="1"/>
          <p:nvPr/>
        </p:nvSpPr>
        <p:spPr>
          <a:xfrm>
            <a:off x="11353800" y="365125"/>
            <a:ext cx="690154" cy="253916"/>
          </a:xfrm>
          <a:prstGeom prst="rect">
            <a:avLst/>
          </a:prstGeom>
          <a:noFill/>
        </p:spPr>
        <p:txBody>
          <a:bodyPr wrap="square" rtlCol="0">
            <a:spAutoFit/>
          </a:bodyPr>
          <a:lstStyle/>
          <a:p>
            <a:r>
              <a:rPr lang="en-US" sz="1050" dirty="0">
                <a:effectLst/>
                <a:latin typeface="Palanquin" panose="020B0004020203020204" pitchFamily="34" charset="0"/>
                <a:ea typeface="Calibri" panose="020F0502020204030204" pitchFamily="34" charset="0"/>
              </a:rPr>
              <a:t>Slide 2</a:t>
            </a:r>
            <a:endParaRPr lang="en-GB" sz="1050" dirty="0"/>
          </a:p>
        </p:txBody>
      </p:sp>
    </p:spTree>
    <p:extLst>
      <p:ext uri="{BB962C8B-B14F-4D97-AF65-F5344CB8AC3E}">
        <p14:creationId xmlns:p14="http://schemas.microsoft.com/office/powerpoint/2010/main" val="202917798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6B04E1-0535-4D08-97CE-B5DBA22C90C9}"/>
              </a:ext>
            </a:extLst>
          </p:cNvPr>
          <p:cNvSpPr>
            <a:spLocks noGrp="1"/>
          </p:cNvSpPr>
          <p:nvPr>
            <p:ph type="title"/>
          </p:nvPr>
        </p:nvSpPr>
        <p:spPr/>
        <p:txBody>
          <a:bodyPr>
            <a:normAutofit/>
          </a:bodyPr>
          <a:lstStyle/>
          <a:p>
            <a:r>
              <a:rPr lang="en-GB" b="1" dirty="0">
                <a:solidFill>
                  <a:srgbClr val="000000"/>
                </a:solidFill>
                <a:effectLst/>
                <a:latin typeface="Palanquin Dark SemiBold" panose="020B0704020203020204" pitchFamily="34" charset="0"/>
                <a:ea typeface="Times New Roman" panose="02020603050405020304" pitchFamily="18" charset="0"/>
                <a:cs typeface="Times New Roman" panose="02020603050405020304" pitchFamily="18" charset="0"/>
              </a:rPr>
              <a:t>Success Criteria</a:t>
            </a:r>
            <a:endParaRPr lang="en-GB" dirty="0">
              <a:latin typeface="Palanquin Dark SemiBold" panose="020B0704020203020204" pitchFamily="34" charset="0"/>
              <a:cs typeface="Palanquin Dark SemiBold" panose="020B0704020203020204" pitchFamily="34" charset="0"/>
            </a:endParaRPr>
          </a:p>
        </p:txBody>
      </p:sp>
      <p:sp>
        <p:nvSpPr>
          <p:cNvPr id="3" name="Content Placeholder 2">
            <a:extLst>
              <a:ext uri="{FF2B5EF4-FFF2-40B4-BE49-F238E27FC236}">
                <a16:creationId xmlns:a16="http://schemas.microsoft.com/office/drawing/2014/main" id="{415FCCA1-1AAE-4DC4-A6EA-1B449F4D8E6A}"/>
              </a:ext>
            </a:extLst>
          </p:cNvPr>
          <p:cNvSpPr>
            <a:spLocks noGrp="1"/>
          </p:cNvSpPr>
          <p:nvPr>
            <p:ph idx="1"/>
          </p:nvPr>
        </p:nvSpPr>
        <p:spPr>
          <a:xfrm>
            <a:off x="838200" y="1474643"/>
            <a:ext cx="10515600" cy="4351338"/>
          </a:xfrm>
        </p:spPr>
        <p:txBody>
          <a:bodyPr/>
          <a:lstStyle/>
          <a:p>
            <a:pPr lvl="0">
              <a:lnSpc>
                <a:spcPct val="100000"/>
              </a:lnSpc>
              <a:spcAft>
                <a:spcPts val="600"/>
              </a:spcAft>
              <a:buBlip>
                <a:blip r:embed="rId3"/>
              </a:buBlip>
            </a:pPr>
            <a:r>
              <a:rPr lang="en-GB" sz="1800" dirty="0">
                <a:effectLst/>
                <a:latin typeface="Nunito" panose="00000500000000000000" pitchFamily="2" charset="0"/>
                <a:ea typeface="Times New Roman" panose="02020603050405020304" pitchFamily="18" charset="0"/>
                <a:cs typeface="Times New Roman" panose="02020603050405020304" pitchFamily="18" charset="0"/>
              </a:rPr>
              <a:t>Children can identify some physical and emotional effects of playing/watching inappropriate content/games.</a:t>
            </a:r>
          </a:p>
          <a:p>
            <a:pPr lvl="0">
              <a:lnSpc>
                <a:spcPct val="100000"/>
              </a:lnSpc>
              <a:spcAft>
                <a:spcPts val="600"/>
              </a:spcAft>
              <a:buBlip>
                <a:blip r:embed="rId3"/>
              </a:buBlip>
            </a:pPr>
            <a:r>
              <a:rPr lang="en-GB" sz="1800" dirty="0">
                <a:effectLst/>
                <a:latin typeface="Nunito" panose="00000500000000000000" pitchFamily="2" charset="0"/>
                <a:ea typeface="Times New Roman" panose="02020603050405020304" pitchFamily="18" charset="0"/>
                <a:cs typeface="Times New Roman" panose="02020603050405020304" pitchFamily="18" charset="0"/>
              </a:rPr>
              <a:t>Children relate cyberbullying to bullying in the real-world and have strategies for dealing with online bullying including screenshot and reporting.</a:t>
            </a:r>
          </a:p>
        </p:txBody>
      </p:sp>
      <p:sp>
        <p:nvSpPr>
          <p:cNvPr id="4" name="TextBox 3">
            <a:extLst>
              <a:ext uri="{FF2B5EF4-FFF2-40B4-BE49-F238E27FC236}">
                <a16:creationId xmlns:a16="http://schemas.microsoft.com/office/drawing/2014/main" id="{1B48C231-1311-4707-84AE-1D38711EE1FE}"/>
              </a:ext>
            </a:extLst>
          </p:cNvPr>
          <p:cNvSpPr txBox="1"/>
          <p:nvPr/>
        </p:nvSpPr>
        <p:spPr>
          <a:xfrm>
            <a:off x="838200" y="6176963"/>
            <a:ext cx="10515600" cy="415498"/>
          </a:xfrm>
          <a:prstGeom prst="rect">
            <a:avLst/>
          </a:prstGeom>
          <a:noFill/>
        </p:spPr>
        <p:txBody>
          <a:bodyPr wrap="square" rtlCol="0">
            <a:spAutoFit/>
          </a:bodyPr>
          <a:lstStyle/>
          <a:p>
            <a:r>
              <a:rPr lang="en-US" sz="1050" b="1" dirty="0">
                <a:effectLst/>
                <a:latin typeface="Palanquin" panose="020B0004020203020204" pitchFamily="34" charset="0"/>
                <a:ea typeface="Calibri" panose="020F0502020204030204" pitchFamily="34" charset="0"/>
              </a:rPr>
              <a:t>Need more support? Contact us:</a:t>
            </a:r>
          </a:p>
          <a:p>
            <a:r>
              <a:rPr lang="en-US" sz="1050" dirty="0">
                <a:effectLst/>
                <a:latin typeface="Palanquin" panose="020B0004020203020204" pitchFamily="34" charset="0"/>
                <a:ea typeface="Calibri" panose="020F0502020204030204" pitchFamily="34" charset="0"/>
              </a:rPr>
              <a:t>Tel: +44(0)208 203 1781 </a:t>
            </a:r>
            <a:r>
              <a:rPr lang="en-US" sz="1050" dirty="0">
                <a:solidFill>
                  <a:srgbClr val="8E24AA"/>
                </a:solidFill>
                <a:effectLst/>
                <a:latin typeface="Palanquin" panose="020B0004020203020204" pitchFamily="34" charset="0"/>
                <a:ea typeface="Calibri" panose="020F0502020204030204" pitchFamily="34" charset="0"/>
              </a:rPr>
              <a:t>|</a:t>
            </a:r>
            <a:r>
              <a:rPr lang="en-US" sz="1050" dirty="0">
                <a:effectLst/>
                <a:latin typeface="Palanquin" panose="020B0004020203020204" pitchFamily="34" charset="0"/>
                <a:ea typeface="Calibri" panose="020F0502020204030204" pitchFamily="34" charset="0"/>
              </a:rPr>
              <a:t> Email: support@2simple.com </a:t>
            </a:r>
            <a:r>
              <a:rPr lang="en-US" sz="1050" dirty="0">
                <a:solidFill>
                  <a:srgbClr val="8E24AA"/>
                </a:solidFill>
                <a:effectLst/>
                <a:latin typeface="Palanquin" panose="020B0004020203020204" pitchFamily="34" charset="0"/>
                <a:ea typeface="Calibri" panose="020F0502020204030204" pitchFamily="34" charset="0"/>
              </a:rPr>
              <a:t>|</a:t>
            </a:r>
            <a:r>
              <a:rPr lang="en-US" sz="1050" dirty="0">
                <a:effectLst/>
                <a:latin typeface="Palanquin" panose="020B0004020203020204" pitchFamily="34" charset="0"/>
                <a:ea typeface="Calibri" panose="020F0502020204030204" pitchFamily="34" charset="0"/>
              </a:rPr>
              <a:t> Twitter: @2simplesoftware</a:t>
            </a:r>
            <a:endParaRPr lang="en-GB" sz="1050" dirty="0"/>
          </a:p>
        </p:txBody>
      </p:sp>
      <p:pic>
        <p:nvPicPr>
          <p:cNvPr id="5" name="Picture 4">
            <a:extLst>
              <a:ext uri="{FF2B5EF4-FFF2-40B4-BE49-F238E27FC236}">
                <a16:creationId xmlns:a16="http://schemas.microsoft.com/office/drawing/2014/main" id="{135F4818-3E37-4E2E-B485-07B3B4705BF8}"/>
              </a:ext>
            </a:extLst>
          </p:cNvPr>
          <p:cNvPicPr/>
          <p:nvPr/>
        </p:nvPicPr>
        <p:blipFill>
          <a:blip r:embed="rId4" cstate="hqprint">
            <a:extLst>
              <a:ext uri="{28A0092B-C50C-407E-A947-70E740481C1C}">
                <a14:useLocalDpi xmlns:a14="http://schemas.microsoft.com/office/drawing/2010/main" val="0"/>
              </a:ext>
            </a:extLst>
          </a:blip>
          <a:srcRect/>
          <a:stretch>
            <a:fillRect/>
          </a:stretch>
        </p:blipFill>
        <p:spPr bwMode="auto">
          <a:xfrm>
            <a:off x="10116185" y="6192203"/>
            <a:ext cx="1237615" cy="342900"/>
          </a:xfrm>
          <a:prstGeom prst="rect">
            <a:avLst/>
          </a:prstGeom>
          <a:noFill/>
        </p:spPr>
      </p:pic>
      <p:sp>
        <p:nvSpPr>
          <p:cNvPr id="6" name="TextBox 5">
            <a:extLst>
              <a:ext uri="{FF2B5EF4-FFF2-40B4-BE49-F238E27FC236}">
                <a16:creationId xmlns:a16="http://schemas.microsoft.com/office/drawing/2014/main" id="{E62588E9-EA66-421A-9377-37D8CFDB7762}"/>
              </a:ext>
            </a:extLst>
          </p:cNvPr>
          <p:cNvSpPr txBox="1"/>
          <p:nvPr/>
        </p:nvSpPr>
        <p:spPr>
          <a:xfrm>
            <a:off x="11353800" y="365125"/>
            <a:ext cx="690154" cy="253916"/>
          </a:xfrm>
          <a:prstGeom prst="rect">
            <a:avLst/>
          </a:prstGeom>
          <a:noFill/>
        </p:spPr>
        <p:txBody>
          <a:bodyPr wrap="square" rtlCol="0">
            <a:spAutoFit/>
          </a:bodyPr>
          <a:lstStyle/>
          <a:p>
            <a:r>
              <a:rPr lang="en-US" sz="1050" dirty="0">
                <a:effectLst/>
                <a:latin typeface="Palanquin" panose="020B0004020203020204" pitchFamily="34" charset="0"/>
                <a:ea typeface="Calibri" panose="020F0502020204030204" pitchFamily="34" charset="0"/>
              </a:rPr>
              <a:t>Slide 3</a:t>
            </a:r>
            <a:endParaRPr lang="en-GB" sz="1050" dirty="0"/>
          </a:p>
        </p:txBody>
      </p:sp>
    </p:spTree>
    <p:extLst>
      <p:ext uri="{BB962C8B-B14F-4D97-AF65-F5344CB8AC3E}">
        <p14:creationId xmlns:p14="http://schemas.microsoft.com/office/powerpoint/2010/main" val="425284156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6B04E1-0535-4D08-97CE-B5DBA22C90C9}"/>
              </a:ext>
            </a:extLst>
          </p:cNvPr>
          <p:cNvSpPr>
            <a:spLocks noGrp="1"/>
          </p:cNvSpPr>
          <p:nvPr>
            <p:ph type="title"/>
          </p:nvPr>
        </p:nvSpPr>
        <p:spPr/>
        <p:txBody>
          <a:bodyPr>
            <a:normAutofit/>
          </a:bodyPr>
          <a:lstStyle/>
          <a:p>
            <a:r>
              <a:rPr lang="en-GB" b="1" dirty="0">
                <a:solidFill>
                  <a:srgbClr val="000000"/>
                </a:solidFill>
                <a:effectLst/>
                <a:latin typeface="Palanquin Dark SemiBold" panose="020B0704020203020204" pitchFamily="34" charset="0"/>
                <a:ea typeface="Times New Roman" panose="02020603050405020304" pitchFamily="18" charset="0"/>
                <a:cs typeface="Times New Roman" panose="02020603050405020304" pitchFamily="18" charset="0"/>
              </a:rPr>
              <a:t>Internet Use</a:t>
            </a:r>
            <a:endParaRPr lang="en-GB" dirty="0">
              <a:latin typeface="Palanquin Dark SemiBold" panose="020B0704020203020204" pitchFamily="34" charset="0"/>
              <a:cs typeface="Palanquin Dark SemiBold" panose="020B0704020203020204" pitchFamily="34" charset="0"/>
            </a:endParaRPr>
          </a:p>
        </p:txBody>
      </p:sp>
      <p:sp>
        <p:nvSpPr>
          <p:cNvPr id="3" name="Content Placeholder 2">
            <a:extLst>
              <a:ext uri="{FF2B5EF4-FFF2-40B4-BE49-F238E27FC236}">
                <a16:creationId xmlns:a16="http://schemas.microsoft.com/office/drawing/2014/main" id="{415FCCA1-1AAE-4DC4-A6EA-1B449F4D8E6A}"/>
              </a:ext>
            </a:extLst>
          </p:cNvPr>
          <p:cNvSpPr>
            <a:spLocks noGrp="1"/>
          </p:cNvSpPr>
          <p:nvPr>
            <p:ph idx="1"/>
          </p:nvPr>
        </p:nvSpPr>
        <p:spPr>
          <a:xfrm>
            <a:off x="742405" y="1477845"/>
            <a:ext cx="10835701" cy="1020656"/>
          </a:xfrm>
        </p:spPr>
        <p:txBody>
          <a:bodyPr>
            <a:noAutofit/>
          </a:bodyPr>
          <a:lstStyle/>
          <a:p>
            <a:pPr lvl="0">
              <a:lnSpc>
                <a:spcPct val="115000"/>
              </a:lnSpc>
              <a:spcBef>
                <a:spcPts val="600"/>
              </a:spcBef>
              <a:spcAft>
                <a:spcPts val="600"/>
              </a:spcAft>
              <a:buBlip>
                <a:blip r:embed="rId5"/>
              </a:buBlip>
              <a:tabLst>
                <a:tab pos="450850" algn="l"/>
              </a:tabLst>
            </a:pPr>
            <a:r>
              <a:rPr lang="en-GB" sz="1800" dirty="0">
                <a:effectLst/>
                <a:latin typeface="Nunito" panose="00000500000000000000" pitchFamily="2" charset="0"/>
                <a:ea typeface="Arial" panose="020B0604020202020204" pitchFamily="34" charset="0"/>
                <a:cs typeface="Calibri" panose="020F0502020204030204" pitchFamily="34" charset="0"/>
              </a:rPr>
              <a:t>Watch this video from </a:t>
            </a:r>
            <a:r>
              <a:rPr lang="en-GB" sz="1800" u="sng" dirty="0">
                <a:solidFill>
                  <a:srgbClr val="0000FF"/>
                </a:solidFill>
                <a:effectLst/>
                <a:latin typeface="Nunito" panose="00000500000000000000" pitchFamily="2" charset="0"/>
                <a:ea typeface="Arial" panose="020B0604020202020204" pitchFamily="34" charset="0"/>
                <a:cs typeface="Calibri" panose="020F0502020204030204" pitchFamily="34" charset="0"/>
                <a:hlinkClick r:id="rId6"/>
              </a:rPr>
              <a:t>Inappropriate video writing frame</a:t>
            </a:r>
            <a:r>
              <a:rPr lang="en-GB" sz="1800" dirty="0">
                <a:effectLst/>
                <a:latin typeface="Nunito" panose="00000500000000000000" pitchFamily="2" charset="0"/>
                <a:ea typeface="Arial" panose="020B0604020202020204" pitchFamily="34" charset="0"/>
                <a:cs typeface="Calibri" panose="020F0502020204030204" pitchFamily="34" charset="0"/>
              </a:rPr>
              <a:t> as a class.</a:t>
            </a:r>
          </a:p>
          <a:p>
            <a:pPr lvl="0">
              <a:lnSpc>
                <a:spcPct val="115000"/>
              </a:lnSpc>
              <a:spcBef>
                <a:spcPts val="600"/>
              </a:spcBef>
              <a:spcAft>
                <a:spcPts val="600"/>
              </a:spcAft>
              <a:buBlip>
                <a:blip r:embed="rId5"/>
              </a:buBlip>
              <a:tabLst>
                <a:tab pos="450850" algn="l"/>
              </a:tabLst>
            </a:pPr>
            <a:r>
              <a:rPr lang="en-GB" sz="1800" dirty="0">
                <a:effectLst/>
                <a:latin typeface="Nunito" panose="00000500000000000000" pitchFamily="2" charset="0"/>
                <a:ea typeface="Arial" panose="020B0604020202020204" pitchFamily="34" charset="0"/>
                <a:cs typeface="Calibri" panose="020F0502020204030204" pitchFamily="34" charset="0"/>
              </a:rPr>
              <a:t>Has anything like this happened to anyone that you know? What about when playing games online?</a:t>
            </a:r>
          </a:p>
        </p:txBody>
      </p:sp>
      <p:sp>
        <p:nvSpPr>
          <p:cNvPr id="4" name="TextBox 3">
            <a:extLst>
              <a:ext uri="{FF2B5EF4-FFF2-40B4-BE49-F238E27FC236}">
                <a16:creationId xmlns:a16="http://schemas.microsoft.com/office/drawing/2014/main" id="{1B48C231-1311-4707-84AE-1D38711EE1FE}"/>
              </a:ext>
            </a:extLst>
          </p:cNvPr>
          <p:cNvSpPr txBox="1"/>
          <p:nvPr/>
        </p:nvSpPr>
        <p:spPr>
          <a:xfrm>
            <a:off x="838200" y="6176963"/>
            <a:ext cx="10515600" cy="415498"/>
          </a:xfrm>
          <a:prstGeom prst="rect">
            <a:avLst/>
          </a:prstGeom>
          <a:noFill/>
        </p:spPr>
        <p:txBody>
          <a:bodyPr wrap="square" rtlCol="0">
            <a:spAutoFit/>
          </a:bodyPr>
          <a:lstStyle/>
          <a:p>
            <a:r>
              <a:rPr lang="en-US" sz="1050" b="1" dirty="0">
                <a:effectLst/>
                <a:latin typeface="Palanquin" panose="020B0004020203020204" pitchFamily="34" charset="0"/>
                <a:ea typeface="Calibri" panose="020F0502020204030204" pitchFamily="34" charset="0"/>
              </a:rPr>
              <a:t>Need more support? Contact us:</a:t>
            </a:r>
          </a:p>
          <a:p>
            <a:r>
              <a:rPr lang="en-US" sz="1050" dirty="0">
                <a:effectLst/>
                <a:latin typeface="Palanquin" panose="020B0004020203020204" pitchFamily="34" charset="0"/>
                <a:ea typeface="Calibri" panose="020F0502020204030204" pitchFamily="34" charset="0"/>
              </a:rPr>
              <a:t>Tel: +44(0)208 203 1781 </a:t>
            </a:r>
            <a:r>
              <a:rPr lang="en-US" sz="1050" dirty="0">
                <a:solidFill>
                  <a:srgbClr val="8E24AA"/>
                </a:solidFill>
                <a:effectLst/>
                <a:latin typeface="Palanquin" panose="020B0004020203020204" pitchFamily="34" charset="0"/>
                <a:ea typeface="Calibri" panose="020F0502020204030204" pitchFamily="34" charset="0"/>
              </a:rPr>
              <a:t>|</a:t>
            </a:r>
            <a:r>
              <a:rPr lang="en-US" sz="1050" dirty="0">
                <a:effectLst/>
                <a:latin typeface="Palanquin" panose="020B0004020203020204" pitchFamily="34" charset="0"/>
                <a:ea typeface="Calibri" panose="020F0502020204030204" pitchFamily="34" charset="0"/>
              </a:rPr>
              <a:t> Email: support@2simple.com </a:t>
            </a:r>
            <a:r>
              <a:rPr lang="en-US" sz="1050" dirty="0">
                <a:solidFill>
                  <a:srgbClr val="8E24AA"/>
                </a:solidFill>
                <a:effectLst/>
                <a:latin typeface="Palanquin" panose="020B0004020203020204" pitchFamily="34" charset="0"/>
                <a:ea typeface="Calibri" panose="020F0502020204030204" pitchFamily="34" charset="0"/>
              </a:rPr>
              <a:t>|</a:t>
            </a:r>
            <a:r>
              <a:rPr lang="en-US" sz="1050" dirty="0">
                <a:effectLst/>
                <a:latin typeface="Palanquin" panose="020B0004020203020204" pitchFamily="34" charset="0"/>
                <a:ea typeface="Calibri" panose="020F0502020204030204" pitchFamily="34" charset="0"/>
              </a:rPr>
              <a:t> Twitter: @2simplesoftware</a:t>
            </a:r>
            <a:endParaRPr lang="en-GB" sz="1050" dirty="0"/>
          </a:p>
        </p:txBody>
      </p:sp>
      <p:pic>
        <p:nvPicPr>
          <p:cNvPr id="5" name="Picture 4">
            <a:extLst>
              <a:ext uri="{FF2B5EF4-FFF2-40B4-BE49-F238E27FC236}">
                <a16:creationId xmlns:a16="http://schemas.microsoft.com/office/drawing/2014/main" id="{135F4818-3E37-4E2E-B485-07B3B4705BF8}"/>
              </a:ext>
            </a:extLst>
          </p:cNvPr>
          <p:cNvPicPr/>
          <p:nvPr/>
        </p:nvPicPr>
        <p:blipFill>
          <a:blip r:embed="rId7" cstate="hqprint">
            <a:extLst>
              <a:ext uri="{28A0092B-C50C-407E-A947-70E740481C1C}">
                <a14:useLocalDpi xmlns:a14="http://schemas.microsoft.com/office/drawing/2010/main" val="0"/>
              </a:ext>
            </a:extLst>
          </a:blip>
          <a:srcRect/>
          <a:stretch>
            <a:fillRect/>
          </a:stretch>
        </p:blipFill>
        <p:spPr bwMode="auto">
          <a:xfrm>
            <a:off x="10116185" y="6192203"/>
            <a:ext cx="1237615" cy="342900"/>
          </a:xfrm>
          <a:prstGeom prst="rect">
            <a:avLst/>
          </a:prstGeom>
          <a:noFill/>
        </p:spPr>
      </p:pic>
      <p:sp>
        <p:nvSpPr>
          <p:cNvPr id="6" name="TextBox 5">
            <a:extLst>
              <a:ext uri="{FF2B5EF4-FFF2-40B4-BE49-F238E27FC236}">
                <a16:creationId xmlns:a16="http://schemas.microsoft.com/office/drawing/2014/main" id="{E62588E9-EA66-421A-9377-37D8CFDB7762}"/>
              </a:ext>
            </a:extLst>
          </p:cNvPr>
          <p:cNvSpPr txBox="1"/>
          <p:nvPr/>
        </p:nvSpPr>
        <p:spPr>
          <a:xfrm>
            <a:off x="11353800" y="365125"/>
            <a:ext cx="690154" cy="253916"/>
          </a:xfrm>
          <a:prstGeom prst="rect">
            <a:avLst/>
          </a:prstGeom>
          <a:noFill/>
        </p:spPr>
        <p:txBody>
          <a:bodyPr wrap="square" rtlCol="0">
            <a:spAutoFit/>
          </a:bodyPr>
          <a:lstStyle/>
          <a:p>
            <a:r>
              <a:rPr lang="en-US" sz="1050" dirty="0">
                <a:effectLst/>
                <a:latin typeface="Palanquin" panose="020B0004020203020204" pitchFamily="34" charset="0"/>
                <a:ea typeface="Calibri" panose="020F0502020204030204" pitchFamily="34" charset="0"/>
              </a:rPr>
              <a:t>Slide 4</a:t>
            </a:r>
            <a:endParaRPr lang="en-GB" sz="1050" dirty="0"/>
          </a:p>
        </p:txBody>
      </p:sp>
      <p:pic>
        <p:nvPicPr>
          <p:cNvPr id="7" name="videowatch">
            <a:hlinkClick r:id="" action="ppaction://media"/>
            <a:extLst>
              <a:ext uri="{FF2B5EF4-FFF2-40B4-BE49-F238E27FC236}">
                <a16:creationId xmlns:a16="http://schemas.microsoft.com/office/drawing/2014/main" id="{2159EED3-380D-493C-A9DA-06F0F2DCF518}"/>
              </a:ext>
            </a:extLst>
          </p:cNvPr>
          <p:cNvPicPr>
            <a:picLocks noChangeAspect="1"/>
          </p:cNvPicPr>
          <p:nvPr>
            <a:videoFile r:link="rId2"/>
            <p:extLst>
              <p:ext uri="{DAA4B4D4-6D71-4841-9C94-3DE7FCFB9230}">
                <p14:media xmlns:p14="http://schemas.microsoft.com/office/powerpoint/2010/main" r:embed="rId1"/>
              </p:ext>
            </p:extLst>
          </p:nvPr>
        </p:nvPicPr>
        <p:blipFill>
          <a:blip r:embed="rId8"/>
          <a:stretch>
            <a:fillRect/>
          </a:stretch>
        </p:blipFill>
        <p:spPr>
          <a:xfrm>
            <a:off x="3259428" y="2495600"/>
            <a:ext cx="5673144" cy="3868053"/>
          </a:xfrm>
          <a:prstGeom prst="rect">
            <a:avLst/>
          </a:prstGeom>
        </p:spPr>
      </p:pic>
    </p:spTree>
    <p:extLst>
      <p:ext uri="{BB962C8B-B14F-4D97-AF65-F5344CB8AC3E}">
        <p14:creationId xmlns:p14="http://schemas.microsoft.com/office/powerpoint/2010/main" val="6621509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4602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6B04E1-0535-4D08-97CE-B5DBA22C90C9}"/>
              </a:ext>
            </a:extLst>
          </p:cNvPr>
          <p:cNvSpPr>
            <a:spLocks noGrp="1"/>
          </p:cNvSpPr>
          <p:nvPr>
            <p:ph type="title"/>
          </p:nvPr>
        </p:nvSpPr>
        <p:spPr/>
        <p:txBody>
          <a:bodyPr>
            <a:normAutofit/>
          </a:bodyPr>
          <a:lstStyle/>
          <a:p>
            <a:r>
              <a:rPr lang="en-GB" b="1" dirty="0">
                <a:solidFill>
                  <a:srgbClr val="000000"/>
                </a:solidFill>
                <a:effectLst/>
                <a:latin typeface="Palanquin Dark SemiBold" panose="020B0704020203020204" pitchFamily="34" charset="0"/>
                <a:ea typeface="Times New Roman" panose="02020603050405020304" pitchFamily="18" charset="0"/>
                <a:cs typeface="Times New Roman" panose="02020603050405020304" pitchFamily="18" charset="0"/>
              </a:rPr>
              <a:t>Activity 1: Collaborative 2Write</a:t>
            </a:r>
            <a:endParaRPr lang="en-GB" dirty="0">
              <a:latin typeface="Palanquin Dark SemiBold" panose="020B0704020203020204" pitchFamily="34" charset="0"/>
              <a:cs typeface="Palanquin Dark SemiBold" panose="020B0704020203020204" pitchFamily="34" charset="0"/>
            </a:endParaRPr>
          </a:p>
        </p:txBody>
      </p:sp>
      <p:sp>
        <p:nvSpPr>
          <p:cNvPr id="3" name="Content Placeholder 2">
            <a:extLst>
              <a:ext uri="{FF2B5EF4-FFF2-40B4-BE49-F238E27FC236}">
                <a16:creationId xmlns:a16="http://schemas.microsoft.com/office/drawing/2014/main" id="{415FCCA1-1AAE-4DC4-A6EA-1B449F4D8E6A}"/>
              </a:ext>
            </a:extLst>
          </p:cNvPr>
          <p:cNvSpPr>
            <a:spLocks noGrp="1"/>
          </p:cNvSpPr>
          <p:nvPr>
            <p:ph idx="1"/>
          </p:nvPr>
        </p:nvSpPr>
        <p:spPr>
          <a:xfrm>
            <a:off x="775059" y="1454955"/>
            <a:ext cx="10515600" cy="407183"/>
          </a:xfrm>
        </p:spPr>
        <p:txBody>
          <a:bodyPr>
            <a:normAutofit lnSpcReduction="10000"/>
          </a:bodyPr>
          <a:lstStyle/>
          <a:p>
            <a:pPr lvl="0">
              <a:lnSpc>
                <a:spcPct val="115000"/>
              </a:lnSpc>
              <a:spcAft>
                <a:spcPts val="600"/>
              </a:spcAft>
              <a:buBlip>
                <a:blip r:embed="rId3"/>
              </a:buBlip>
            </a:pPr>
            <a:r>
              <a:rPr lang="en-GB" sz="1900" dirty="0">
                <a:effectLst/>
                <a:latin typeface="Nunito" panose="00000500000000000000" pitchFamily="2" charset="0"/>
                <a:ea typeface="Times New Roman" panose="02020603050405020304" pitchFamily="18" charset="0"/>
                <a:cs typeface="Times New Roman" panose="02020603050405020304" pitchFamily="18" charset="0"/>
              </a:rPr>
              <a:t>Each child should open the collaborative 2Write file. To do this:</a:t>
            </a:r>
          </a:p>
        </p:txBody>
      </p:sp>
      <p:sp>
        <p:nvSpPr>
          <p:cNvPr id="4" name="TextBox 3">
            <a:extLst>
              <a:ext uri="{FF2B5EF4-FFF2-40B4-BE49-F238E27FC236}">
                <a16:creationId xmlns:a16="http://schemas.microsoft.com/office/drawing/2014/main" id="{1B48C231-1311-4707-84AE-1D38711EE1FE}"/>
              </a:ext>
            </a:extLst>
          </p:cNvPr>
          <p:cNvSpPr txBox="1"/>
          <p:nvPr/>
        </p:nvSpPr>
        <p:spPr>
          <a:xfrm>
            <a:off x="219392" y="6363653"/>
            <a:ext cx="10515600" cy="415498"/>
          </a:xfrm>
          <a:prstGeom prst="rect">
            <a:avLst/>
          </a:prstGeom>
          <a:noFill/>
        </p:spPr>
        <p:txBody>
          <a:bodyPr wrap="square" rtlCol="0">
            <a:spAutoFit/>
          </a:bodyPr>
          <a:lstStyle/>
          <a:p>
            <a:r>
              <a:rPr lang="en-US" sz="1050" b="1" dirty="0">
                <a:effectLst/>
                <a:latin typeface="Palanquin" panose="020B0004020203020204" pitchFamily="34" charset="0"/>
                <a:ea typeface="Calibri" panose="020F0502020204030204" pitchFamily="34" charset="0"/>
              </a:rPr>
              <a:t>Need more support? Contact us:</a:t>
            </a:r>
          </a:p>
          <a:p>
            <a:r>
              <a:rPr lang="en-US" sz="1050" dirty="0">
                <a:effectLst/>
                <a:latin typeface="Palanquin" panose="020B0004020203020204" pitchFamily="34" charset="0"/>
                <a:ea typeface="Calibri" panose="020F0502020204030204" pitchFamily="34" charset="0"/>
              </a:rPr>
              <a:t>Tel: +44(0)208 203 1781 </a:t>
            </a:r>
            <a:r>
              <a:rPr lang="en-US" sz="1050" dirty="0">
                <a:solidFill>
                  <a:srgbClr val="8E24AA"/>
                </a:solidFill>
                <a:effectLst/>
                <a:latin typeface="Palanquin" panose="020B0004020203020204" pitchFamily="34" charset="0"/>
                <a:ea typeface="Calibri" panose="020F0502020204030204" pitchFamily="34" charset="0"/>
              </a:rPr>
              <a:t>|</a:t>
            </a:r>
            <a:r>
              <a:rPr lang="en-US" sz="1050" dirty="0">
                <a:effectLst/>
                <a:latin typeface="Palanquin" panose="020B0004020203020204" pitchFamily="34" charset="0"/>
                <a:ea typeface="Calibri" panose="020F0502020204030204" pitchFamily="34" charset="0"/>
              </a:rPr>
              <a:t> Email: support@2simple.com </a:t>
            </a:r>
            <a:r>
              <a:rPr lang="en-US" sz="1050" dirty="0">
                <a:solidFill>
                  <a:srgbClr val="8E24AA"/>
                </a:solidFill>
                <a:effectLst/>
                <a:latin typeface="Palanquin" panose="020B0004020203020204" pitchFamily="34" charset="0"/>
                <a:ea typeface="Calibri" panose="020F0502020204030204" pitchFamily="34" charset="0"/>
              </a:rPr>
              <a:t>|</a:t>
            </a:r>
            <a:r>
              <a:rPr lang="en-US" sz="1050" dirty="0">
                <a:effectLst/>
                <a:latin typeface="Palanquin" panose="020B0004020203020204" pitchFamily="34" charset="0"/>
                <a:ea typeface="Calibri" panose="020F0502020204030204" pitchFamily="34" charset="0"/>
              </a:rPr>
              <a:t> Twitter: @2simplesoftware</a:t>
            </a:r>
            <a:endParaRPr lang="en-GB" sz="1050" dirty="0"/>
          </a:p>
        </p:txBody>
      </p:sp>
      <p:pic>
        <p:nvPicPr>
          <p:cNvPr id="5" name="Picture 4">
            <a:extLst>
              <a:ext uri="{FF2B5EF4-FFF2-40B4-BE49-F238E27FC236}">
                <a16:creationId xmlns:a16="http://schemas.microsoft.com/office/drawing/2014/main" id="{135F4818-3E37-4E2E-B485-07B3B4705BF8}"/>
              </a:ext>
            </a:extLst>
          </p:cNvPr>
          <p:cNvPicPr/>
          <p:nvPr/>
        </p:nvPicPr>
        <p:blipFill>
          <a:blip r:embed="rId4" cstate="hqprint">
            <a:extLst>
              <a:ext uri="{28A0092B-C50C-407E-A947-70E740481C1C}">
                <a14:useLocalDpi xmlns:a14="http://schemas.microsoft.com/office/drawing/2010/main" val="0"/>
              </a:ext>
            </a:extLst>
          </a:blip>
          <a:srcRect/>
          <a:stretch>
            <a:fillRect/>
          </a:stretch>
        </p:blipFill>
        <p:spPr bwMode="auto">
          <a:xfrm>
            <a:off x="10116185" y="6192203"/>
            <a:ext cx="1237615" cy="342900"/>
          </a:xfrm>
          <a:prstGeom prst="rect">
            <a:avLst/>
          </a:prstGeom>
          <a:noFill/>
        </p:spPr>
      </p:pic>
      <p:sp>
        <p:nvSpPr>
          <p:cNvPr id="6" name="TextBox 5">
            <a:extLst>
              <a:ext uri="{FF2B5EF4-FFF2-40B4-BE49-F238E27FC236}">
                <a16:creationId xmlns:a16="http://schemas.microsoft.com/office/drawing/2014/main" id="{E62588E9-EA66-421A-9377-37D8CFDB7762}"/>
              </a:ext>
            </a:extLst>
          </p:cNvPr>
          <p:cNvSpPr txBox="1"/>
          <p:nvPr/>
        </p:nvSpPr>
        <p:spPr>
          <a:xfrm>
            <a:off x="11353800" y="365125"/>
            <a:ext cx="690154" cy="253916"/>
          </a:xfrm>
          <a:prstGeom prst="rect">
            <a:avLst/>
          </a:prstGeom>
          <a:noFill/>
        </p:spPr>
        <p:txBody>
          <a:bodyPr wrap="square" rtlCol="0">
            <a:spAutoFit/>
          </a:bodyPr>
          <a:lstStyle/>
          <a:p>
            <a:r>
              <a:rPr lang="en-US" sz="1050" dirty="0">
                <a:effectLst/>
                <a:latin typeface="Palanquin" panose="020B0004020203020204" pitchFamily="34" charset="0"/>
                <a:ea typeface="Calibri" panose="020F0502020204030204" pitchFamily="34" charset="0"/>
              </a:rPr>
              <a:t>Slide </a:t>
            </a:r>
            <a:r>
              <a:rPr lang="en-US" sz="1050" dirty="0">
                <a:latin typeface="Palanquin" panose="020B0004020203020204" pitchFamily="34" charset="0"/>
                <a:ea typeface="Calibri" panose="020F0502020204030204" pitchFamily="34" charset="0"/>
              </a:rPr>
              <a:t>5</a:t>
            </a:r>
            <a:endParaRPr lang="en-GB" sz="1050" dirty="0"/>
          </a:p>
        </p:txBody>
      </p:sp>
      <p:grpSp>
        <p:nvGrpSpPr>
          <p:cNvPr id="18" name="Group 17">
            <a:extLst>
              <a:ext uri="{FF2B5EF4-FFF2-40B4-BE49-F238E27FC236}">
                <a16:creationId xmlns:a16="http://schemas.microsoft.com/office/drawing/2014/main" id="{4DE33A46-FE66-4C60-BFC6-F1F2EE571707}"/>
              </a:ext>
            </a:extLst>
          </p:cNvPr>
          <p:cNvGrpSpPr/>
          <p:nvPr/>
        </p:nvGrpSpPr>
        <p:grpSpPr>
          <a:xfrm>
            <a:off x="775059" y="1981836"/>
            <a:ext cx="10700484" cy="3830361"/>
            <a:chOff x="775059" y="1981836"/>
            <a:chExt cx="10700484" cy="3830361"/>
          </a:xfrm>
        </p:grpSpPr>
        <p:pic>
          <p:nvPicPr>
            <p:cNvPr id="8" name="Picture 7">
              <a:extLst>
                <a:ext uri="{FF2B5EF4-FFF2-40B4-BE49-F238E27FC236}">
                  <a16:creationId xmlns:a16="http://schemas.microsoft.com/office/drawing/2014/main" id="{9250D5B0-88FD-432C-80A7-D3B4E7EF8215}"/>
                </a:ext>
              </a:extLst>
            </p:cNvPr>
            <p:cNvPicPr>
              <a:picLocks noChangeAspect="1"/>
            </p:cNvPicPr>
            <p:nvPr/>
          </p:nvPicPr>
          <p:blipFill>
            <a:blip r:embed="rId5"/>
            <a:stretch>
              <a:fillRect/>
            </a:stretch>
          </p:blipFill>
          <p:spPr>
            <a:xfrm>
              <a:off x="6869053" y="2714332"/>
              <a:ext cx="4606490" cy="3097865"/>
            </a:xfrm>
            <a:prstGeom prst="rect">
              <a:avLst/>
            </a:prstGeom>
            <a:ln>
              <a:noFill/>
            </a:ln>
            <a:effectLst>
              <a:outerShdw blurRad="292100" dist="139700" dir="2700000" algn="tl" rotWithShape="0">
                <a:srgbClr val="333333">
                  <a:alpha val="65000"/>
                </a:srgbClr>
              </a:outerShdw>
            </a:effectLst>
          </p:spPr>
        </p:pic>
        <p:sp>
          <p:nvSpPr>
            <p:cNvPr id="11" name="Content Placeholder 2">
              <a:extLst>
                <a:ext uri="{FF2B5EF4-FFF2-40B4-BE49-F238E27FC236}">
                  <a16:creationId xmlns:a16="http://schemas.microsoft.com/office/drawing/2014/main" id="{AC8A6E74-8B31-4E26-BE15-9854C89ADACC}"/>
                </a:ext>
              </a:extLst>
            </p:cNvPr>
            <p:cNvSpPr txBox="1">
              <a:spLocks/>
            </p:cNvSpPr>
            <p:nvPr/>
          </p:nvSpPr>
          <p:spPr>
            <a:xfrm>
              <a:off x="775059" y="1981836"/>
              <a:ext cx="10515600" cy="552486"/>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15000"/>
                </a:lnSpc>
                <a:spcAft>
                  <a:spcPts val="600"/>
                </a:spcAft>
                <a:buFont typeface="Arial" panose="020B0604020202020204" pitchFamily="34" charset="0"/>
                <a:buBlip>
                  <a:blip r:embed="rId3"/>
                </a:buBlip>
              </a:pPr>
              <a:r>
                <a:rPr lang="en-GB" sz="1900" dirty="0">
                  <a:latin typeface="Nunito" panose="00000500000000000000" pitchFamily="2" charset="0"/>
                  <a:ea typeface="Times New Roman" panose="02020603050405020304" pitchFamily="18" charset="0"/>
                  <a:cs typeface="Times New Roman" panose="02020603050405020304" pitchFamily="18" charset="0"/>
                </a:rPr>
                <a:t>Go to your Work tab in Purple Mash.</a:t>
              </a:r>
              <a:endParaRPr lang="en-GB" sz="1800" dirty="0">
                <a:latin typeface="Nunito" panose="00000500000000000000" pitchFamily="2" charset="0"/>
                <a:ea typeface="Arial" panose="020B0604020202020204" pitchFamily="34" charset="0"/>
                <a:cs typeface="Calibri" panose="020F0502020204030204" pitchFamily="34" charset="0"/>
              </a:endParaRPr>
            </a:p>
            <a:p>
              <a:pPr>
                <a:lnSpc>
                  <a:spcPct val="115000"/>
                </a:lnSpc>
                <a:spcAft>
                  <a:spcPts val="600"/>
                </a:spcAft>
                <a:buFont typeface="Arial" panose="020B0604020202020204" pitchFamily="34" charset="0"/>
                <a:buBlip>
                  <a:blip r:embed="rId3"/>
                </a:buBlip>
              </a:pPr>
              <a:endParaRPr lang="en-GB" sz="1800" dirty="0">
                <a:latin typeface="Nunito" panose="00000500000000000000" pitchFamily="2" charset="0"/>
                <a:ea typeface="Times New Roman" panose="02020603050405020304" pitchFamily="18" charset="0"/>
                <a:cs typeface="Times New Roman" panose="02020603050405020304" pitchFamily="18" charset="0"/>
              </a:endParaRPr>
            </a:p>
            <a:p>
              <a:pPr>
                <a:lnSpc>
                  <a:spcPct val="115000"/>
                </a:lnSpc>
                <a:spcAft>
                  <a:spcPts val="600"/>
                </a:spcAft>
                <a:buFont typeface="Arial" panose="020B0604020202020204" pitchFamily="34" charset="0"/>
                <a:buBlip>
                  <a:blip r:embed="rId3"/>
                </a:buBlip>
              </a:pPr>
              <a:endParaRPr lang="en-GB" sz="1800" dirty="0">
                <a:latin typeface="Nunito" panose="00000500000000000000" pitchFamily="2" charset="0"/>
                <a:ea typeface="Yu Mincho" panose="02020400000000000000" pitchFamily="18" charset="-128"/>
                <a:cs typeface="Times New Roman" panose="02020603050405020304" pitchFamily="18" charset="0"/>
              </a:endParaRPr>
            </a:p>
            <a:p>
              <a:pPr>
                <a:lnSpc>
                  <a:spcPct val="115000"/>
                </a:lnSpc>
                <a:spcAft>
                  <a:spcPts val="600"/>
                </a:spcAft>
                <a:buFont typeface="Arial" panose="020B0604020202020204" pitchFamily="34" charset="0"/>
                <a:buBlip>
                  <a:blip r:embed="rId3"/>
                </a:buBlip>
              </a:pPr>
              <a:endParaRPr lang="en-GB" sz="1800" dirty="0">
                <a:latin typeface="Nunito" panose="00000500000000000000" pitchFamily="2" charset="0"/>
                <a:ea typeface="Yu Mincho" panose="02020400000000000000" pitchFamily="18" charset="-128"/>
                <a:cs typeface="Times New Roman" panose="02020603050405020304" pitchFamily="18" charset="0"/>
              </a:endParaRPr>
            </a:p>
          </p:txBody>
        </p:sp>
      </p:grpSp>
      <p:sp>
        <p:nvSpPr>
          <p:cNvPr id="13" name="TextBox 12">
            <a:extLst>
              <a:ext uri="{FF2B5EF4-FFF2-40B4-BE49-F238E27FC236}">
                <a16:creationId xmlns:a16="http://schemas.microsoft.com/office/drawing/2014/main" id="{47B66605-D06F-461C-97D0-52F9372A5169}"/>
              </a:ext>
            </a:extLst>
          </p:cNvPr>
          <p:cNvSpPr txBox="1"/>
          <p:nvPr/>
        </p:nvSpPr>
        <p:spPr>
          <a:xfrm>
            <a:off x="780158" y="2505525"/>
            <a:ext cx="6093994" cy="417615"/>
          </a:xfrm>
          <a:prstGeom prst="rect">
            <a:avLst/>
          </a:prstGeom>
          <a:noFill/>
        </p:spPr>
        <p:txBody>
          <a:bodyPr wrap="square">
            <a:spAutoFit/>
          </a:bodyPr>
          <a:lstStyle/>
          <a:p>
            <a:pPr>
              <a:lnSpc>
                <a:spcPct val="115000"/>
              </a:lnSpc>
              <a:spcAft>
                <a:spcPts val="600"/>
              </a:spcAft>
              <a:buFont typeface="Arial" panose="020B0604020202020204" pitchFamily="34" charset="0"/>
              <a:buBlip>
                <a:blip r:embed="rId3"/>
              </a:buBlip>
            </a:pPr>
            <a:r>
              <a:rPr lang="en-GB" sz="1900" dirty="0">
                <a:latin typeface="Nunito" panose="00000500000000000000" pitchFamily="2" charset="0"/>
                <a:ea typeface="Times New Roman" panose="02020603050405020304" pitchFamily="18" charset="0"/>
                <a:cs typeface="Times New Roman" panose="02020603050405020304" pitchFamily="18" charset="0"/>
              </a:rPr>
              <a:t> Click on the little arrow to the left of the word ‘Class’.</a:t>
            </a:r>
          </a:p>
        </p:txBody>
      </p:sp>
      <p:sp>
        <p:nvSpPr>
          <p:cNvPr id="15" name="TextBox 14">
            <a:extLst>
              <a:ext uri="{FF2B5EF4-FFF2-40B4-BE49-F238E27FC236}">
                <a16:creationId xmlns:a16="http://schemas.microsoft.com/office/drawing/2014/main" id="{5DC5E6D0-494F-4C59-96B9-C7FF10F58264}"/>
              </a:ext>
            </a:extLst>
          </p:cNvPr>
          <p:cNvSpPr txBox="1"/>
          <p:nvPr/>
        </p:nvSpPr>
        <p:spPr>
          <a:xfrm>
            <a:off x="775059" y="2987658"/>
            <a:ext cx="6093994" cy="417615"/>
          </a:xfrm>
          <a:prstGeom prst="rect">
            <a:avLst/>
          </a:prstGeom>
          <a:noFill/>
        </p:spPr>
        <p:txBody>
          <a:bodyPr wrap="square">
            <a:spAutoFit/>
          </a:bodyPr>
          <a:lstStyle/>
          <a:p>
            <a:pPr>
              <a:lnSpc>
                <a:spcPct val="115000"/>
              </a:lnSpc>
              <a:spcAft>
                <a:spcPts val="600"/>
              </a:spcAft>
              <a:buFont typeface="Arial" panose="020B0604020202020204" pitchFamily="34" charset="0"/>
              <a:buBlip>
                <a:blip r:embed="rId3"/>
              </a:buBlip>
            </a:pPr>
            <a:r>
              <a:rPr lang="en-GB" sz="1800" dirty="0">
                <a:latin typeface="Nunito" panose="00000500000000000000" pitchFamily="2" charset="0"/>
                <a:ea typeface="Times New Roman" panose="02020603050405020304" pitchFamily="18" charset="0"/>
                <a:cs typeface="Times New Roman" panose="02020603050405020304" pitchFamily="18" charset="0"/>
              </a:rPr>
              <a:t> </a:t>
            </a:r>
            <a:r>
              <a:rPr lang="en-GB" sz="1900" dirty="0">
                <a:latin typeface="Nunito" panose="00000500000000000000" pitchFamily="2" charset="0"/>
                <a:ea typeface="Times New Roman" panose="02020603050405020304" pitchFamily="18" charset="0"/>
                <a:cs typeface="Times New Roman" panose="02020603050405020304" pitchFamily="18" charset="0"/>
              </a:rPr>
              <a:t>Click on your class name. </a:t>
            </a:r>
          </a:p>
        </p:txBody>
      </p:sp>
      <p:sp>
        <p:nvSpPr>
          <p:cNvPr id="17" name="TextBox 16">
            <a:extLst>
              <a:ext uri="{FF2B5EF4-FFF2-40B4-BE49-F238E27FC236}">
                <a16:creationId xmlns:a16="http://schemas.microsoft.com/office/drawing/2014/main" id="{D9F30BFA-5720-4263-A249-921D175C2FC4}"/>
              </a:ext>
            </a:extLst>
          </p:cNvPr>
          <p:cNvSpPr txBox="1"/>
          <p:nvPr/>
        </p:nvSpPr>
        <p:spPr>
          <a:xfrm>
            <a:off x="775059" y="3495757"/>
            <a:ext cx="5845969" cy="1167051"/>
          </a:xfrm>
          <a:prstGeom prst="rect">
            <a:avLst/>
          </a:prstGeom>
          <a:noFill/>
        </p:spPr>
        <p:txBody>
          <a:bodyPr wrap="square">
            <a:spAutoFit/>
          </a:bodyPr>
          <a:lstStyle/>
          <a:p>
            <a:pPr>
              <a:lnSpc>
                <a:spcPct val="115000"/>
              </a:lnSpc>
              <a:spcAft>
                <a:spcPts val="600"/>
              </a:spcAft>
              <a:buFont typeface="Arial" panose="020B0604020202020204" pitchFamily="34" charset="0"/>
              <a:buBlip>
                <a:blip r:embed="rId3"/>
              </a:buBlip>
            </a:pPr>
            <a:r>
              <a:rPr lang="en-GB" sz="1900" dirty="0">
                <a:latin typeface="Nunito" panose="00000500000000000000" pitchFamily="2" charset="0"/>
                <a:ea typeface="Times New Roman" panose="02020603050405020304" pitchFamily="18" charset="0"/>
                <a:cs typeface="Times New Roman" panose="02020603050405020304" pitchFamily="18" charset="0"/>
              </a:rPr>
              <a:t> You will see the Online Content file in the main screen area.</a:t>
            </a:r>
          </a:p>
          <a:p>
            <a:pPr>
              <a:lnSpc>
                <a:spcPct val="115000"/>
              </a:lnSpc>
              <a:spcAft>
                <a:spcPts val="600"/>
              </a:spcAft>
              <a:buFont typeface="Arial" panose="020B0604020202020204" pitchFamily="34" charset="0"/>
              <a:buBlip>
                <a:blip r:embed="rId3"/>
              </a:buBlip>
            </a:pPr>
            <a:r>
              <a:rPr lang="en-GB" sz="1900" dirty="0">
                <a:latin typeface="Nunito" panose="00000500000000000000" pitchFamily="2" charset="0"/>
                <a:ea typeface="Times New Roman" panose="02020603050405020304" pitchFamily="18" charset="0"/>
                <a:cs typeface="Times New Roman" panose="02020603050405020304" pitchFamily="18" charset="0"/>
              </a:rPr>
              <a:t> Double-click to open this file.</a:t>
            </a:r>
          </a:p>
        </p:txBody>
      </p:sp>
    </p:spTree>
    <p:extLst>
      <p:ext uri="{BB962C8B-B14F-4D97-AF65-F5344CB8AC3E}">
        <p14:creationId xmlns:p14="http://schemas.microsoft.com/office/powerpoint/2010/main" val="13115616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3"/>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5"/>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5" grpId="0"/>
      <p:bldP spid="17"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6B04E1-0535-4D08-97CE-B5DBA22C90C9}"/>
              </a:ext>
            </a:extLst>
          </p:cNvPr>
          <p:cNvSpPr>
            <a:spLocks noGrp="1"/>
          </p:cNvSpPr>
          <p:nvPr>
            <p:ph type="title"/>
          </p:nvPr>
        </p:nvSpPr>
        <p:spPr/>
        <p:txBody>
          <a:bodyPr>
            <a:normAutofit/>
          </a:bodyPr>
          <a:lstStyle/>
          <a:p>
            <a:r>
              <a:rPr lang="en-GB" b="1" dirty="0">
                <a:solidFill>
                  <a:srgbClr val="000000"/>
                </a:solidFill>
                <a:effectLst/>
                <a:latin typeface="Palanquin Dark SemiBold" panose="020B0704020203020204" pitchFamily="34" charset="0"/>
                <a:ea typeface="Times New Roman" panose="02020603050405020304" pitchFamily="18" charset="0"/>
                <a:cs typeface="Times New Roman" panose="02020603050405020304" pitchFamily="18" charset="0"/>
              </a:rPr>
              <a:t>Activity 1: Collaborative 2Write</a:t>
            </a:r>
            <a:endParaRPr lang="en-GB" dirty="0">
              <a:latin typeface="Palanquin Dark SemiBold" panose="020B0704020203020204" pitchFamily="34" charset="0"/>
              <a:cs typeface="Palanquin Dark SemiBold" panose="020B0704020203020204" pitchFamily="34" charset="0"/>
            </a:endParaRPr>
          </a:p>
        </p:txBody>
      </p:sp>
      <p:sp>
        <p:nvSpPr>
          <p:cNvPr id="3" name="Content Placeholder 2">
            <a:extLst>
              <a:ext uri="{FF2B5EF4-FFF2-40B4-BE49-F238E27FC236}">
                <a16:creationId xmlns:a16="http://schemas.microsoft.com/office/drawing/2014/main" id="{415FCCA1-1AAE-4DC4-A6EA-1B449F4D8E6A}"/>
              </a:ext>
            </a:extLst>
          </p:cNvPr>
          <p:cNvSpPr>
            <a:spLocks noGrp="1"/>
          </p:cNvSpPr>
          <p:nvPr>
            <p:ph idx="1"/>
          </p:nvPr>
        </p:nvSpPr>
        <p:spPr>
          <a:xfrm>
            <a:off x="711918" y="1454984"/>
            <a:ext cx="10515600" cy="552486"/>
          </a:xfrm>
        </p:spPr>
        <p:txBody>
          <a:bodyPr>
            <a:normAutofit/>
          </a:bodyPr>
          <a:lstStyle/>
          <a:p>
            <a:pPr lvl="0">
              <a:lnSpc>
                <a:spcPct val="115000"/>
              </a:lnSpc>
              <a:spcAft>
                <a:spcPts val="600"/>
              </a:spcAft>
              <a:buBlip>
                <a:blip r:embed="rId3"/>
              </a:buBlip>
            </a:pPr>
            <a:r>
              <a:rPr lang="en-GB" sz="1800" dirty="0">
                <a:latin typeface="Nunito" panose="00000500000000000000" pitchFamily="2" charset="0"/>
                <a:ea typeface="Arial" panose="020B0604020202020204" pitchFamily="34" charset="0"/>
                <a:cs typeface="Calibri" panose="020F0502020204030204" pitchFamily="34" charset="0"/>
              </a:rPr>
              <a:t>Contribute your ideas to the ‘Inappropriate video - What could it contain?’ section.</a:t>
            </a:r>
            <a:endParaRPr lang="en-GB" sz="1800" dirty="0">
              <a:effectLst/>
              <a:latin typeface="Nunito" panose="00000500000000000000" pitchFamily="2" charset="0"/>
              <a:ea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1B48C231-1311-4707-84AE-1D38711EE1FE}"/>
              </a:ext>
            </a:extLst>
          </p:cNvPr>
          <p:cNvSpPr txBox="1"/>
          <p:nvPr/>
        </p:nvSpPr>
        <p:spPr>
          <a:xfrm>
            <a:off x="219392" y="6363653"/>
            <a:ext cx="10515600" cy="415498"/>
          </a:xfrm>
          <a:prstGeom prst="rect">
            <a:avLst/>
          </a:prstGeom>
          <a:noFill/>
        </p:spPr>
        <p:txBody>
          <a:bodyPr wrap="square" rtlCol="0">
            <a:spAutoFit/>
          </a:bodyPr>
          <a:lstStyle/>
          <a:p>
            <a:r>
              <a:rPr lang="en-US" sz="1050" b="1" dirty="0">
                <a:effectLst/>
                <a:latin typeface="Palanquin" panose="020B0004020203020204" pitchFamily="34" charset="0"/>
                <a:ea typeface="Calibri" panose="020F0502020204030204" pitchFamily="34" charset="0"/>
              </a:rPr>
              <a:t>Need more support? Contact us:</a:t>
            </a:r>
          </a:p>
          <a:p>
            <a:r>
              <a:rPr lang="en-US" sz="1050" dirty="0">
                <a:effectLst/>
                <a:latin typeface="Palanquin" panose="020B0004020203020204" pitchFamily="34" charset="0"/>
                <a:ea typeface="Calibri" panose="020F0502020204030204" pitchFamily="34" charset="0"/>
              </a:rPr>
              <a:t>Tel: +44(0)208 203 1781 </a:t>
            </a:r>
            <a:r>
              <a:rPr lang="en-US" sz="1050" dirty="0">
                <a:solidFill>
                  <a:srgbClr val="8E24AA"/>
                </a:solidFill>
                <a:effectLst/>
                <a:latin typeface="Palanquin" panose="020B0004020203020204" pitchFamily="34" charset="0"/>
                <a:ea typeface="Calibri" panose="020F0502020204030204" pitchFamily="34" charset="0"/>
              </a:rPr>
              <a:t>|</a:t>
            </a:r>
            <a:r>
              <a:rPr lang="en-US" sz="1050" dirty="0">
                <a:effectLst/>
                <a:latin typeface="Palanquin" panose="020B0004020203020204" pitchFamily="34" charset="0"/>
                <a:ea typeface="Calibri" panose="020F0502020204030204" pitchFamily="34" charset="0"/>
              </a:rPr>
              <a:t> Email: support@2simple.com </a:t>
            </a:r>
            <a:r>
              <a:rPr lang="en-US" sz="1050" dirty="0">
                <a:solidFill>
                  <a:srgbClr val="8E24AA"/>
                </a:solidFill>
                <a:effectLst/>
                <a:latin typeface="Palanquin" panose="020B0004020203020204" pitchFamily="34" charset="0"/>
                <a:ea typeface="Calibri" panose="020F0502020204030204" pitchFamily="34" charset="0"/>
              </a:rPr>
              <a:t>|</a:t>
            </a:r>
            <a:r>
              <a:rPr lang="en-US" sz="1050" dirty="0">
                <a:effectLst/>
                <a:latin typeface="Palanquin" panose="020B0004020203020204" pitchFamily="34" charset="0"/>
                <a:ea typeface="Calibri" panose="020F0502020204030204" pitchFamily="34" charset="0"/>
              </a:rPr>
              <a:t> Twitter: @2simplesoftware</a:t>
            </a:r>
            <a:endParaRPr lang="en-GB" sz="1050" dirty="0"/>
          </a:p>
        </p:txBody>
      </p:sp>
      <p:pic>
        <p:nvPicPr>
          <p:cNvPr id="5" name="Picture 4">
            <a:extLst>
              <a:ext uri="{FF2B5EF4-FFF2-40B4-BE49-F238E27FC236}">
                <a16:creationId xmlns:a16="http://schemas.microsoft.com/office/drawing/2014/main" id="{135F4818-3E37-4E2E-B485-07B3B4705BF8}"/>
              </a:ext>
            </a:extLst>
          </p:cNvPr>
          <p:cNvPicPr/>
          <p:nvPr/>
        </p:nvPicPr>
        <p:blipFill>
          <a:blip r:embed="rId4" cstate="hqprint">
            <a:extLst>
              <a:ext uri="{28A0092B-C50C-407E-A947-70E740481C1C}">
                <a14:useLocalDpi xmlns:a14="http://schemas.microsoft.com/office/drawing/2010/main" val="0"/>
              </a:ext>
            </a:extLst>
          </a:blip>
          <a:srcRect/>
          <a:stretch>
            <a:fillRect/>
          </a:stretch>
        </p:blipFill>
        <p:spPr bwMode="auto">
          <a:xfrm>
            <a:off x="10116185" y="6192203"/>
            <a:ext cx="1237615" cy="342900"/>
          </a:xfrm>
          <a:prstGeom prst="rect">
            <a:avLst/>
          </a:prstGeom>
          <a:noFill/>
        </p:spPr>
      </p:pic>
      <p:sp>
        <p:nvSpPr>
          <p:cNvPr id="6" name="TextBox 5">
            <a:extLst>
              <a:ext uri="{FF2B5EF4-FFF2-40B4-BE49-F238E27FC236}">
                <a16:creationId xmlns:a16="http://schemas.microsoft.com/office/drawing/2014/main" id="{E62588E9-EA66-421A-9377-37D8CFDB7762}"/>
              </a:ext>
            </a:extLst>
          </p:cNvPr>
          <p:cNvSpPr txBox="1"/>
          <p:nvPr/>
        </p:nvSpPr>
        <p:spPr>
          <a:xfrm>
            <a:off x="11353800" y="365125"/>
            <a:ext cx="690154" cy="253916"/>
          </a:xfrm>
          <a:prstGeom prst="rect">
            <a:avLst/>
          </a:prstGeom>
          <a:noFill/>
        </p:spPr>
        <p:txBody>
          <a:bodyPr wrap="square" rtlCol="0">
            <a:spAutoFit/>
          </a:bodyPr>
          <a:lstStyle/>
          <a:p>
            <a:r>
              <a:rPr lang="en-US" sz="1050" dirty="0">
                <a:effectLst/>
                <a:latin typeface="Palanquin" panose="020B0004020203020204" pitchFamily="34" charset="0"/>
                <a:ea typeface="Calibri" panose="020F0502020204030204" pitchFamily="34" charset="0"/>
              </a:rPr>
              <a:t>Slide 6</a:t>
            </a:r>
            <a:endParaRPr lang="en-GB" sz="1050" dirty="0"/>
          </a:p>
        </p:txBody>
      </p:sp>
      <p:sp>
        <p:nvSpPr>
          <p:cNvPr id="11" name="Content Placeholder 2">
            <a:extLst>
              <a:ext uri="{FF2B5EF4-FFF2-40B4-BE49-F238E27FC236}">
                <a16:creationId xmlns:a16="http://schemas.microsoft.com/office/drawing/2014/main" id="{AC8A6E74-8B31-4E26-BE15-9854C89ADACC}"/>
              </a:ext>
            </a:extLst>
          </p:cNvPr>
          <p:cNvSpPr txBox="1">
            <a:spLocks/>
          </p:cNvSpPr>
          <p:nvPr/>
        </p:nvSpPr>
        <p:spPr>
          <a:xfrm>
            <a:off x="711918" y="1909092"/>
            <a:ext cx="10515600" cy="552486"/>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15000"/>
              </a:lnSpc>
              <a:spcAft>
                <a:spcPts val="600"/>
              </a:spcAft>
              <a:buBlip>
                <a:blip r:embed="rId3"/>
              </a:buBlip>
            </a:pPr>
            <a:r>
              <a:rPr lang="en-GB" sz="1800" dirty="0">
                <a:latin typeface="Nunito" panose="00000500000000000000" pitchFamily="2" charset="0"/>
                <a:ea typeface="Arial" panose="020B0604020202020204" pitchFamily="34" charset="0"/>
                <a:cs typeface="Calibri" panose="020F0502020204030204" pitchFamily="34" charset="0"/>
              </a:rPr>
              <a:t>Click on a free line or click the enter key to create a line to write on</a:t>
            </a:r>
            <a:r>
              <a:rPr lang="en-GB" sz="2000" dirty="0">
                <a:latin typeface="Nunito" panose="00000500000000000000" pitchFamily="2" charset="0"/>
                <a:ea typeface="Arial" panose="020B0604020202020204" pitchFamily="34" charset="0"/>
                <a:cs typeface="Calibri" panose="020F0502020204030204" pitchFamily="34" charset="0"/>
              </a:rPr>
              <a:t>.</a:t>
            </a:r>
            <a:endParaRPr lang="en-GB" sz="1800" dirty="0">
              <a:latin typeface="Nunito" panose="00000500000000000000" pitchFamily="2" charset="0"/>
              <a:ea typeface="Arial" panose="020B0604020202020204" pitchFamily="34" charset="0"/>
              <a:cs typeface="Calibri" panose="020F0502020204030204" pitchFamily="34" charset="0"/>
            </a:endParaRPr>
          </a:p>
          <a:p>
            <a:pPr>
              <a:lnSpc>
                <a:spcPct val="115000"/>
              </a:lnSpc>
              <a:spcAft>
                <a:spcPts val="600"/>
              </a:spcAft>
              <a:buFont typeface="Arial" panose="020B0604020202020204" pitchFamily="34" charset="0"/>
              <a:buBlip>
                <a:blip r:embed="rId3"/>
              </a:buBlip>
            </a:pPr>
            <a:endParaRPr lang="en-GB" sz="1800" dirty="0">
              <a:latin typeface="Nunito" panose="00000500000000000000" pitchFamily="2" charset="0"/>
              <a:ea typeface="Times New Roman" panose="02020603050405020304" pitchFamily="18" charset="0"/>
              <a:cs typeface="Times New Roman" panose="02020603050405020304" pitchFamily="18" charset="0"/>
            </a:endParaRPr>
          </a:p>
          <a:p>
            <a:pPr>
              <a:lnSpc>
                <a:spcPct val="115000"/>
              </a:lnSpc>
              <a:spcAft>
                <a:spcPts val="600"/>
              </a:spcAft>
              <a:buFont typeface="Arial" panose="020B0604020202020204" pitchFamily="34" charset="0"/>
              <a:buBlip>
                <a:blip r:embed="rId3"/>
              </a:buBlip>
            </a:pPr>
            <a:endParaRPr lang="en-GB" sz="1800" dirty="0">
              <a:latin typeface="Nunito" panose="00000500000000000000" pitchFamily="2" charset="0"/>
              <a:ea typeface="Yu Mincho" panose="02020400000000000000" pitchFamily="18" charset="-128"/>
              <a:cs typeface="Times New Roman" panose="02020603050405020304" pitchFamily="18" charset="0"/>
            </a:endParaRPr>
          </a:p>
          <a:p>
            <a:pPr>
              <a:lnSpc>
                <a:spcPct val="115000"/>
              </a:lnSpc>
              <a:spcAft>
                <a:spcPts val="600"/>
              </a:spcAft>
              <a:buFont typeface="Arial" panose="020B0604020202020204" pitchFamily="34" charset="0"/>
              <a:buBlip>
                <a:blip r:embed="rId3"/>
              </a:buBlip>
            </a:pPr>
            <a:endParaRPr lang="en-GB" sz="1800" dirty="0">
              <a:latin typeface="Nunito" panose="00000500000000000000" pitchFamily="2" charset="0"/>
              <a:ea typeface="Yu Mincho" panose="02020400000000000000" pitchFamily="18" charset="-128"/>
              <a:cs typeface="Times New Roman" panose="02020603050405020304" pitchFamily="18" charset="0"/>
            </a:endParaRPr>
          </a:p>
        </p:txBody>
      </p:sp>
      <p:sp>
        <p:nvSpPr>
          <p:cNvPr id="13" name="TextBox 12">
            <a:extLst>
              <a:ext uri="{FF2B5EF4-FFF2-40B4-BE49-F238E27FC236}">
                <a16:creationId xmlns:a16="http://schemas.microsoft.com/office/drawing/2014/main" id="{47B66605-D06F-461C-97D0-52F9372A5169}"/>
              </a:ext>
            </a:extLst>
          </p:cNvPr>
          <p:cNvSpPr txBox="1"/>
          <p:nvPr/>
        </p:nvSpPr>
        <p:spPr>
          <a:xfrm>
            <a:off x="711917" y="2334075"/>
            <a:ext cx="10578741" cy="400494"/>
          </a:xfrm>
          <a:prstGeom prst="rect">
            <a:avLst/>
          </a:prstGeom>
          <a:noFill/>
        </p:spPr>
        <p:txBody>
          <a:bodyPr wrap="square">
            <a:spAutoFit/>
          </a:bodyPr>
          <a:lstStyle/>
          <a:p>
            <a:pPr>
              <a:lnSpc>
                <a:spcPct val="115000"/>
              </a:lnSpc>
              <a:spcAft>
                <a:spcPts val="600"/>
              </a:spcAft>
              <a:buBlip>
                <a:blip r:embed="rId3"/>
              </a:buBlip>
            </a:pPr>
            <a:r>
              <a:rPr lang="en-GB" sz="1800" dirty="0">
                <a:latin typeface="Nunito" panose="00000500000000000000" pitchFamily="2" charset="0"/>
                <a:ea typeface="Times New Roman" panose="02020603050405020304" pitchFamily="18" charset="0"/>
                <a:cs typeface="Times New Roman" panose="02020603050405020304" pitchFamily="18" charset="0"/>
              </a:rPr>
              <a:t> </a:t>
            </a:r>
            <a:r>
              <a:rPr lang="en-GB" dirty="0">
                <a:latin typeface="Nunito" panose="00000500000000000000" pitchFamily="2" charset="0"/>
                <a:ea typeface="Arial" panose="020B0604020202020204" pitchFamily="34" charset="0"/>
                <a:cs typeface="Calibri" panose="020F0502020204030204" pitchFamily="34" charset="0"/>
              </a:rPr>
              <a:t>Do not click away from the text that you typed or close the document once you have contributed.</a:t>
            </a:r>
            <a:endParaRPr lang="en-GB" sz="1800" dirty="0">
              <a:latin typeface="Nunito" panose="00000500000000000000" pitchFamily="2" charset="0"/>
              <a:ea typeface="Times New Roman" panose="02020603050405020304" pitchFamily="18" charset="0"/>
              <a:cs typeface="Times New Roman" panose="02020603050405020304" pitchFamily="18" charset="0"/>
            </a:endParaRPr>
          </a:p>
        </p:txBody>
      </p:sp>
      <p:grpSp>
        <p:nvGrpSpPr>
          <p:cNvPr id="7" name="Group 6">
            <a:extLst>
              <a:ext uri="{FF2B5EF4-FFF2-40B4-BE49-F238E27FC236}">
                <a16:creationId xmlns:a16="http://schemas.microsoft.com/office/drawing/2014/main" id="{896814CE-2078-43DE-8E26-DCDC892D0B70}"/>
              </a:ext>
            </a:extLst>
          </p:cNvPr>
          <p:cNvGrpSpPr/>
          <p:nvPr/>
        </p:nvGrpSpPr>
        <p:grpSpPr>
          <a:xfrm>
            <a:off x="711916" y="2784591"/>
            <a:ext cx="11127579" cy="3219527"/>
            <a:chOff x="711916" y="2784591"/>
            <a:chExt cx="11127579" cy="3219527"/>
          </a:xfrm>
        </p:grpSpPr>
        <p:pic>
          <p:nvPicPr>
            <p:cNvPr id="20" name="Picture 19">
              <a:extLst>
                <a:ext uri="{FF2B5EF4-FFF2-40B4-BE49-F238E27FC236}">
                  <a16:creationId xmlns:a16="http://schemas.microsoft.com/office/drawing/2014/main" id="{1BBE3F9A-48D7-4836-8445-A8A0AE0273CA}"/>
                </a:ext>
              </a:extLst>
            </p:cNvPr>
            <p:cNvPicPr/>
            <p:nvPr/>
          </p:nvPicPr>
          <p:blipFill>
            <a:blip r:embed="rId5">
              <a:extLst>
                <a:ext uri="{28A0092B-C50C-407E-A947-70E740481C1C}">
                  <a14:useLocalDpi xmlns:a14="http://schemas.microsoft.com/office/drawing/2010/main" val="0"/>
                </a:ext>
              </a:extLst>
            </a:blip>
            <a:stretch>
              <a:fillRect/>
            </a:stretch>
          </p:blipFill>
          <p:spPr>
            <a:xfrm>
              <a:off x="7026442" y="2916018"/>
              <a:ext cx="4813053" cy="3088100"/>
            </a:xfrm>
            <a:prstGeom prst="rect">
              <a:avLst/>
            </a:prstGeom>
            <a:effectLst>
              <a:outerShdw blurRad="50800" dist="38100" dir="2700000" algn="tl" rotWithShape="0">
                <a:prstClr val="black">
                  <a:alpha val="40000"/>
                </a:prstClr>
              </a:outerShdw>
            </a:effectLst>
          </p:spPr>
        </p:pic>
        <p:sp>
          <p:nvSpPr>
            <p:cNvPr id="15" name="TextBox 14">
              <a:extLst>
                <a:ext uri="{FF2B5EF4-FFF2-40B4-BE49-F238E27FC236}">
                  <a16:creationId xmlns:a16="http://schemas.microsoft.com/office/drawing/2014/main" id="{5DC5E6D0-494F-4C59-96B9-C7FF10F58264}"/>
                </a:ext>
              </a:extLst>
            </p:cNvPr>
            <p:cNvSpPr txBox="1"/>
            <p:nvPr/>
          </p:nvSpPr>
          <p:spPr>
            <a:xfrm>
              <a:off x="711916" y="2784591"/>
              <a:ext cx="6314525" cy="1356140"/>
            </a:xfrm>
            <a:prstGeom prst="rect">
              <a:avLst/>
            </a:prstGeom>
            <a:noFill/>
          </p:spPr>
          <p:txBody>
            <a:bodyPr wrap="square">
              <a:spAutoFit/>
            </a:bodyPr>
            <a:lstStyle/>
            <a:p>
              <a:pPr>
                <a:lnSpc>
                  <a:spcPct val="115000"/>
                </a:lnSpc>
                <a:spcAft>
                  <a:spcPts val="600"/>
                </a:spcAft>
                <a:buFont typeface="Arial" panose="020B0604020202020204" pitchFamily="34" charset="0"/>
                <a:buBlip>
                  <a:blip r:embed="rId3"/>
                </a:buBlip>
              </a:pPr>
              <a:r>
                <a:rPr lang="en-GB" dirty="0">
                  <a:latin typeface="Nunito" panose="00000500000000000000" pitchFamily="2" charset="0"/>
                  <a:ea typeface="Arial" panose="020B0604020202020204" pitchFamily="34" charset="0"/>
                  <a:cs typeface="Calibri" panose="020F0502020204030204" pitchFamily="34" charset="0"/>
                </a:rPr>
                <a:t> The contributions should appear in real-time on the whiteboard, each child’s location in the document will be tagged in a different colour. Show children that this demonstrates that their contribution is being tracked.</a:t>
              </a:r>
              <a:endParaRPr lang="en-GB" sz="1800" dirty="0">
                <a:latin typeface="Nunito" panose="00000500000000000000" pitchFamily="2" charset="0"/>
                <a:ea typeface="Times New Roman" panose="02020603050405020304" pitchFamily="18" charset="0"/>
                <a:cs typeface="Times New Roman" panose="02020603050405020304" pitchFamily="18" charset="0"/>
              </a:endParaRPr>
            </a:p>
          </p:txBody>
        </p:sp>
      </p:grpSp>
    </p:spTree>
    <p:extLst>
      <p:ext uri="{BB962C8B-B14F-4D97-AF65-F5344CB8AC3E}">
        <p14:creationId xmlns:p14="http://schemas.microsoft.com/office/powerpoint/2010/main" val="23449452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6B04E1-0535-4D08-97CE-B5DBA22C90C9}"/>
              </a:ext>
            </a:extLst>
          </p:cNvPr>
          <p:cNvSpPr>
            <a:spLocks noGrp="1"/>
          </p:cNvSpPr>
          <p:nvPr>
            <p:ph type="title"/>
          </p:nvPr>
        </p:nvSpPr>
        <p:spPr/>
        <p:txBody>
          <a:bodyPr>
            <a:normAutofit/>
          </a:bodyPr>
          <a:lstStyle/>
          <a:p>
            <a:r>
              <a:rPr lang="en-GB" b="1" dirty="0">
                <a:solidFill>
                  <a:srgbClr val="000000"/>
                </a:solidFill>
                <a:latin typeface="Palanquin Dark SemiBold" panose="020B0704020203020204" pitchFamily="34" charset="0"/>
                <a:cs typeface="Times New Roman" panose="02020603050405020304" pitchFamily="18" charset="0"/>
              </a:rPr>
              <a:t>British Board of Film Classification (BBFC) Ratings</a:t>
            </a:r>
            <a:endParaRPr lang="en-GB" dirty="0">
              <a:latin typeface="Palanquin Dark SemiBold" panose="020B0704020203020204" pitchFamily="34" charset="0"/>
              <a:cs typeface="Palanquin Dark SemiBold" panose="020B0704020203020204" pitchFamily="34" charset="0"/>
            </a:endParaRPr>
          </a:p>
        </p:txBody>
      </p:sp>
      <p:sp>
        <p:nvSpPr>
          <p:cNvPr id="4" name="TextBox 3">
            <a:extLst>
              <a:ext uri="{FF2B5EF4-FFF2-40B4-BE49-F238E27FC236}">
                <a16:creationId xmlns:a16="http://schemas.microsoft.com/office/drawing/2014/main" id="{1B48C231-1311-4707-84AE-1D38711EE1FE}"/>
              </a:ext>
            </a:extLst>
          </p:cNvPr>
          <p:cNvSpPr txBox="1"/>
          <p:nvPr/>
        </p:nvSpPr>
        <p:spPr>
          <a:xfrm>
            <a:off x="838200" y="6176963"/>
            <a:ext cx="10515600" cy="415498"/>
          </a:xfrm>
          <a:prstGeom prst="rect">
            <a:avLst/>
          </a:prstGeom>
          <a:noFill/>
        </p:spPr>
        <p:txBody>
          <a:bodyPr wrap="square" rtlCol="0">
            <a:spAutoFit/>
          </a:bodyPr>
          <a:lstStyle/>
          <a:p>
            <a:r>
              <a:rPr lang="en-US" sz="1050" b="1" dirty="0">
                <a:effectLst/>
                <a:latin typeface="Palanquin" panose="020B0004020203020204" pitchFamily="34" charset="0"/>
                <a:ea typeface="Calibri" panose="020F0502020204030204" pitchFamily="34" charset="0"/>
              </a:rPr>
              <a:t>Need more support? Contact us:</a:t>
            </a:r>
          </a:p>
          <a:p>
            <a:r>
              <a:rPr lang="en-US" sz="1050" dirty="0">
                <a:effectLst/>
                <a:latin typeface="Palanquin" panose="020B0004020203020204" pitchFamily="34" charset="0"/>
                <a:ea typeface="Calibri" panose="020F0502020204030204" pitchFamily="34" charset="0"/>
              </a:rPr>
              <a:t>Tel: +44(0)208 203 1781 </a:t>
            </a:r>
            <a:r>
              <a:rPr lang="en-US" sz="1050" dirty="0">
                <a:solidFill>
                  <a:srgbClr val="8E24AA"/>
                </a:solidFill>
                <a:effectLst/>
                <a:latin typeface="Palanquin" panose="020B0004020203020204" pitchFamily="34" charset="0"/>
                <a:ea typeface="Calibri" panose="020F0502020204030204" pitchFamily="34" charset="0"/>
              </a:rPr>
              <a:t>|</a:t>
            </a:r>
            <a:r>
              <a:rPr lang="en-US" sz="1050" dirty="0">
                <a:effectLst/>
                <a:latin typeface="Palanquin" panose="020B0004020203020204" pitchFamily="34" charset="0"/>
                <a:ea typeface="Calibri" panose="020F0502020204030204" pitchFamily="34" charset="0"/>
              </a:rPr>
              <a:t> Email: support@2simple.com </a:t>
            </a:r>
            <a:r>
              <a:rPr lang="en-US" sz="1050" dirty="0">
                <a:solidFill>
                  <a:srgbClr val="8E24AA"/>
                </a:solidFill>
                <a:effectLst/>
                <a:latin typeface="Palanquin" panose="020B0004020203020204" pitchFamily="34" charset="0"/>
                <a:ea typeface="Calibri" panose="020F0502020204030204" pitchFamily="34" charset="0"/>
              </a:rPr>
              <a:t>|</a:t>
            </a:r>
            <a:r>
              <a:rPr lang="en-US" sz="1050" dirty="0">
                <a:effectLst/>
                <a:latin typeface="Palanquin" panose="020B0004020203020204" pitchFamily="34" charset="0"/>
                <a:ea typeface="Calibri" panose="020F0502020204030204" pitchFamily="34" charset="0"/>
              </a:rPr>
              <a:t> Twitter: @2simplesoftware</a:t>
            </a:r>
            <a:endParaRPr lang="en-GB" sz="1050" dirty="0"/>
          </a:p>
        </p:txBody>
      </p:sp>
      <p:pic>
        <p:nvPicPr>
          <p:cNvPr id="5" name="Picture 4">
            <a:extLst>
              <a:ext uri="{FF2B5EF4-FFF2-40B4-BE49-F238E27FC236}">
                <a16:creationId xmlns:a16="http://schemas.microsoft.com/office/drawing/2014/main" id="{135F4818-3E37-4E2E-B485-07B3B4705BF8}"/>
              </a:ext>
            </a:extLst>
          </p:cNvPr>
          <p:cNvPicPr/>
          <p:nvPr/>
        </p:nvPicPr>
        <p:blipFill>
          <a:blip r:embed="rId3" cstate="hqprint">
            <a:extLst>
              <a:ext uri="{28A0092B-C50C-407E-A947-70E740481C1C}">
                <a14:useLocalDpi xmlns:a14="http://schemas.microsoft.com/office/drawing/2010/main" val="0"/>
              </a:ext>
            </a:extLst>
          </a:blip>
          <a:srcRect/>
          <a:stretch>
            <a:fillRect/>
          </a:stretch>
        </p:blipFill>
        <p:spPr bwMode="auto">
          <a:xfrm>
            <a:off x="10116185" y="6192203"/>
            <a:ext cx="1237615" cy="342900"/>
          </a:xfrm>
          <a:prstGeom prst="rect">
            <a:avLst/>
          </a:prstGeom>
          <a:noFill/>
        </p:spPr>
      </p:pic>
      <p:sp>
        <p:nvSpPr>
          <p:cNvPr id="6" name="TextBox 5">
            <a:extLst>
              <a:ext uri="{FF2B5EF4-FFF2-40B4-BE49-F238E27FC236}">
                <a16:creationId xmlns:a16="http://schemas.microsoft.com/office/drawing/2014/main" id="{E62588E9-EA66-421A-9377-37D8CFDB7762}"/>
              </a:ext>
            </a:extLst>
          </p:cNvPr>
          <p:cNvSpPr txBox="1"/>
          <p:nvPr/>
        </p:nvSpPr>
        <p:spPr>
          <a:xfrm>
            <a:off x="11353800" y="365125"/>
            <a:ext cx="690154" cy="253916"/>
          </a:xfrm>
          <a:prstGeom prst="rect">
            <a:avLst/>
          </a:prstGeom>
          <a:noFill/>
        </p:spPr>
        <p:txBody>
          <a:bodyPr wrap="square" rtlCol="0">
            <a:spAutoFit/>
          </a:bodyPr>
          <a:lstStyle/>
          <a:p>
            <a:r>
              <a:rPr lang="en-US" sz="1050" dirty="0">
                <a:effectLst/>
                <a:latin typeface="Palanquin" panose="020B0004020203020204" pitchFamily="34" charset="0"/>
                <a:ea typeface="Calibri" panose="020F0502020204030204" pitchFamily="34" charset="0"/>
              </a:rPr>
              <a:t>Slide 7</a:t>
            </a:r>
            <a:endParaRPr lang="en-GB" sz="1050" dirty="0"/>
          </a:p>
        </p:txBody>
      </p:sp>
      <p:sp>
        <p:nvSpPr>
          <p:cNvPr id="14" name="Content Placeholder 2">
            <a:extLst>
              <a:ext uri="{FF2B5EF4-FFF2-40B4-BE49-F238E27FC236}">
                <a16:creationId xmlns:a16="http://schemas.microsoft.com/office/drawing/2014/main" id="{52981AB0-FBF8-4EB7-84B5-534BD8E3A7F7}"/>
              </a:ext>
            </a:extLst>
          </p:cNvPr>
          <p:cNvSpPr>
            <a:spLocks noGrp="1"/>
          </p:cNvSpPr>
          <p:nvPr>
            <p:ph idx="1"/>
          </p:nvPr>
        </p:nvSpPr>
        <p:spPr>
          <a:xfrm>
            <a:off x="742406" y="1477844"/>
            <a:ext cx="10515600" cy="415499"/>
          </a:xfrm>
        </p:spPr>
        <p:txBody>
          <a:bodyPr>
            <a:normAutofit/>
          </a:bodyPr>
          <a:lstStyle/>
          <a:p>
            <a:pPr>
              <a:lnSpc>
                <a:spcPct val="115000"/>
              </a:lnSpc>
              <a:spcAft>
                <a:spcPts val="600"/>
              </a:spcAft>
              <a:buBlip>
                <a:blip r:embed="rId4"/>
              </a:buBlip>
            </a:pPr>
            <a:r>
              <a:rPr lang="en-GB" sz="1800" dirty="0">
                <a:effectLst/>
                <a:latin typeface="Nunito" panose="00000500000000000000" pitchFamily="2" charset="0"/>
                <a:ea typeface="Arial" panose="020B0604020202020204" pitchFamily="34" charset="0"/>
                <a:cs typeface="Calibri" panose="020F0502020204030204" pitchFamily="34" charset="0"/>
              </a:rPr>
              <a:t>Are these symbols familiar?</a:t>
            </a:r>
          </a:p>
        </p:txBody>
      </p:sp>
      <p:sp>
        <p:nvSpPr>
          <p:cNvPr id="8" name="TextBox 7">
            <a:extLst>
              <a:ext uri="{FF2B5EF4-FFF2-40B4-BE49-F238E27FC236}">
                <a16:creationId xmlns:a16="http://schemas.microsoft.com/office/drawing/2014/main" id="{8834BB55-CAFE-4DC4-A1D9-1AC1D3EDE867}"/>
              </a:ext>
            </a:extLst>
          </p:cNvPr>
          <p:cNvSpPr txBox="1"/>
          <p:nvPr/>
        </p:nvSpPr>
        <p:spPr>
          <a:xfrm>
            <a:off x="5604883" y="1477844"/>
            <a:ext cx="6093994" cy="719043"/>
          </a:xfrm>
          <a:prstGeom prst="rect">
            <a:avLst/>
          </a:prstGeom>
          <a:noFill/>
        </p:spPr>
        <p:txBody>
          <a:bodyPr wrap="square">
            <a:spAutoFit/>
          </a:bodyPr>
          <a:lstStyle/>
          <a:p>
            <a:pPr>
              <a:lnSpc>
                <a:spcPct val="115000"/>
              </a:lnSpc>
              <a:spcAft>
                <a:spcPts val="600"/>
              </a:spcAft>
              <a:buBlip>
                <a:blip r:embed="rId4"/>
              </a:buBlip>
            </a:pPr>
            <a:r>
              <a:rPr lang="en-GB" sz="1800" dirty="0">
                <a:effectLst/>
                <a:latin typeface="Nunito" panose="00000500000000000000" pitchFamily="2" charset="0"/>
                <a:ea typeface="Arial" panose="020B0604020202020204" pitchFamily="34" charset="0"/>
                <a:cs typeface="Calibri" panose="020F0502020204030204" pitchFamily="34" charset="0"/>
              </a:rPr>
              <a:t> How might the language used change between media with the different ratings?</a:t>
            </a:r>
          </a:p>
        </p:txBody>
      </p:sp>
      <p:pic>
        <p:nvPicPr>
          <p:cNvPr id="11" name="Picture 10">
            <a:extLst>
              <a:ext uri="{FF2B5EF4-FFF2-40B4-BE49-F238E27FC236}">
                <a16:creationId xmlns:a16="http://schemas.microsoft.com/office/drawing/2014/main" id="{4C3818A4-F476-44EC-AFD6-617189E270A4}"/>
              </a:ext>
            </a:extLst>
          </p:cNvPr>
          <p:cNvPicPr>
            <a:picLocks noChangeAspect="1"/>
          </p:cNvPicPr>
          <p:nvPr/>
        </p:nvPicPr>
        <p:blipFill>
          <a:blip r:embed="rId5"/>
          <a:stretch>
            <a:fillRect/>
          </a:stretch>
        </p:blipFill>
        <p:spPr>
          <a:xfrm>
            <a:off x="742406" y="2060747"/>
            <a:ext cx="4835651" cy="945315"/>
          </a:xfrm>
          <a:prstGeom prst="rect">
            <a:avLst/>
          </a:prstGeom>
        </p:spPr>
      </p:pic>
      <p:sp>
        <p:nvSpPr>
          <p:cNvPr id="13" name="TextBox 12">
            <a:extLst>
              <a:ext uri="{FF2B5EF4-FFF2-40B4-BE49-F238E27FC236}">
                <a16:creationId xmlns:a16="http://schemas.microsoft.com/office/drawing/2014/main" id="{8BFDC93B-8211-4DB8-89FB-D27223F077A6}"/>
              </a:ext>
            </a:extLst>
          </p:cNvPr>
          <p:cNvSpPr txBox="1"/>
          <p:nvPr/>
        </p:nvSpPr>
        <p:spPr>
          <a:xfrm>
            <a:off x="685800" y="4209643"/>
            <a:ext cx="10820400" cy="400494"/>
          </a:xfrm>
          <a:prstGeom prst="rect">
            <a:avLst/>
          </a:prstGeom>
          <a:noFill/>
        </p:spPr>
        <p:txBody>
          <a:bodyPr wrap="square">
            <a:spAutoFit/>
          </a:bodyPr>
          <a:lstStyle/>
          <a:p>
            <a:pPr>
              <a:lnSpc>
                <a:spcPct val="115000"/>
              </a:lnSpc>
              <a:spcAft>
                <a:spcPts val="600"/>
              </a:spcAft>
              <a:buBlip>
                <a:blip r:embed="rId4"/>
              </a:buBlip>
            </a:pPr>
            <a:r>
              <a:rPr lang="en-GB" sz="1800" dirty="0">
                <a:effectLst/>
                <a:latin typeface="Nunito" panose="00000500000000000000" pitchFamily="2" charset="0"/>
                <a:ea typeface="Arial" panose="020B0604020202020204" pitchFamily="34" charset="0"/>
                <a:cs typeface="Calibri" panose="020F0502020204030204" pitchFamily="34" charset="0"/>
              </a:rPr>
              <a:t> Are there places that films do not appear with ratings first to inform you? </a:t>
            </a:r>
          </a:p>
        </p:txBody>
      </p:sp>
      <p:sp>
        <p:nvSpPr>
          <p:cNvPr id="15" name="TextBox 14">
            <a:extLst>
              <a:ext uri="{FF2B5EF4-FFF2-40B4-BE49-F238E27FC236}">
                <a16:creationId xmlns:a16="http://schemas.microsoft.com/office/drawing/2014/main" id="{56E0490B-C9F3-4AD1-A56E-AE9C03ECC80A}"/>
              </a:ext>
            </a:extLst>
          </p:cNvPr>
          <p:cNvSpPr txBox="1"/>
          <p:nvPr/>
        </p:nvSpPr>
        <p:spPr>
          <a:xfrm>
            <a:off x="5604883" y="2227083"/>
            <a:ext cx="6093994" cy="400494"/>
          </a:xfrm>
          <a:prstGeom prst="rect">
            <a:avLst/>
          </a:prstGeom>
          <a:noFill/>
        </p:spPr>
        <p:txBody>
          <a:bodyPr wrap="square">
            <a:spAutoFit/>
          </a:bodyPr>
          <a:lstStyle/>
          <a:p>
            <a:pPr>
              <a:lnSpc>
                <a:spcPct val="115000"/>
              </a:lnSpc>
              <a:spcAft>
                <a:spcPts val="600"/>
              </a:spcAft>
              <a:buBlip>
                <a:blip r:embed="rId4"/>
              </a:buBlip>
            </a:pPr>
            <a:r>
              <a:rPr lang="en-GB" sz="1800" dirty="0">
                <a:effectLst/>
                <a:latin typeface="Nunito" panose="00000500000000000000" pitchFamily="2" charset="0"/>
                <a:ea typeface="Arial" panose="020B0604020202020204" pitchFamily="34" charset="0"/>
                <a:cs typeface="Calibri" panose="020F0502020204030204" pitchFamily="34" charset="0"/>
              </a:rPr>
              <a:t> How might levels of violence change?</a:t>
            </a:r>
          </a:p>
        </p:txBody>
      </p:sp>
      <p:sp>
        <p:nvSpPr>
          <p:cNvPr id="17" name="TextBox 16">
            <a:extLst>
              <a:ext uri="{FF2B5EF4-FFF2-40B4-BE49-F238E27FC236}">
                <a16:creationId xmlns:a16="http://schemas.microsoft.com/office/drawing/2014/main" id="{AC3A862B-08D1-41FD-8B1A-0EE062F3F33C}"/>
              </a:ext>
            </a:extLst>
          </p:cNvPr>
          <p:cNvSpPr txBox="1"/>
          <p:nvPr/>
        </p:nvSpPr>
        <p:spPr>
          <a:xfrm>
            <a:off x="5578057" y="2716671"/>
            <a:ext cx="6093994" cy="400494"/>
          </a:xfrm>
          <a:prstGeom prst="rect">
            <a:avLst/>
          </a:prstGeom>
          <a:noFill/>
        </p:spPr>
        <p:txBody>
          <a:bodyPr wrap="square">
            <a:spAutoFit/>
          </a:bodyPr>
          <a:lstStyle/>
          <a:p>
            <a:pPr>
              <a:lnSpc>
                <a:spcPct val="115000"/>
              </a:lnSpc>
              <a:spcAft>
                <a:spcPts val="600"/>
              </a:spcAft>
              <a:buBlip>
                <a:blip r:embed="rId4"/>
              </a:buBlip>
            </a:pPr>
            <a:r>
              <a:rPr lang="en-GB" dirty="0">
                <a:latin typeface="Nunito" panose="00000500000000000000" pitchFamily="2" charset="0"/>
                <a:ea typeface="Arial" panose="020B0604020202020204" pitchFamily="34" charset="0"/>
                <a:cs typeface="Calibri" panose="020F0502020204030204" pitchFamily="34" charset="0"/>
              </a:rPr>
              <a:t> How will the types of storylines differ?</a:t>
            </a:r>
            <a:endParaRPr lang="en-GB" sz="1800" dirty="0">
              <a:effectLst/>
              <a:latin typeface="Nunito" panose="00000500000000000000" pitchFamily="2" charset="0"/>
              <a:ea typeface="Arial" panose="020B0604020202020204" pitchFamily="34" charset="0"/>
              <a:cs typeface="Calibri" panose="020F0502020204030204" pitchFamily="34" charset="0"/>
            </a:endParaRPr>
          </a:p>
        </p:txBody>
      </p:sp>
      <p:sp>
        <p:nvSpPr>
          <p:cNvPr id="19" name="TextBox 18">
            <a:extLst>
              <a:ext uri="{FF2B5EF4-FFF2-40B4-BE49-F238E27FC236}">
                <a16:creationId xmlns:a16="http://schemas.microsoft.com/office/drawing/2014/main" id="{AAFC3E60-F94C-4A88-8CAD-CEE2D33ECD41}"/>
              </a:ext>
            </a:extLst>
          </p:cNvPr>
          <p:cNvSpPr txBox="1"/>
          <p:nvPr/>
        </p:nvSpPr>
        <p:spPr>
          <a:xfrm>
            <a:off x="5578057" y="3173466"/>
            <a:ext cx="6093994" cy="719043"/>
          </a:xfrm>
          <a:prstGeom prst="rect">
            <a:avLst/>
          </a:prstGeom>
          <a:noFill/>
        </p:spPr>
        <p:txBody>
          <a:bodyPr wrap="square">
            <a:spAutoFit/>
          </a:bodyPr>
          <a:lstStyle/>
          <a:p>
            <a:pPr>
              <a:lnSpc>
                <a:spcPct val="115000"/>
              </a:lnSpc>
              <a:spcAft>
                <a:spcPts val="600"/>
              </a:spcAft>
              <a:buBlip>
                <a:blip r:embed="rId4"/>
              </a:buBlip>
            </a:pPr>
            <a:r>
              <a:rPr lang="en-GB" sz="1800" dirty="0">
                <a:effectLst/>
                <a:latin typeface="Nunito" panose="00000500000000000000" pitchFamily="2" charset="0"/>
                <a:ea typeface="Arial" panose="020B0604020202020204" pitchFamily="34" charset="0"/>
                <a:cs typeface="Calibri" panose="020F0502020204030204" pitchFamily="34" charset="0"/>
              </a:rPr>
              <a:t> Which ratings should you look for when watching films or playing games?</a:t>
            </a:r>
          </a:p>
        </p:txBody>
      </p:sp>
      <p:sp>
        <p:nvSpPr>
          <p:cNvPr id="21" name="TextBox 20">
            <a:extLst>
              <a:ext uri="{FF2B5EF4-FFF2-40B4-BE49-F238E27FC236}">
                <a16:creationId xmlns:a16="http://schemas.microsoft.com/office/drawing/2014/main" id="{B67ACA4B-6695-4CC0-A20C-BA9BFC618BE9}"/>
              </a:ext>
            </a:extLst>
          </p:cNvPr>
          <p:cNvSpPr txBox="1"/>
          <p:nvPr/>
        </p:nvSpPr>
        <p:spPr>
          <a:xfrm>
            <a:off x="685800" y="4568343"/>
            <a:ext cx="11358154" cy="400494"/>
          </a:xfrm>
          <a:prstGeom prst="rect">
            <a:avLst/>
          </a:prstGeom>
          <a:noFill/>
        </p:spPr>
        <p:txBody>
          <a:bodyPr wrap="square">
            <a:spAutoFit/>
          </a:bodyPr>
          <a:lstStyle/>
          <a:p>
            <a:pPr>
              <a:lnSpc>
                <a:spcPct val="115000"/>
              </a:lnSpc>
              <a:spcAft>
                <a:spcPts val="600"/>
              </a:spcAft>
              <a:buBlip>
                <a:blip r:embed="rId4"/>
              </a:buBlip>
            </a:pPr>
            <a:r>
              <a:rPr lang="en-GB" dirty="0">
                <a:latin typeface="Nunito" panose="00000500000000000000" pitchFamily="2" charset="0"/>
                <a:ea typeface="Arial" panose="020B0604020202020204" pitchFamily="34" charset="0"/>
                <a:cs typeface="Calibri" panose="020F0502020204030204" pitchFamily="34" charset="0"/>
              </a:rPr>
              <a:t> </a:t>
            </a:r>
            <a:r>
              <a:rPr lang="en-GB" sz="1800" dirty="0">
                <a:effectLst/>
                <a:latin typeface="Nunito" panose="00000500000000000000" pitchFamily="2" charset="0"/>
                <a:ea typeface="Arial" panose="020B0604020202020204" pitchFamily="34" charset="0"/>
                <a:cs typeface="Calibri" panose="020F0502020204030204" pitchFamily="34" charset="0"/>
              </a:rPr>
              <a:t>YouTube is one example and other online video sources. </a:t>
            </a:r>
          </a:p>
        </p:txBody>
      </p:sp>
      <p:sp>
        <p:nvSpPr>
          <p:cNvPr id="23" name="TextBox 22">
            <a:extLst>
              <a:ext uri="{FF2B5EF4-FFF2-40B4-BE49-F238E27FC236}">
                <a16:creationId xmlns:a16="http://schemas.microsoft.com/office/drawing/2014/main" id="{AEBE13DD-CFC2-40D8-832C-7D09F7FEBAD6}"/>
              </a:ext>
            </a:extLst>
          </p:cNvPr>
          <p:cNvSpPr txBox="1"/>
          <p:nvPr/>
        </p:nvSpPr>
        <p:spPr>
          <a:xfrm>
            <a:off x="685799" y="4968887"/>
            <a:ext cx="11013077" cy="719043"/>
          </a:xfrm>
          <a:prstGeom prst="rect">
            <a:avLst/>
          </a:prstGeom>
          <a:noFill/>
        </p:spPr>
        <p:txBody>
          <a:bodyPr wrap="square">
            <a:spAutoFit/>
          </a:bodyPr>
          <a:lstStyle/>
          <a:p>
            <a:pPr>
              <a:lnSpc>
                <a:spcPct val="115000"/>
              </a:lnSpc>
              <a:spcAft>
                <a:spcPts val="600"/>
              </a:spcAft>
              <a:buBlip>
                <a:blip r:embed="rId4"/>
              </a:buBlip>
            </a:pPr>
            <a:r>
              <a:rPr lang="en-GB" sz="1800" dirty="0">
                <a:effectLst/>
                <a:latin typeface="Nunito" panose="00000500000000000000" pitchFamily="2" charset="0"/>
                <a:ea typeface="Arial" panose="020B0604020202020204" pitchFamily="34" charset="0"/>
                <a:cs typeface="Calibri" panose="020F0502020204030204" pitchFamily="34" charset="0"/>
              </a:rPr>
              <a:t> You need to be extra careful with such sites because you do not know from the title what the film could contain, and you could see something that upsets you or scares you. If in doubt, do not watch it.</a:t>
            </a:r>
          </a:p>
        </p:txBody>
      </p:sp>
    </p:spTree>
    <p:extLst>
      <p:ext uri="{BB962C8B-B14F-4D97-AF65-F5344CB8AC3E}">
        <p14:creationId xmlns:p14="http://schemas.microsoft.com/office/powerpoint/2010/main" val="11704895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7"/>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9"/>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3"/>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21"/>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2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3" grpId="0"/>
      <p:bldP spid="15" grpId="0"/>
      <p:bldP spid="17" grpId="0"/>
      <p:bldP spid="19" grpId="0"/>
      <p:bldP spid="21" grpId="0"/>
      <p:bldP spid="23"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6B04E1-0535-4D08-97CE-B5DBA22C90C9}"/>
              </a:ext>
            </a:extLst>
          </p:cNvPr>
          <p:cNvSpPr>
            <a:spLocks noGrp="1"/>
          </p:cNvSpPr>
          <p:nvPr>
            <p:ph type="title"/>
          </p:nvPr>
        </p:nvSpPr>
        <p:spPr/>
        <p:txBody>
          <a:bodyPr>
            <a:normAutofit/>
          </a:bodyPr>
          <a:lstStyle/>
          <a:p>
            <a:r>
              <a:rPr lang="en-GB" b="1" dirty="0">
                <a:solidFill>
                  <a:srgbClr val="000000"/>
                </a:solidFill>
                <a:latin typeface="Palanquin Dark SemiBold" panose="020B0704020203020204" pitchFamily="34" charset="0"/>
                <a:cs typeface="Times New Roman" panose="02020603050405020304" pitchFamily="18" charset="0"/>
              </a:rPr>
              <a:t>PEGI Ratings</a:t>
            </a:r>
            <a:endParaRPr lang="en-GB" dirty="0">
              <a:latin typeface="Palanquin Dark SemiBold" panose="020B0704020203020204" pitchFamily="34" charset="0"/>
              <a:cs typeface="Palanquin Dark SemiBold" panose="020B0704020203020204" pitchFamily="34" charset="0"/>
            </a:endParaRPr>
          </a:p>
        </p:txBody>
      </p:sp>
      <p:sp>
        <p:nvSpPr>
          <p:cNvPr id="4" name="TextBox 3">
            <a:extLst>
              <a:ext uri="{FF2B5EF4-FFF2-40B4-BE49-F238E27FC236}">
                <a16:creationId xmlns:a16="http://schemas.microsoft.com/office/drawing/2014/main" id="{1B48C231-1311-4707-84AE-1D38711EE1FE}"/>
              </a:ext>
            </a:extLst>
          </p:cNvPr>
          <p:cNvSpPr txBox="1"/>
          <p:nvPr/>
        </p:nvSpPr>
        <p:spPr>
          <a:xfrm>
            <a:off x="333187" y="6363653"/>
            <a:ext cx="10515600" cy="415498"/>
          </a:xfrm>
          <a:prstGeom prst="rect">
            <a:avLst/>
          </a:prstGeom>
          <a:noFill/>
        </p:spPr>
        <p:txBody>
          <a:bodyPr wrap="square" rtlCol="0">
            <a:spAutoFit/>
          </a:bodyPr>
          <a:lstStyle/>
          <a:p>
            <a:r>
              <a:rPr lang="en-US" sz="1050" b="1" dirty="0">
                <a:effectLst/>
                <a:latin typeface="Palanquin" panose="020B0004020203020204" pitchFamily="34" charset="0"/>
                <a:ea typeface="Calibri" panose="020F0502020204030204" pitchFamily="34" charset="0"/>
              </a:rPr>
              <a:t>Need more support? Contact us:</a:t>
            </a:r>
          </a:p>
          <a:p>
            <a:r>
              <a:rPr lang="en-US" sz="1050" dirty="0">
                <a:effectLst/>
                <a:latin typeface="Palanquin" panose="020B0004020203020204" pitchFamily="34" charset="0"/>
                <a:ea typeface="Calibri" panose="020F0502020204030204" pitchFamily="34" charset="0"/>
              </a:rPr>
              <a:t>Tel: +44(0)208 203 1781 </a:t>
            </a:r>
            <a:r>
              <a:rPr lang="en-US" sz="1050" dirty="0">
                <a:solidFill>
                  <a:srgbClr val="8E24AA"/>
                </a:solidFill>
                <a:effectLst/>
                <a:latin typeface="Palanquin" panose="020B0004020203020204" pitchFamily="34" charset="0"/>
                <a:ea typeface="Calibri" panose="020F0502020204030204" pitchFamily="34" charset="0"/>
              </a:rPr>
              <a:t>|</a:t>
            </a:r>
            <a:r>
              <a:rPr lang="en-US" sz="1050" dirty="0">
                <a:effectLst/>
                <a:latin typeface="Palanquin" panose="020B0004020203020204" pitchFamily="34" charset="0"/>
                <a:ea typeface="Calibri" panose="020F0502020204030204" pitchFamily="34" charset="0"/>
              </a:rPr>
              <a:t> Email: support@2simple.com </a:t>
            </a:r>
            <a:r>
              <a:rPr lang="en-US" sz="1050" dirty="0">
                <a:solidFill>
                  <a:srgbClr val="8E24AA"/>
                </a:solidFill>
                <a:effectLst/>
                <a:latin typeface="Palanquin" panose="020B0004020203020204" pitchFamily="34" charset="0"/>
                <a:ea typeface="Calibri" panose="020F0502020204030204" pitchFamily="34" charset="0"/>
              </a:rPr>
              <a:t>|</a:t>
            </a:r>
            <a:r>
              <a:rPr lang="en-US" sz="1050" dirty="0">
                <a:effectLst/>
                <a:latin typeface="Palanquin" panose="020B0004020203020204" pitchFamily="34" charset="0"/>
                <a:ea typeface="Calibri" panose="020F0502020204030204" pitchFamily="34" charset="0"/>
              </a:rPr>
              <a:t> Twitter: @2simplesoftware</a:t>
            </a:r>
            <a:endParaRPr lang="en-GB" sz="1050" dirty="0"/>
          </a:p>
        </p:txBody>
      </p:sp>
      <p:pic>
        <p:nvPicPr>
          <p:cNvPr id="5" name="Picture 4">
            <a:extLst>
              <a:ext uri="{FF2B5EF4-FFF2-40B4-BE49-F238E27FC236}">
                <a16:creationId xmlns:a16="http://schemas.microsoft.com/office/drawing/2014/main" id="{135F4818-3E37-4E2E-B485-07B3B4705BF8}"/>
              </a:ext>
            </a:extLst>
          </p:cNvPr>
          <p:cNvPicPr/>
          <p:nvPr/>
        </p:nvPicPr>
        <p:blipFill>
          <a:blip r:embed="rId3" cstate="hqprint">
            <a:extLst>
              <a:ext uri="{28A0092B-C50C-407E-A947-70E740481C1C}">
                <a14:useLocalDpi xmlns:a14="http://schemas.microsoft.com/office/drawing/2010/main" val="0"/>
              </a:ext>
            </a:extLst>
          </a:blip>
          <a:srcRect/>
          <a:stretch>
            <a:fillRect/>
          </a:stretch>
        </p:blipFill>
        <p:spPr bwMode="auto">
          <a:xfrm>
            <a:off x="10116185" y="6192203"/>
            <a:ext cx="1237615" cy="342900"/>
          </a:xfrm>
          <a:prstGeom prst="rect">
            <a:avLst/>
          </a:prstGeom>
          <a:noFill/>
        </p:spPr>
      </p:pic>
      <p:sp>
        <p:nvSpPr>
          <p:cNvPr id="6" name="TextBox 5">
            <a:extLst>
              <a:ext uri="{FF2B5EF4-FFF2-40B4-BE49-F238E27FC236}">
                <a16:creationId xmlns:a16="http://schemas.microsoft.com/office/drawing/2014/main" id="{E62588E9-EA66-421A-9377-37D8CFDB7762}"/>
              </a:ext>
            </a:extLst>
          </p:cNvPr>
          <p:cNvSpPr txBox="1"/>
          <p:nvPr/>
        </p:nvSpPr>
        <p:spPr>
          <a:xfrm>
            <a:off x="11353800" y="365125"/>
            <a:ext cx="690154" cy="253916"/>
          </a:xfrm>
          <a:prstGeom prst="rect">
            <a:avLst/>
          </a:prstGeom>
          <a:noFill/>
        </p:spPr>
        <p:txBody>
          <a:bodyPr wrap="square" rtlCol="0">
            <a:spAutoFit/>
          </a:bodyPr>
          <a:lstStyle/>
          <a:p>
            <a:r>
              <a:rPr lang="en-US" sz="1050" dirty="0">
                <a:effectLst/>
                <a:latin typeface="Palanquin" panose="020B0004020203020204" pitchFamily="34" charset="0"/>
                <a:ea typeface="Calibri" panose="020F0502020204030204" pitchFamily="34" charset="0"/>
              </a:rPr>
              <a:t>Slide 8</a:t>
            </a:r>
            <a:endParaRPr lang="en-GB" sz="1050" dirty="0"/>
          </a:p>
        </p:txBody>
      </p:sp>
      <p:sp>
        <p:nvSpPr>
          <p:cNvPr id="10" name="TextBox 9">
            <a:extLst>
              <a:ext uri="{FF2B5EF4-FFF2-40B4-BE49-F238E27FC236}">
                <a16:creationId xmlns:a16="http://schemas.microsoft.com/office/drawing/2014/main" id="{4F64E6A8-34A9-4F4D-888B-BBB06E12B5C7}"/>
              </a:ext>
            </a:extLst>
          </p:cNvPr>
          <p:cNvSpPr txBox="1"/>
          <p:nvPr/>
        </p:nvSpPr>
        <p:spPr>
          <a:xfrm>
            <a:off x="838200" y="1456643"/>
            <a:ext cx="9087336" cy="719043"/>
          </a:xfrm>
          <a:prstGeom prst="rect">
            <a:avLst/>
          </a:prstGeom>
          <a:noFill/>
        </p:spPr>
        <p:txBody>
          <a:bodyPr wrap="square">
            <a:spAutoFit/>
          </a:bodyPr>
          <a:lstStyle/>
          <a:p>
            <a:pPr>
              <a:lnSpc>
                <a:spcPct val="115000"/>
              </a:lnSpc>
              <a:spcAft>
                <a:spcPts val="600"/>
              </a:spcAft>
              <a:buBlip>
                <a:blip r:embed="rId4"/>
              </a:buBlip>
            </a:pPr>
            <a:r>
              <a:rPr lang="en-GB" sz="1800" dirty="0">
                <a:effectLst/>
                <a:latin typeface="Nunito" panose="00000500000000000000" pitchFamily="2" charset="0"/>
                <a:ea typeface="Arial" panose="020B0604020202020204" pitchFamily="34" charset="0"/>
                <a:cs typeface="Calibri" panose="020F0502020204030204" pitchFamily="34" charset="0"/>
              </a:rPr>
              <a:t> PEGI provides age classifications for video games in 38 European countries. There are age ratings and separate content descriptors.</a:t>
            </a:r>
          </a:p>
        </p:txBody>
      </p:sp>
      <p:sp>
        <p:nvSpPr>
          <p:cNvPr id="16" name="TextBox 15">
            <a:extLst>
              <a:ext uri="{FF2B5EF4-FFF2-40B4-BE49-F238E27FC236}">
                <a16:creationId xmlns:a16="http://schemas.microsoft.com/office/drawing/2014/main" id="{2CCE3CF6-452C-454F-A787-1378851DBA5E}"/>
              </a:ext>
            </a:extLst>
          </p:cNvPr>
          <p:cNvSpPr txBox="1"/>
          <p:nvPr/>
        </p:nvSpPr>
        <p:spPr>
          <a:xfrm>
            <a:off x="838200" y="2189389"/>
            <a:ext cx="9087336" cy="400494"/>
          </a:xfrm>
          <a:prstGeom prst="rect">
            <a:avLst/>
          </a:prstGeom>
          <a:noFill/>
        </p:spPr>
        <p:txBody>
          <a:bodyPr wrap="square">
            <a:spAutoFit/>
          </a:bodyPr>
          <a:lstStyle/>
          <a:p>
            <a:pPr>
              <a:lnSpc>
                <a:spcPct val="115000"/>
              </a:lnSpc>
              <a:spcAft>
                <a:spcPts val="600"/>
              </a:spcAft>
              <a:buBlip>
                <a:blip r:embed="rId4"/>
              </a:buBlip>
            </a:pPr>
            <a:r>
              <a:rPr lang="en-GB" sz="1800" dirty="0">
                <a:effectLst/>
                <a:latin typeface="Nunito" panose="00000500000000000000" pitchFamily="2" charset="0"/>
                <a:ea typeface="Arial" panose="020B0604020202020204" pitchFamily="34" charset="0"/>
                <a:cs typeface="Calibri" panose="020F0502020204030204" pitchFamily="34" charset="0"/>
              </a:rPr>
              <a:t> These are the PEGI age ratings.</a:t>
            </a:r>
          </a:p>
        </p:txBody>
      </p:sp>
      <p:grpSp>
        <p:nvGrpSpPr>
          <p:cNvPr id="30" name="Group 29">
            <a:extLst>
              <a:ext uri="{FF2B5EF4-FFF2-40B4-BE49-F238E27FC236}">
                <a16:creationId xmlns:a16="http://schemas.microsoft.com/office/drawing/2014/main" id="{C2526A24-F9CD-42C1-892B-0169C5E56187}"/>
              </a:ext>
            </a:extLst>
          </p:cNvPr>
          <p:cNvGrpSpPr/>
          <p:nvPr/>
        </p:nvGrpSpPr>
        <p:grpSpPr>
          <a:xfrm>
            <a:off x="7527924" y="2503413"/>
            <a:ext cx="4170953" cy="3143669"/>
            <a:chOff x="7527924" y="2503413"/>
            <a:chExt cx="4170953" cy="3143669"/>
          </a:xfrm>
        </p:grpSpPr>
        <p:sp>
          <p:nvSpPr>
            <p:cNvPr id="14" name="TextBox 13">
              <a:extLst>
                <a:ext uri="{FF2B5EF4-FFF2-40B4-BE49-F238E27FC236}">
                  <a16:creationId xmlns:a16="http://schemas.microsoft.com/office/drawing/2014/main" id="{AE743432-4F0B-4CC5-BB61-B471356D337B}"/>
                </a:ext>
              </a:extLst>
            </p:cNvPr>
            <p:cNvSpPr txBox="1"/>
            <p:nvPr/>
          </p:nvSpPr>
          <p:spPr>
            <a:xfrm>
              <a:off x="7527924" y="4692975"/>
              <a:ext cx="4170953" cy="954107"/>
            </a:xfrm>
            <a:prstGeom prst="rect">
              <a:avLst/>
            </a:prstGeom>
            <a:noFill/>
          </p:spPr>
          <p:txBody>
            <a:bodyPr wrap="square" rtlCol="0">
              <a:spAutoFit/>
            </a:bodyPr>
            <a:lstStyle/>
            <a:p>
              <a:r>
                <a:rPr lang="en-GB" sz="1400" dirty="0">
                  <a:latin typeface="Nunito" panose="00000500000000000000" pitchFamily="2" charset="0"/>
                </a:rPr>
                <a:t>Increasing levels of more realistic looking violence.</a:t>
              </a:r>
            </a:p>
            <a:p>
              <a:r>
                <a:rPr lang="en-GB" sz="1400" dirty="0">
                  <a:latin typeface="Nunito" panose="00000500000000000000" pitchFamily="2" charset="0"/>
                </a:rPr>
                <a:t>Grown-up themes.</a:t>
              </a:r>
            </a:p>
            <a:p>
              <a:r>
                <a:rPr lang="en-GB" sz="1400" dirty="0">
                  <a:latin typeface="Nunito" panose="00000500000000000000" pitchFamily="2" charset="0"/>
                </a:rPr>
                <a:t>Bad language.</a:t>
              </a:r>
            </a:p>
            <a:p>
              <a:r>
                <a:rPr lang="en-GB" sz="1400" dirty="0">
                  <a:latin typeface="Nunito" panose="00000500000000000000" pitchFamily="2" charset="0"/>
                </a:rPr>
                <a:t>Gambling.</a:t>
              </a:r>
            </a:p>
          </p:txBody>
        </p:sp>
        <p:pic>
          <p:nvPicPr>
            <p:cNvPr id="18" name="Picture 17">
              <a:extLst>
                <a:ext uri="{FF2B5EF4-FFF2-40B4-BE49-F238E27FC236}">
                  <a16:creationId xmlns:a16="http://schemas.microsoft.com/office/drawing/2014/main" id="{C5724845-610D-4187-97E3-455C8422E716}"/>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9984591" y="2503413"/>
              <a:ext cx="1714286" cy="2093552"/>
            </a:xfrm>
            <a:prstGeom prst="rect">
              <a:avLst/>
            </a:prstGeom>
            <a:ln>
              <a:noFill/>
            </a:ln>
            <a:effectLst>
              <a:outerShdw blurRad="292100" dist="139700" dir="2700000" algn="tl" rotWithShape="0">
                <a:srgbClr val="333333">
                  <a:alpha val="65000"/>
                </a:srgbClr>
              </a:outerShdw>
            </a:effectLst>
          </p:spPr>
        </p:pic>
        <p:pic>
          <p:nvPicPr>
            <p:cNvPr id="20" name="Picture 19">
              <a:extLst>
                <a:ext uri="{FF2B5EF4-FFF2-40B4-BE49-F238E27FC236}">
                  <a16:creationId xmlns:a16="http://schemas.microsoft.com/office/drawing/2014/main" id="{6D0D37F0-4675-432B-98C4-C2CB29DDA553}"/>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7531996" y="2525317"/>
              <a:ext cx="1715665" cy="2095238"/>
            </a:xfrm>
            <a:prstGeom prst="rect">
              <a:avLst/>
            </a:prstGeom>
            <a:ln>
              <a:noFill/>
            </a:ln>
            <a:effectLst>
              <a:outerShdw blurRad="292100" dist="139700" dir="2700000" algn="tl" rotWithShape="0">
                <a:srgbClr val="333333">
                  <a:alpha val="65000"/>
                </a:srgbClr>
              </a:outerShdw>
            </a:effectLst>
          </p:spPr>
        </p:pic>
      </p:grpSp>
      <p:grpSp>
        <p:nvGrpSpPr>
          <p:cNvPr id="29" name="Group 28">
            <a:extLst>
              <a:ext uri="{FF2B5EF4-FFF2-40B4-BE49-F238E27FC236}">
                <a16:creationId xmlns:a16="http://schemas.microsoft.com/office/drawing/2014/main" id="{F978DAD3-1ED5-4E4F-863C-B6ED07AEF2EB}"/>
              </a:ext>
            </a:extLst>
          </p:cNvPr>
          <p:cNvGrpSpPr/>
          <p:nvPr/>
        </p:nvGrpSpPr>
        <p:grpSpPr>
          <a:xfrm>
            <a:off x="4679466" y="2583083"/>
            <a:ext cx="2848457" cy="3781401"/>
            <a:chOff x="4679466" y="2583083"/>
            <a:chExt cx="2848457" cy="3781401"/>
          </a:xfrm>
        </p:grpSpPr>
        <p:sp>
          <p:nvSpPr>
            <p:cNvPr id="13" name="TextBox 12">
              <a:extLst>
                <a:ext uri="{FF2B5EF4-FFF2-40B4-BE49-F238E27FC236}">
                  <a16:creationId xmlns:a16="http://schemas.microsoft.com/office/drawing/2014/main" id="{A4A55877-58BC-4281-8ABE-30CDEFA7115A}"/>
                </a:ext>
              </a:extLst>
            </p:cNvPr>
            <p:cNvSpPr txBox="1"/>
            <p:nvPr/>
          </p:nvSpPr>
          <p:spPr>
            <a:xfrm>
              <a:off x="4679466" y="4764046"/>
              <a:ext cx="2848457" cy="1600438"/>
            </a:xfrm>
            <a:prstGeom prst="rect">
              <a:avLst/>
            </a:prstGeom>
            <a:noFill/>
          </p:spPr>
          <p:txBody>
            <a:bodyPr wrap="square" rtlCol="0">
              <a:spAutoFit/>
            </a:bodyPr>
            <a:lstStyle/>
            <a:p>
              <a:r>
                <a:rPr lang="en-GB" sz="1400" dirty="0">
                  <a:latin typeface="Nunito" panose="00000500000000000000" pitchFamily="2" charset="0"/>
                </a:rPr>
                <a:t>Video games that show violence of a slightly more graphic nature towards fantasy characters or non-realistic violence towards human-like characters.</a:t>
              </a:r>
            </a:p>
            <a:p>
              <a:r>
                <a:rPr lang="en-GB" sz="1400" dirty="0">
                  <a:latin typeface="Nunito" panose="00000500000000000000" pitchFamily="2" charset="0"/>
                </a:rPr>
                <a:t>Mild bad language.</a:t>
              </a:r>
            </a:p>
            <a:p>
              <a:r>
                <a:rPr lang="en-GB" sz="1400" dirty="0">
                  <a:latin typeface="Nunito" panose="00000500000000000000" pitchFamily="2" charset="0"/>
                </a:rPr>
                <a:t>More grown-up themes.</a:t>
              </a:r>
            </a:p>
          </p:txBody>
        </p:sp>
        <p:pic>
          <p:nvPicPr>
            <p:cNvPr id="22" name="Picture 21">
              <a:extLst>
                <a:ext uri="{FF2B5EF4-FFF2-40B4-BE49-F238E27FC236}">
                  <a16:creationId xmlns:a16="http://schemas.microsoft.com/office/drawing/2014/main" id="{3F820A5C-F380-41F1-B48B-58F7C75079DA}"/>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5096481" y="2583083"/>
              <a:ext cx="1715665" cy="2095238"/>
            </a:xfrm>
            <a:prstGeom prst="rect">
              <a:avLst/>
            </a:prstGeom>
            <a:ln>
              <a:noFill/>
            </a:ln>
            <a:effectLst>
              <a:outerShdw blurRad="292100" dist="139700" dir="2700000" algn="tl" rotWithShape="0">
                <a:srgbClr val="333333">
                  <a:alpha val="65000"/>
                </a:srgbClr>
              </a:outerShdw>
            </a:effectLst>
          </p:spPr>
        </p:pic>
      </p:grpSp>
      <p:grpSp>
        <p:nvGrpSpPr>
          <p:cNvPr id="28" name="Group 27">
            <a:extLst>
              <a:ext uri="{FF2B5EF4-FFF2-40B4-BE49-F238E27FC236}">
                <a16:creationId xmlns:a16="http://schemas.microsoft.com/office/drawing/2014/main" id="{A7FAEF31-F3A5-4386-BDE1-D578D961F685}"/>
              </a:ext>
            </a:extLst>
          </p:cNvPr>
          <p:cNvGrpSpPr/>
          <p:nvPr/>
        </p:nvGrpSpPr>
        <p:grpSpPr>
          <a:xfrm>
            <a:off x="2636647" y="2563555"/>
            <a:ext cx="1854961" cy="3423357"/>
            <a:chOff x="2636647" y="2563555"/>
            <a:chExt cx="1854961" cy="3423357"/>
          </a:xfrm>
        </p:grpSpPr>
        <p:sp>
          <p:nvSpPr>
            <p:cNvPr id="12" name="TextBox 11">
              <a:extLst>
                <a:ext uri="{FF2B5EF4-FFF2-40B4-BE49-F238E27FC236}">
                  <a16:creationId xmlns:a16="http://schemas.microsoft.com/office/drawing/2014/main" id="{94016D83-A45F-4536-8CD6-DC479601DF9B}"/>
                </a:ext>
              </a:extLst>
            </p:cNvPr>
            <p:cNvSpPr txBox="1"/>
            <p:nvPr/>
          </p:nvSpPr>
          <p:spPr>
            <a:xfrm>
              <a:off x="2636647" y="4817361"/>
              <a:ext cx="1854961" cy="1169551"/>
            </a:xfrm>
            <a:prstGeom prst="rect">
              <a:avLst/>
            </a:prstGeom>
            <a:noFill/>
          </p:spPr>
          <p:txBody>
            <a:bodyPr wrap="square" rtlCol="0">
              <a:spAutoFit/>
            </a:bodyPr>
            <a:lstStyle/>
            <a:p>
              <a:r>
                <a:rPr lang="en-GB" sz="1400" dirty="0">
                  <a:latin typeface="Nunito" panose="00000500000000000000" pitchFamily="2" charset="0"/>
                </a:rPr>
                <a:t>Scenes that could frighten younger children. Very mild non-realistic violence.</a:t>
              </a:r>
            </a:p>
          </p:txBody>
        </p:sp>
        <p:pic>
          <p:nvPicPr>
            <p:cNvPr id="24" name="Picture 23">
              <a:extLst>
                <a:ext uri="{FF2B5EF4-FFF2-40B4-BE49-F238E27FC236}">
                  <a16:creationId xmlns:a16="http://schemas.microsoft.com/office/drawing/2014/main" id="{88ABCC2A-0030-4E03-AE93-4D54440CCB4C}"/>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a:off x="2771870" y="2563555"/>
              <a:ext cx="1715665" cy="2095238"/>
            </a:xfrm>
            <a:prstGeom prst="rect">
              <a:avLst/>
            </a:prstGeom>
            <a:ln>
              <a:noFill/>
            </a:ln>
            <a:effectLst>
              <a:outerShdw blurRad="292100" dist="139700" dir="2700000" algn="tl" rotWithShape="0">
                <a:srgbClr val="333333">
                  <a:alpha val="65000"/>
                </a:srgbClr>
              </a:outerShdw>
            </a:effectLst>
          </p:spPr>
        </p:pic>
      </p:grpSp>
      <p:grpSp>
        <p:nvGrpSpPr>
          <p:cNvPr id="31" name="Group 30">
            <a:extLst>
              <a:ext uri="{FF2B5EF4-FFF2-40B4-BE49-F238E27FC236}">
                <a16:creationId xmlns:a16="http://schemas.microsoft.com/office/drawing/2014/main" id="{35482848-7C4D-4CC2-9E74-044D2058DFCC}"/>
              </a:ext>
            </a:extLst>
          </p:cNvPr>
          <p:cNvGrpSpPr/>
          <p:nvPr/>
        </p:nvGrpSpPr>
        <p:grpSpPr>
          <a:xfrm>
            <a:off x="333187" y="2555542"/>
            <a:ext cx="11365690" cy="3835740"/>
            <a:chOff x="333187" y="2555542"/>
            <a:chExt cx="11365690" cy="3835740"/>
          </a:xfrm>
        </p:grpSpPr>
        <p:sp>
          <p:nvSpPr>
            <p:cNvPr id="15" name="TextBox 14">
              <a:extLst>
                <a:ext uri="{FF2B5EF4-FFF2-40B4-BE49-F238E27FC236}">
                  <a16:creationId xmlns:a16="http://schemas.microsoft.com/office/drawing/2014/main" id="{F010FF58-34E8-4155-A099-6D162E0F0936}"/>
                </a:ext>
              </a:extLst>
            </p:cNvPr>
            <p:cNvSpPr txBox="1"/>
            <p:nvPr/>
          </p:nvSpPr>
          <p:spPr>
            <a:xfrm>
              <a:off x="7561965" y="5806507"/>
              <a:ext cx="4136912" cy="584775"/>
            </a:xfrm>
            <a:prstGeom prst="rect">
              <a:avLst/>
            </a:prstGeom>
            <a:noFill/>
          </p:spPr>
          <p:txBody>
            <a:bodyPr wrap="square" rtlCol="0">
              <a:spAutoFit/>
            </a:bodyPr>
            <a:lstStyle/>
            <a:p>
              <a:r>
                <a:rPr lang="en-GB" sz="1400" dirty="0">
                  <a:latin typeface="Nunito" panose="00000500000000000000" pitchFamily="2" charset="0"/>
                </a:rPr>
                <a:t>Pan-European Game Information </a:t>
              </a:r>
              <a:r>
                <a:rPr lang="en-GB" sz="1400" dirty="0">
                  <a:latin typeface="Nunito" panose="00000500000000000000" pitchFamily="2" charset="0"/>
                  <a:hlinkClick r:id="rId9"/>
                </a:rPr>
                <a:t>https://pegi.info/</a:t>
              </a:r>
              <a:endParaRPr lang="en-GB" sz="1400" dirty="0">
                <a:latin typeface="Nunito" panose="00000500000000000000" pitchFamily="2" charset="0"/>
              </a:endParaRPr>
            </a:p>
            <a:p>
              <a:endParaRPr lang="en-GB" dirty="0"/>
            </a:p>
          </p:txBody>
        </p:sp>
        <p:grpSp>
          <p:nvGrpSpPr>
            <p:cNvPr id="27" name="Group 26">
              <a:extLst>
                <a:ext uri="{FF2B5EF4-FFF2-40B4-BE49-F238E27FC236}">
                  <a16:creationId xmlns:a16="http://schemas.microsoft.com/office/drawing/2014/main" id="{84A6175E-DCF1-43DF-AD03-FF850877FDB6}"/>
                </a:ext>
              </a:extLst>
            </p:cNvPr>
            <p:cNvGrpSpPr/>
            <p:nvPr/>
          </p:nvGrpSpPr>
          <p:grpSpPr>
            <a:xfrm>
              <a:off x="333187" y="2555542"/>
              <a:ext cx="2115601" cy="3783444"/>
              <a:chOff x="333187" y="2555542"/>
              <a:chExt cx="2115601" cy="3783444"/>
            </a:xfrm>
          </p:grpSpPr>
          <p:sp>
            <p:nvSpPr>
              <p:cNvPr id="11" name="TextBox 10">
                <a:extLst>
                  <a:ext uri="{FF2B5EF4-FFF2-40B4-BE49-F238E27FC236}">
                    <a16:creationId xmlns:a16="http://schemas.microsoft.com/office/drawing/2014/main" id="{6AFC6D91-A33A-46A2-9E4B-445DC4A636E2}"/>
                  </a:ext>
                </a:extLst>
              </p:cNvPr>
              <p:cNvSpPr txBox="1"/>
              <p:nvPr/>
            </p:nvSpPr>
            <p:spPr>
              <a:xfrm>
                <a:off x="333187" y="4738548"/>
                <a:ext cx="2115601" cy="1600438"/>
              </a:xfrm>
              <a:prstGeom prst="rect">
                <a:avLst/>
              </a:prstGeom>
              <a:noFill/>
            </p:spPr>
            <p:txBody>
              <a:bodyPr wrap="square" rtlCol="0">
                <a:spAutoFit/>
              </a:bodyPr>
              <a:lstStyle/>
              <a:p>
                <a:r>
                  <a:rPr lang="en-GB" sz="1400" dirty="0">
                    <a:latin typeface="Nunito" panose="00000500000000000000" pitchFamily="2" charset="0"/>
                  </a:rPr>
                  <a:t>Suitable for all ages,</a:t>
                </a:r>
              </a:p>
              <a:p>
                <a:r>
                  <a:rPr lang="en-GB" sz="1400" dirty="0">
                    <a:latin typeface="Nunito" panose="00000500000000000000" pitchFamily="2" charset="0"/>
                  </a:rPr>
                  <a:t>No sounds or pictures that are likely to frighten young children.</a:t>
                </a:r>
              </a:p>
              <a:p>
                <a:r>
                  <a:rPr lang="en-GB" sz="1400" dirty="0">
                    <a:latin typeface="Nunito" panose="00000500000000000000" pitchFamily="2" charset="0"/>
                  </a:rPr>
                  <a:t>Only cartoon/joke violence</a:t>
                </a:r>
              </a:p>
              <a:p>
                <a:r>
                  <a:rPr lang="en-GB" sz="1400" dirty="0">
                    <a:latin typeface="Nunito" panose="00000500000000000000" pitchFamily="2" charset="0"/>
                  </a:rPr>
                  <a:t>No bad language.</a:t>
                </a:r>
              </a:p>
            </p:txBody>
          </p:sp>
          <p:pic>
            <p:nvPicPr>
              <p:cNvPr id="26" name="Picture 25">
                <a:extLst>
                  <a:ext uri="{FF2B5EF4-FFF2-40B4-BE49-F238E27FC236}">
                    <a16:creationId xmlns:a16="http://schemas.microsoft.com/office/drawing/2014/main" id="{2E67E99B-2E8F-4DDF-A8E1-2926F411ECD6}"/>
                  </a:ext>
                </a:extLst>
              </p:cNvPr>
              <p:cNvPicPr>
                <a:picLocks noChangeAspect="1"/>
              </p:cNvPicPr>
              <p:nvPr/>
            </p:nvPicPr>
            <p:blipFill>
              <a:blip r:embed="rId10">
                <a:extLst>
                  <a:ext uri="{28A0092B-C50C-407E-A947-70E740481C1C}">
                    <a14:useLocalDpi xmlns:a14="http://schemas.microsoft.com/office/drawing/2010/main" val="0"/>
                  </a:ext>
                </a:extLst>
              </a:blip>
              <a:srcRect/>
              <a:stretch/>
            </p:blipFill>
            <p:spPr>
              <a:xfrm>
                <a:off x="468410" y="2555542"/>
                <a:ext cx="1715665" cy="2095238"/>
              </a:xfrm>
              <a:prstGeom prst="rect">
                <a:avLst/>
              </a:prstGeom>
              <a:ln>
                <a:noFill/>
              </a:ln>
              <a:effectLst>
                <a:outerShdw blurRad="292100" dist="139700" dir="2700000" algn="tl" rotWithShape="0">
                  <a:srgbClr val="333333">
                    <a:alpha val="65000"/>
                  </a:srgbClr>
                </a:outerShdw>
              </a:effectLst>
            </p:spPr>
          </p:pic>
        </p:grpSp>
      </p:grpSp>
    </p:spTree>
    <p:extLst>
      <p:ext uri="{BB962C8B-B14F-4D97-AF65-F5344CB8AC3E}">
        <p14:creationId xmlns:p14="http://schemas.microsoft.com/office/powerpoint/2010/main" val="30078653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1"/>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8"/>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29"/>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6B04E1-0535-4D08-97CE-B5DBA22C90C9}"/>
              </a:ext>
            </a:extLst>
          </p:cNvPr>
          <p:cNvSpPr>
            <a:spLocks noGrp="1"/>
          </p:cNvSpPr>
          <p:nvPr>
            <p:ph type="title"/>
          </p:nvPr>
        </p:nvSpPr>
        <p:spPr/>
        <p:txBody>
          <a:bodyPr>
            <a:normAutofit/>
          </a:bodyPr>
          <a:lstStyle/>
          <a:p>
            <a:r>
              <a:rPr lang="en-GB" b="1" dirty="0">
                <a:solidFill>
                  <a:srgbClr val="000000"/>
                </a:solidFill>
                <a:latin typeface="Palanquin Dark SemiBold" panose="020B0704020203020204" pitchFamily="34" charset="0"/>
                <a:cs typeface="Times New Roman" panose="02020603050405020304" pitchFamily="18" charset="0"/>
              </a:rPr>
              <a:t>PEGI Ratings</a:t>
            </a:r>
            <a:endParaRPr lang="en-GB" dirty="0">
              <a:latin typeface="Palanquin Dark SemiBold" panose="020B0704020203020204" pitchFamily="34" charset="0"/>
              <a:cs typeface="Palanquin Dark SemiBold" panose="020B0704020203020204" pitchFamily="34" charset="0"/>
            </a:endParaRPr>
          </a:p>
        </p:txBody>
      </p:sp>
      <p:sp>
        <p:nvSpPr>
          <p:cNvPr id="4" name="TextBox 3">
            <a:extLst>
              <a:ext uri="{FF2B5EF4-FFF2-40B4-BE49-F238E27FC236}">
                <a16:creationId xmlns:a16="http://schemas.microsoft.com/office/drawing/2014/main" id="{1B48C231-1311-4707-84AE-1D38711EE1FE}"/>
              </a:ext>
            </a:extLst>
          </p:cNvPr>
          <p:cNvSpPr txBox="1"/>
          <p:nvPr/>
        </p:nvSpPr>
        <p:spPr>
          <a:xfrm>
            <a:off x="838200" y="6176963"/>
            <a:ext cx="10515600" cy="415498"/>
          </a:xfrm>
          <a:prstGeom prst="rect">
            <a:avLst/>
          </a:prstGeom>
          <a:noFill/>
        </p:spPr>
        <p:txBody>
          <a:bodyPr wrap="square" rtlCol="0">
            <a:spAutoFit/>
          </a:bodyPr>
          <a:lstStyle/>
          <a:p>
            <a:r>
              <a:rPr lang="en-US" sz="1050" b="1" dirty="0">
                <a:effectLst/>
                <a:latin typeface="Palanquin" panose="020B0004020203020204" pitchFamily="34" charset="0"/>
                <a:ea typeface="Calibri" panose="020F0502020204030204" pitchFamily="34" charset="0"/>
              </a:rPr>
              <a:t>Need more support? Contact us:</a:t>
            </a:r>
          </a:p>
          <a:p>
            <a:r>
              <a:rPr lang="en-US" sz="1050" dirty="0">
                <a:effectLst/>
                <a:latin typeface="Palanquin" panose="020B0004020203020204" pitchFamily="34" charset="0"/>
                <a:ea typeface="Calibri" panose="020F0502020204030204" pitchFamily="34" charset="0"/>
              </a:rPr>
              <a:t>Tel: +44(0)208 203 1781 </a:t>
            </a:r>
            <a:r>
              <a:rPr lang="en-US" sz="1050" dirty="0">
                <a:solidFill>
                  <a:srgbClr val="8E24AA"/>
                </a:solidFill>
                <a:effectLst/>
                <a:latin typeface="Palanquin" panose="020B0004020203020204" pitchFamily="34" charset="0"/>
                <a:ea typeface="Calibri" panose="020F0502020204030204" pitchFamily="34" charset="0"/>
              </a:rPr>
              <a:t>|</a:t>
            </a:r>
            <a:r>
              <a:rPr lang="en-US" sz="1050" dirty="0">
                <a:effectLst/>
                <a:latin typeface="Palanquin" panose="020B0004020203020204" pitchFamily="34" charset="0"/>
                <a:ea typeface="Calibri" panose="020F0502020204030204" pitchFamily="34" charset="0"/>
              </a:rPr>
              <a:t> Email: support@2simple.com </a:t>
            </a:r>
            <a:r>
              <a:rPr lang="en-US" sz="1050" dirty="0">
                <a:solidFill>
                  <a:srgbClr val="8E24AA"/>
                </a:solidFill>
                <a:effectLst/>
                <a:latin typeface="Palanquin" panose="020B0004020203020204" pitchFamily="34" charset="0"/>
                <a:ea typeface="Calibri" panose="020F0502020204030204" pitchFamily="34" charset="0"/>
              </a:rPr>
              <a:t>|</a:t>
            </a:r>
            <a:r>
              <a:rPr lang="en-US" sz="1050" dirty="0">
                <a:effectLst/>
                <a:latin typeface="Palanquin" panose="020B0004020203020204" pitchFamily="34" charset="0"/>
                <a:ea typeface="Calibri" panose="020F0502020204030204" pitchFamily="34" charset="0"/>
              </a:rPr>
              <a:t> Twitter: @2simplesoftware</a:t>
            </a:r>
            <a:endParaRPr lang="en-GB" sz="1050" dirty="0"/>
          </a:p>
        </p:txBody>
      </p:sp>
      <p:pic>
        <p:nvPicPr>
          <p:cNvPr id="5" name="Picture 4">
            <a:extLst>
              <a:ext uri="{FF2B5EF4-FFF2-40B4-BE49-F238E27FC236}">
                <a16:creationId xmlns:a16="http://schemas.microsoft.com/office/drawing/2014/main" id="{135F4818-3E37-4E2E-B485-07B3B4705BF8}"/>
              </a:ext>
            </a:extLst>
          </p:cNvPr>
          <p:cNvPicPr/>
          <p:nvPr/>
        </p:nvPicPr>
        <p:blipFill>
          <a:blip r:embed="rId3" cstate="hqprint">
            <a:extLst>
              <a:ext uri="{28A0092B-C50C-407E-A947-70E740481C1C}">
                <a14:useLocalDpi xmlns:a14="http://schemas.microsoft.com/office/drawing/2010/main" val="0"/>
              </a:ext>
            </a:extLst>
          </a:blip>
          <a:srcRect/>
          <a:stretch>
            <a:fillRect/>
          </a:stretch>
        </p:blipFill>
        <p:spPr bwMode="auto">
          <a:xfrm>
            <a:off x="10116185" y="6192203"/>
            <a:ext cx="1237615" cy="342900"/>
          </a:xfrm>
          <a:prstGeom prst="rect">
            <a:avLst/>
          </a:prstGeom>
          <a:noFill/>
        </p:spPr>
      </p:pic>
      <p:sp>
        <p:nvSpPr>
          <p:cNvPr id="6" name="TextBox 5">
            <a:extLst>
              <a:ext uri="{FF2B5EF4-FFF2-40B4-BE49-F238E27FC236}">
                <a16:creationId xmlns:a16="http://schemas.microsoft.com/office/drawing/2014/main" id="{E62588E9-EA66-421A-9377-37D8CFDB7762}"/>
              </a:ext>
            </a:extLst>
          </p:cNvPr>
          <p:cNvSpPr txBox="1"/>
          <p:nvPr/>
        </p:nvSpPr>
        <p:spPr>
          <a:xfrm>
            <a:off x="11353800" y="365125"/>
            <a:ext cx="690154" cy="253916"/>
          </a:xfrm>
          <a:prstGeom prst="rect">
            <a:avLst/>
          </a:prstGeom>
          <a:noFill/>
        </p:spPr>
        <p:txBody>
          <a:bodyPr wrap="square" rtlCol="0">
            <a:spAutoFit/>
          </a:bodyPr>
          <a:lstStyle/>
          <a:p>
            <a:r>
              <a:rPr lang="en-US" sz="1050" dirty="0">
                <a:effectLst/>
                <a:latin typeface="Palanquin" panose="020B0004020203020204" pitchFamily="34" charset="0"/>
                <a:ea typeface="Calibri" panose="020F0502020204030204" pitchFamily="34" charset="0"/>
              </a:rPr>
              <a:t>Slide 9</a:t>
            </a:r>
            <a:endParaRPr lang="en-GB" sz="1050" dirty="0"/>
          </a:p>
        </p:txBody>
      </p:sp>
      <p:sp>
        <p:nvSpPr>
          <p:cNvPr id="8" name="TextBox 7">
            <a:extLst>
              <a:ext uri="{FF2B5EF4-FFF2-40B4-BE49-F238E27FC236}">
                <a16:creationId xmlns:a16="http://schemas.microsoft.com/office/drawing/2014/main" id="{8834BB55-CAFE-4DC4-A1D9-1AC1D3EDE867}"/>
              </a:ext>
            </a:extLst>
          </p:cNvPr>
          <p:cNvSpPr txBox="1"/>
          <p:nvPr/>
        </p:nvSpPr>
        <p:spPr>
          <a:xfrm>
            <a:off x="685799" y="1466292"/>
            <a:ext cx="10820400" cy="400494"/>
          </a:xfrm>
          <a:prstGeom prst="rect">
            <a:avLst/>
          </a:prstGeom>
          <a:noFill/>
        </p:spPr>
        <p:txBody>
          <a:bodyPr wrap="square">
            <a:spAutoFit/>
          </a:bodyPr>
          <a:lstStyle/>
          <a:p>
            <a:pPr>
              <a:lnSpc>
                <a:spcPct val="115000"/>
              </a:lnSpc>
              <a:spcAft>
                <a:spcPts val="600"/>
              </a:spcAft>
              <a:buBlip>
                <a:blip r:embed="rId4"/>
              </a:buBlip>
            </a:pPr>
            <a:r>
              <a:rPr lang="en-GB" sz="1800" dirty="0">
                <a:effectLst/>
                <a:latin typeface="Nunito" panose="00000500000000000000" pitchFamily="2" charset="0"/>
                <a:ea typeface="Arial" panose="020B0604020202020204" pitchFamily="34" charset="0"/>
                <a:cs typeface="Calibri" panose="020F0502020204030204" pitchFamily="34" charset="0"/>
              </a:rPr>
              <a:t> These are the PEGI content descriptors. </a:t>
            </a:r>
          </a:p>
        </p:txBody>
      </p:sp>
      <p:sp>
        <p:nvSpPr>
          <p:cNvPr id="10" name="TextBox 9">
            <a:extLst>
              <a:ext uri="{FF2B5EF4-FFF2-40B4-BE49-F238E27FC236}">
                <a16:creationId xmlns:a16="http://schemas.microsoft.com/office/drawing/2014/main" id="{4F64E6A8-34A9-4F4D-888B-BBB06E12B5C7}"/>
              </a:ext>
            </a:extLst>
          </p:cNvPr>
          <p:cNvSpPr txBox="1"/>
          <p:nvPr/>
        </p:nvSpPr>
        <p:spPr>
          <a:xfrm>
            <a:off x="685799" y="5660305"/>
            <a:ext cx="6093994" cy="400494"/>
          </a:xfrm>
          <a:prstGeom prst="rect">
            <a:avLst/>
          </a:prstGeom>
          <a:noFill/>
        </p:spPr>
        <p:txBody>
          <a:bodyPr wrap="square">
            <a:spAutoFit/>
          </a:bodyPr>
          <a:lstStyle/>
          <a:p>
            <a:pPr>
              <a:lnSpc>
                <a:spcPct val="115000"/>
              </a:lnSpc>
              <a:spcAft>
                <a:spcPts val="600"/>
              </a:spcAft>
              <a:buBlip>
                <a:blip r:embed="rId4"/>
              </a:buBlip>
            </a:pPr>
            <a:r>
              <a:rPr lang="en-GB" sz="1800" dirty="0">
                <a:effectLst/>
                <a:latin typeface="Nunito" panose="00000500000000000000" pitchFamily="2" charset="0"/>
                <a:ea typeface="Arial" panose="020B0604020202020204" pitchFamily="34" charset="0"/>
                <a:cs typeface="Calibri" panose="020F0502020204030204" pitchFamily="34" charset="0"/>
              </a:rPr>
              <a:t> Do these symbols appear on any games that you play?</a:t>
            </a:r>
          </a:p>
        </p:txBody>
      </p:sp>
      <p:pic>
        <p:nvPicPr>
          <p:cNvPr id="12" name="Picture 11">
            <a:extLst>
              <a:ext uri="{FF2B5EF4-FFF2-40B4-BE49-F238E27FC236}">
                <a16:creationId xmlns:a16="http://schemas.microsoft.com/office/drawing/2014/main" id="{A92E1EF2-9EC7-4205-9995-E1DB1B3C6316}"/>
              </a:ext>
            </a:extLst>
          </p:cNvPr>
          <p:cNvPicPr>
            <a:picLocks noChangeAspect="1"/>
          </p:cNvPicPr>
          <p:nvPr/>
        </p:nvPicPr>
        <p:blipFill>
          <a:blip r:embed="rId5" cstate="hqprint">
            <a:extLst>
              <a:ext uri="{28A0092B-C50C-407E-A947-70E740481C1C}">
                <a14:useLocalDpi xmlns:a14="http://schemas.microsoft.com/office/drawing/2010/main" val="0"/>
              </a:ext>
            </a:extLst>
          </a:blip>
          <a:srcRect/>
          <a:stretch/>
        </p:blipFill>
        <p:spPr>
          <a:xfrm>
            <a:off x="6554778" y="1858884"/>
            <a:ext cx="1650861" cy="1657195"/>
          </a:xfrm>
          <a:prstGeom prst="rect">
            <a:avLst/>
          </a:prstGeom>
          <a:ln>
            <a:noFill/>
          </a:ln>
          <a:effectLst>
            <a:outerShdw blurRad="292100" dist="139700" dir="2700000" algn="tl" rotWithShape="0">
              <a:srgbClr val="333333">
                <a:alpha val="65000"/>
              </a:srgbClr>
            </a:outerShdw>
          </a:effectLst>
        </p:spPr>
      </p:pic>
      <p:pic>
        <p:nvPicPr>
          <p:cNvPr id="14" name="Picture 13">
            <a:extLst>
              <a:ext uri="{FF2B5EF4-FFF2-40B4-BE49-F238E27FC236}">
                <a16:creationId xmlns:a16="http://schemas.microsoft.com/office/drawing/2014/main" id="{3D7D97B0-8482-49EB-B72C-0F7C9C568E44}"/>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2477503" y="3802876"/>
            <a:ext cx="1444406" cy="1444406"/>
          </a:xfrm>
          <a:prstGeom prst="rect">
            <a:avLst/>
          </a:prstGeom>
          <a:ln>
            <a:noFill/>
          </a:ln>
          <a:effectLst>
            <a:outerShdw blurRad="292100" dist="139700" dir="2700000" algn="tl" rotWithShape="0">
              <a:srgbClr val="333333">
                <a:alpha val="65000"/>
              </a:srgbClr>
            </a:outerShdw>
          </a:effectLst>
        </p:spPr>
      </p:pic>
      <p:pic>
        <p:nvPicPr>
          <p:cNvPr id="16" name="Picture 15">
            <a:extLst>
              <a:ext uri="{FF2B5EF4-FFF2-40B4-BE49-F238E27FC236}">
                <a16:creationId xmlns:a16="http://schemas.microsoft.com/office/drawing/2014/main" id="{2CF59B3B-F7D9-4D4D-AEC4-0BEFE7270E77}"/>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5375187" y="3838785"/>
            <a:ext cx="1453615" cy="1453615"/>
          </a:xfrm>
          <a:prstGeom prst="rect">
            <a:avLst/>
          </a:prstGeom>
          <a:ln>
            <a:noFill/>
          </a:ln>
          <a:effectLst>
            <a:outerShdw blurRad="292100" dist="139700" dir="2700000" algn="tl" rotWithShape="0">
              <a:srgbClr val="333333">
                <a:alpha val="65000"/>
              </a:srgbClr>
            </a:outerShdw>
          </a:effectLst>
        </p:spPr>
      </p:pic>
      <p:pic>
        <p:nvPicPr>
          <p:cNvPr id="18" name="Picture 17">
            <a:extLst>
              <a:ext uri="{FF2B5EF4-FFF2-40B4-BE49-F238E27FC236}">
                <a16:creationId xmlns:a16="http://schemas.microsoft.com/office/drawing/2014/main" id="{874B1423-56A5-4075-930C-0FD95C05DF3B}"/>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a:off x="3835623" y="1858385"/>
            <a:ext cx="1441889" cy="1441889"/>
          </a:xfrm>
          <a:prstGeom prst="rect">
            <a:avLst/>
          </a:prstGeom>
          <a:ln>
            <a:noFill/>
          </a:ln>
          <a:effectLst>
            <a:outerShdw blurRad="292100" dist="139700" dir="2700000" algn="tl" rotWithShape="0">
              <a:srgbClr val="333333">
                <a:alpha val="65000"/>
              </a:srgbClr>
            </a:outerShdw>
          </a:effectLst>
        </p:spPr>
      </p:pic>
      <p:pic>
        <p:nvPicPr>
          <p:cNvPr id="20" name="Picture 19">
            <a:extLst>
              <a:ext uri="{FF2B5EF4-FFF2-40B4-BE49-F238E27FC236}">
                <a16:creationId xmlns:a16="http://schemas.microsoft.com/office/drawing/2014/main" id="{6491A23A-8FAF-402C-B9B3-C6F3DD0D7DF5}"/>
              </a:ext>
            </a:extLst>
          </p:cNvPr>
          <p:cNvPicPr>
            <a:picLocks noChangeAspect="1"/>
          </p:cNvPicPr>
          <p:nvPr/>
        </p:nvPicPr>
        <p:blipFill>
          <a:blip r:embed="rId9">
            <a:extLst>
              <a:ext uri="{28A0092B-C50C-407E-A947-70E740481C1C}">
                <a14:useLocalDpi xmlns:a14="http://schemas.microsoft.com/office/drawing/2010/main" val="0"/>
              </a:ext>
            </a:extLst>
          </a:blip>
          <a:srcRect/>
          <a:stretch/>
        </p:blipFill>
        <p:spPr>
          <a:xfrm>
            <a:off x="9507237" y="1850015"/>
            <a:ext cx="1450260" cy="1450260"/>
          </a:xfrm>
          <a:prstGeom prst="rect">
            <a:avLst/>
          </a:prstGeom>
          <a:ln>
            <a:noFill/>
          </a:ln>
          <a:effectLst>
            <a:outerShdw blurRad="292100" dist="139700" dir="2700000" algn="tl" rotWithShape="0">
              <a:srgbClr val="333333">
                <a:alpha val="65000"/>
              </a:srgbClr>
            </a:outerShdw>
          </a:effectLst>
        </p:spPr>
      </p:pic>
      <p:pic>
        <p:nvPicPr>
          <p:cNvPr id="22" name="Picture 21">
            <a:extLst>
              <a:ext uri="{FF2B5EF4-FFF2-40B4-BE49-F238E27FC236}">
                <a16:creationId xmlns:a16="http://schemas.microsoft.com/office/drawing/2014/main" id="{82C02585-DFB7-4FE4-9C85-88D3B75A49F9}"/>
              </a:ext>
            </a:extLst>
          </p:cNvPr>
          <p:cNvPicPr>
            <a:picLocks noChangeAspect="1"/>
          </p:cNvPicPr>
          <p:nvPr/>
        </p:nvPicPr>
        <p:blipFill>
          <a:blip r:embed="rId10">
            <a:extLst>
              <a:ext uri="{28A0092B-C50C-407E-A947-70E740481C1C}">
                <a14:useLocalDpi xmlns:a14="http://schemas.microsoft.com/office/drawing/2010/main" val="0"/>
              </a:ext>
            </a:extLst>
          </a:blip>
          <a:srcRect/>
          <a:stretch/>
        </p:blipFill>
        <p:spPr>
          <a:xfrm>
            <a:off x="8260847" y="3802876"/>
            <a:ext cx="1444406" cy="1444406"/>
          </a:xfrm>
          <a:prstGeom prst="rect">
            <a:avLst/>
          </a:prstGeom>
          <a:ln>
            <a:noFill/>
          </a:ln>
          <a:effectLst>
            <a:outerShdw blurRad="292100" dist="139700" dir="2700000" algn="tl" rotWithShape="0">
              <a:srgbClr val="333333">
                <a:alpha val="65000"/>
              </a:srgbClr>
            </a:outerShdw>
          </a:effectLst>
        </p:spPr>
      </p:pic>
      <p:pic>
        <p:nvPicPr>
          <p:cNvPr id="24" name="Picture 23">
            <a:extLst>
              <a:ext uri="{FF2B5EF4-FFF2-40B4-BE49-F238E27FC236}">
                <a16:creationId xmlns:a16="http://schemas.microsoft.com/office/drawing/2014/main" id="{F0A42B59-6E58-4A98-A30A-14EE6BBEB74F}"/>
              </a:ext>
            </a:extLst>
          </p:cNvPr>
          <p:cNvPicPr>
            <a:picLocks noChangeAspect="1"/>
          </p:cNvPicPr>
          <p:nvPr/>
        </p:nvPicPr>
        <p:blipFill>
          <a:blip r:embed="rId11">
            <a:extLst>
              <a:ext uri="{28A0092B-C50C-407E-A947-70E740481C1C}">
                <a14:useLocalDpi xmlns:a14="http://schemas.microsoft.com/office/drawing/2010/main" val="0"/>
              </a:ext>
            </a:extLst>
          </a:blip>
          <a:srcRect/>
          <a:stretch/>
        </p:blipFill>
        <p:spPr>
          <a:xfrm>
            <a:off x="852185" y="1893343"/>
            <a:ext cx="1421783" cy="1331120"/>
          </a:xfrm>
          <a:prstGeom prst="rect">
            <a:avLst/>
          </a:prstGeom>
          <a:ln>
            <a:noFill/>
          </a:ln>
          <a:effectLst>
            <a:outerShdw blurRad="292100" dist="139700" dir="2700000" algn="tl" rotWithShape="0">
              <a:srgbClr val="333333">
                <a:alpha val="65000"/>
              </a:srgbClr>
            </a:outerShdw>
          </a:effectLst>
        </p:spPr>
      </p:pic>
      <p:sp>
        <p:nvSpPr>
          <p:cNvPr id="25" name="TextBox 24">
            <a:extLst>
              <a:ext uri="{FF2B5EF4-FFF2-40B4-BE49-F238E27FC236}">
                <a16:creationId xmlns:a16="http://schemas.microsoft.com/office/drawing/2014/main" id="{3C6B7C0D-3A9A-4F29-B9A7-2083523781DD}"/>
              </a:ext>
            </a:extLst>
          </p:cNvPr>
          <p:cNvSpPr txBox="1"/>
          <p:nvPr/>
        </p:nvSpPr>
        <p:spPr>
          <a:xfrm>
            <a:off x="7742295" y="5708477"/>
            <a:ext cx="4136912" cy="584775"/>
          </a:xfrm>
          <a:prstGeom prst="rect">
            <a:avLst/>
          </a:prstGeom>
          <a:noFill/>
        </p:spPr>
        <p:txBody>
          <a:bodyPr wrap="square" rtlCol="0">
            <a:spAutoFit/>
          </a:bodyPr>
          <a:lstStyle/>
          <a:p>
            <a:r>
              <a:rPr lang="en-GB" sz="1400" dirty="0">
                <a:latin typeface="Nunito" panose="00000500000000000000" pitchFamily="2" charset="0"/>
              </a:rPr>
              <a:t>Pan-European Game Information </a:t>
            </a:r>
            <a:r>
              <a:rPr lang="en-GB" sz="1400" dirty="0">
                <a:latin typeface="Nunito" panose="00000500000000000000" pitchFamily="2" charset="0"/>
                <a:hlinkClick r:id="rId12"/>
              </a:rPr>
              <a:t>https://pegi.info/</a:t>
            </a:r>
            <a:endParaRPr lang="en-GB" sz="1400" dirty="0">
              <a:latin typeface="Nunito" panose="00000500000000000000" pitchFamily="2" charset="0"/>
            </a:endParaRPr>
          </a:p>
          <a:p>
            <a:endParaRPr lang="en-GB" dirty="0"/>
          </a:p>
        </p:txBody>
      </p:sp>
      <p:sp>
        <p:nvSpPr>
          <p:cNvPr id="3" name="TextBox 2">
            <a:extLst>
              <a:ext uri="{FF2B5EF4-FFF2-40B4-BE49-F238E27FC236}">
                <a16:creationId xmlns:a16="http://schemas.microsoft.com/office/drawing/2014/main" id="{82B96D10-CCC2-471F-BEF3-49A2DBF871A3}"/>
              </a:ext>
            </a:extLst>
          </p:cNvPr>
          <p:cNvSpPr txBox="1"/>
          <p:nvPr/>
        </p:nvSpPr>
        <p:spPr>
          <a:xfrm>
            <a:off x="820353" y="3228110"/>
            <a:ext cx="1453615" cy="307777"/>
          </a:xfrm>
          <a:prstGeom prst="rect">
            <a:avLst/>
          </a:prstGeom>
          <a:solidFill>
            <a:schemeClr val="tx1">
              <a:lumMod val="85000"/>
              <a:lumOff val="15000"/>
            </a:schemeClr>
          </a:solidFill>
        </p:spPr>
        <p:txBody>
          <a:bodyPr wrap="square" rtlCol="0">
            <a:spAutoFit/>
          </a:bodyPr>
          <a:lstStyle/>
          <a:p>
            <a:pPr algn="ctr"/>
            <a:r>
              <a:rPr lang="en-GB" sz="1400" b="1" dirty="0">
                <a:solidFill>
                  <a:schemeClr val="bg1"/>
                </a:solidFill>
                <a:latin typeface="Arial Narrow" panose="020B0606020202030204" pitchFamily="34" charset="0"/>
              </a:rPr>
              <a:t>BAD LANGUAGE</a:t>
            </a:r>
          </a:p>
        </p:txBody>
      </p:sp>
      <p:sp>
        <p:nvSpPr>
          <p:cNvPr id="17" name="TextBox 16">
            <a:extLst>
              <a:ext uri="{FF2B5EF4-FFF2-40B4-BE49-F238E27FC236}">
                <a16:creationId xmlns:a16="http://schemas.microsoft.com/office/drawing/2014/main" id="{5DE21362-B1A2-4102-B053-6DFE3C1BDBF7}"/>
              </a:ext>
            </a:extLst>
          </p:cNvPr>
          <p:cNvSpPr txBox="1"/>
          <p:nvPr/>
        </p:nvSpPr>
        <p:spPr>
          <a:xfrm>
            <a:off x="3837828" y="3272280"/>
            <a:ext cx="1453615" cy="307777"/>
          </a:xfrm>
          <a:prstGeom prst="rect">
            <a:avLst/>
          </a:prstGeom>
          <a:solidFill>
            <a:schemeClr val="tx1">
              <a:lumMod val="85000"/>
              <a:lumOff val="15000"/>
            </a:schemeClr>
          </a:solidFill>
        </p:spPr>
        <p:txBody>
          <a:bodyPr wrap="square" rtlCol="0">
            <a:spAutoFit/>
          </a:bodyPr>
          <a:lstStyle/>
          <a:p>
            <a:pPr algn="ctr"/>
            <a:r>
              <a:rPr lang="en-GB" sz="1400" b="1" dirty="0">
                <a:solidFill>
                  <a:schemeClr val="bg1"/>
                </a:solidFill>
                <a:latin typeface="Arial Narrow" panose="020B0606020202030204" pitchFamily="34" charset="0"/>
              </a:rPr>
              <a:t>GAMBLING</a:t>
            </a:r>
          </a:p>
        </p:txBody>
      </p:sp>
      <p:sp>
        <p:nvSpPr>
          <p:cNvPr id="19" name="TextBox 18">
            <a:extLst>
              <a:ext uri="{FF2B5EF4-FFF2-40B4-BE49-F238E27FC236}">
                <a16:creationId xmlns:a16="http://schemas.microsoft.com/office/drawing/2014/main" id="{3A567B40-CE76-49D7-89EA-92590B834C5F}"/>
              </a:ext>
            </a:extLst>
          </p:cNvPr>
          <p:cNvSpPr txBox="1"/>
          <p:nvPr/>
        </p:nvSpPr>
        <p:spPr>
          <a:xfrm>
            <a:off x="2462913" y="5236364"/>
            <a:ext cx="1453615" cy="307777"/>
          </a:xfrm>
          <a:prstGeom prst="rect">
            <a:avLst/>
          </a:prstGeom>
          <a:solidFill>
            <a:schemeClr val="tx1">
              <a:lumMod val="85000"/>
              <a:lumOff val="15000"/>
            </a:schemeClr>
          </a:solidFill>
        </p:spPr>
        <p:txBody>
          <a:bodyPr wrap="square" rtlCol="0">
            <a:spAutoFit/>
          </a:bodyPr>
          <a:lstStyle/>
          <a:p>
            <a:pPr algn="ctr"/>
            <a:r>
              <a:rPr lang="en-GB" sz="1400" b="1" dirty="0">
                <a:solidFill>
                  <a:schemeClr val="bg1"/>
                </a:solidFill>
                <a:latin typeface="Arial Narrow" panose="020B0606020202030204" pitchFamily="34" charset="0"/>
              </a:rPr>
              <a:t>VIOLENCE</a:t>
            </a:r>
          </a:p>
        </p:txBody>
      </p:sp>
      <p:sp>
        <p:nvSpPr>
          <p:cNvPr id="23" name="TextBox 22">
            <a:extLst>
              <a:ext uri="{FF2B5EF4-FFF2-40B4-BE49-F238E27FC236}">
                <a16:creationId xmlns:a16="http://schemas.microsoft.com/office/drawing/2014/main" id="{104C9480-EAE7-4D10-BFA4-8C08C1E5F385}"/>
              </a:ext>
            </a:extLst>
          </p:cNvPr>
          <p:cNvSpPr txBox="1"/>
          <p:nvPr/>
        </p:nvSpPr>
        <p:spPr>
          <a:xfrm>
            <a:off x="9497573" y="3260856"/>
            <a:ext cx="1453615" cy="307777"/>
          </a:xfrm>
          <a:prstGeom prst="rect">
            <a:avLst/>
          </a:prstGeom>
          <a:solidFill>
            <a:schemeClr val="tx1">
              <a:lumMod val="85000"/>
              <a:lumOff val="15000"/>
            </a:schemeClr>
          </a:solidFill>
        </p:spPr>
        <p:txBody>
          <a:bodyPr wrap="square" rtlCol="0">
            <a:spAutoFit/>
          </a:bodyPr>
          <a:lstStyle/>
          <a:p>
            <a:pPr algn="ctr"/>
            <a:r>
              <a:rPr lang="en-GB" sz="1400" b="1" dirty="0">
                <a:solidFill>
                  <a:schemeClr val="bg1"/>
                </a:solidFill>
                <a:latin typeface="Arial Narrow" panose="020B0606020202030204" pitchFamily="34" charset="0"/>
              </a:rPr>
              <a:t>Illegal Activities</a:t>
            </a:r>
          </a:p>
        </p:txBody>
      </p:sp>
      <p:sp>
        <p:nvSpPr>
          <p:cNvPr id="26" name="TextBox 25">
            <a:extLst>
              <a:ext uri="{FF2B5EF4-FFF2-40B4-BE49-F238E27FC236}">
                <a16:creationId xmlns:a16="http://schemas.microsoft.com/office/drawing/2014/main" id="{5EC54ABE-0848-45D4-A9BC-25AF6247C9C9}"/>
              </a:ext>
            </a:extLst>
          </p:cNvPr>
          <p:cNvSpPr txBox="1"/>
          <p:nvPr/>
        </p:nvSpPr>
        <p:spPr>
          <a:xfrm>
            <a:off x="8254847" y="5208086"/>
            <a:ext cx="1453615" cy="307777"/>
          </a:xfrm>
          <a:prstGeom prst="rect">
            <a:avLst/>
          </a:prstGeom>
          <a:solidFill>
            <a:schemeClr val="tx1">
              <a:lumMod val="85000"/>
              <a:lumOff val="15000"/>
            </a:schemeClr>
          </a:solidFill>
        </p:spPr>
        <p:txBody>
          <a:bodyPr wrap="square" rtlCol="0">
            <a:spAutoFit/>
          </a:bodyPr>
          <a:lstStyle/>
          <a:p>
            <a:pPr algn="ctr"/>
            <a:r>
              <a:rPr lang="en-GB" sz="1400" b="1" dirty="0">
                <a:solidFill>
                  <a:schemeClr val="bg1"/>
                </a:solidFill>
                <a:latin typeface="Arial Narrow" panose="020B0606020202030204" pitchFamily="34" charset="0"/>
              </a:rPr>
              <a:t>DISCRIMINATION</a:t>
            </a:r>
          </a:p>
        </p:txBody>
      </p:sp>
      <p:sp>
        <p:nvSpPr>
          <p:cNvPr id="27" name="TextBox 26">
            <a:extLst>
              <a:ext uri="{FF2B5EF4-FFF2-40B4-BE49-F238E27FC236}">
                <a16:creationId xmlns:a16="http://schemas.microsoft.com/office/drawing/2014/main" id="{0D828E93-EFB2-4490-96A5-9390CDFA4A7F}"/>
              </a:ext>
            </a:extLst>
          </p:cNvPr>
          <p:cNvSpPr txBox="1"/>
          <p:nvPr/>
        </p:nvSpPr>
        <p:spPr>
          <a:xfrm>
            <a:off x="5372642" y="5247282"/>
            <a:ext cx="1453615" cy="307777"/>
          </a:xfrm>
          <a:prstGeom prst="rect">
            <a:avLst/>
          </a:prstGeom>
          <a:solidFill>
            <a:schemeClr val="tx1">
              <a:lumMod val="85000"/>
              <a:lumOff val="15000"/>
            </a:schemeClr>
          </a:solidFill>
        </p:spPr>
        <p:txBody>
          <a:bodyPr wrap="square" rtlCol="0">
            <a:spAutoFit/>
          </a:bodyPr>
          <a:lstStyle/>
          <a:p>
            <a:pPr algn="ctr"/>
            <a:r>
              <a:rPr lang="en-GB" sz="1400" b="1" dirty="0">
                <a:solidFill>
                  <a:schemeClr val="bg1"/>
                </a:solidFill>
                <a:latin typeface="Arial Narrow" panose="020B0606020202030204" pitchFamily="34" charset="0"/>
              </a:rPr>
              <a:t>Grown-up themes</a:t>
            </a:r>
          </a:p>
        </p:txBody>
      </p:sp>
    </p:spTree>
    <p:extLst>
      <p:ext uri="{BB962C8B-B14F-4D97-AF65-F5344CB8AC3E}">
        <p14:creationId xmlns:p14="http://schemas.microsoft.com/office/powerpoint/2010/main" val="94541563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6B04E1-0535-4D08-97CE-B5DBA22C90C9}"/>
              </a:ext>
            </a:extLst>
          </p:cNvPr>
          <p:cNvSpPr>
            <a:spLocks noGrp="1"/>
          </p:cNvSpPr>
          <p:nvPr>
            <p:ph type="title"/>
          </p:nvPr>
        </p:nvSpPr>
        <p:spPr>
          <a:xfrm>
            <a:off x="838200" y="854525"/>
            <a:ext cx="10515600" cy="1325563"/>
          </a:xfrm>
        </p:spPr>
        <p:txBody>
          <a:bodyPr>
            <a:normAutofit/>
          </a:bodyPr>
          <a:lstStyle/>
          <a:p>
            <a:r>
              <a:rPr lang="en-GB" b="1" dirty="0">
                <a:solidFill>
                  <a:srgbClr val="000000"/>
                </a:solidFill>
                <a:effectLst/>
                <a:latin typeface="Palanquin Dark SemiBold" panose="020B0704020203020204" pitchFamily="34" charset="0"/>
                <a:ea typeface="Times New Roman" panose="02020603050405020304" pitchFamily="18" charset="0"/>
                <a:cs typeface="Times New Roman" panose="02020603050405020304" pitchFamily="18" charset="0"/>
              </a:rPr>
              <a:t>Activity 2:  Effects of Inappropriate Content</a:t>
            </a:r>
            <a:endParaRPr lang="en-GB" dirty="0">
              <a:latin typeface="Palanquin Dark SemiBold" panose="020B0704020203020204" pitchFamily="34" charset="0"/>
              <a:cs typeface="Palanquin Dark SemiBold" panose="020B0704020203020204" pitchFamily="34" charset="0"/>
            </a:endParaRPr>
          </a:p>
        </p:txBody>
      </p:sp>
      <p:sp>
        <p:nvSpPr>
          <p:cNvPr id="3" name="Content Placeholder 2">
            <a:extLst>
              <a:ext uri="{FF2B5EF4-FFF2-40B4-BE49-F238E27FC236}">
                <a16:creationId xmlns:a16="http://schemas.microsoft.com/office/drawing/2014/main" id="{415FCCA1-1AAE-4DC4-A6EA-1B449F4D8E6A}"/>
              </a:ext>
            </a:extLst>
          </p:cNvPr>
          <p:cNvSpPr>
            <a:spLocks noGrp="1"/>
          </p:cNvSpPr>
          <p:nvPr>
            <p:ph idx="1"/>
          </p:nvPr>
        </p:nvSpPr>
        <p:spPr>
          <a:xfrm>
            <a:off x="838200" y="2376335"/>
            <a:ext cx="10515600" cy="2528672"/>
          </a:xfrm>
        </p:spPr>
        <p:txBody>
          <a:bodyPr>
            <a:noAutofit/>
          </a:bodyPr>
          <a:lstStyle/>
          <a:p>
            <a:pPr>
              <a:lnSpc>
                <a:spcPct val="115000"/>
              </a:lnSpc>
              <a:spcBef>
                <a:spcPts val="600"/>
              </a:spcBef>
              <a:spcAft>
                <a:spcPts val="600"/>
              </a:spcAft>
              <a:buBlip>
                <a:blip r:embed="rId3"/>
              </a:buBlip>
              <a:tabLst>
                <a:tab pos="450850" algn="l"/>
              </a:tabLst>
            </a:pPr>
            <a:r>
              <a:rPr lang="en-GB" sz="1800" dirty="0">
                <a:effectLst/>
                <a:latin typeface="Nunito" panose="00000500000000000000" pitchFamily="2" charset="0"/>
                <a:ea typeface="Arial" panose="020B0604020202020204" pitchFamily="34" charset="0"/>
                <a:cs typeface="Calibri" panose="020F0502020204030204" pitchFamily="34" charset="0"/>
              </a:rPr>
              <a:t>Look at the ‘Effects …’ section of the 2Write file with both emotional and physical effects.</a:t>
            </a:r>
          </a:p>
          <a:p>
            <a:pPr>
              <a:lnSpc>
                <a:spcPct val="115000"/>
              </a:lnSpc>
              <a:spcBef>
                <a:spcPts val="600"/>
              </a:spcBef>
              <a:spcAft>
                <a:spcPts val="600"/>
              </a:spcAft>
              <a:buBlip>
                <a:blip r:embed="rId3"/>
              </a:buBlip>
              <a:tabLst>
                <a:tab pos="450850" algn="l"/>
              </a:tabLst>
            </a:pPr>
            <a:r>
              <a:rPr lang="en-GB" sz="1800" dirty="0">
                <a:latin typeface="Nunito" panose="00000500000000000000" pitchFamily="2" charset="0"/>
                <a:ea typeface="Arial" panose="020B0604020202020204" pitchFamily="34" charset="0"/>
                <a:cs typeface="Calibri" panose="020F0502020204030204" pitchFamily="34" charset="0"/>
              </a:rPr>
              <a:t>T</a:t>
            </a:r>
            <a:r>
              <a:rPr lang="en-GB" sz="1800" dirty="0">
                <a:effectLst/>
                <a:latin typeface="Nunito" panose="00000500000000000000" pitchFamily="2" charset="0"/>
                <a:ea typeface="Arial" panose="020B0604020202020204" pitchFamily="34" charset="0"/>
                <a:cs typeface="Calibri" panose="020F0502020204030204" pitchFamily="34" charset="0"/>
              </a:rPr>
              <a:t>hink about your own experiences to help answer this.</a:t>
            </a:r>
          </a:p>
          <a:p>
            <a:pPr>
              <a:lnSpc>
                <a:spcPct val="115000"/>
              </a:lnSpc>
              <a:spcBef>
                <a:spcPts val="600"/>
              </a:spcBef>
              <a:spcAft>
                <a:spcPts val="600"/>
              </a:spcAft>
              <a:buBlip>
                <a:blip r:embed="rId3"/>
              </a:buBlip>
              <a:tabLst>
                <a:tab pos="450850" algn="l"/>
              </a:tabLst>
            </a:pPr>
            <a:r>
              <a:rPr lang="en-GB" sz="1800" dirty="0">
                <a:effectLst/>
                <a:latin typeface="Nunito" panose="00000500000000000000" pitchFamily="2" charset="0"/>
                <a:ea typeface="Arial" panose="020B0604020202020204" pitchFamily="34" charset="0"/>
                <a:cs typeface="Calibri" panose="020F0502020204030204" pitchFamily="34" charset="0"/>
              </a:rPr>
              <a:t>Write in note form unless you are a fast typist.</a:t>
            </a:r>
          </a:p>
          <a:p>
            <a:pPr marL="342900" lvl="0" indent="-342900">
              <a:lnSpc>
                <a:spcPct val="115000"/>
              </a:lnSpc>
              <a:spcBef>
                <a:spcPts val="600"/>
              </a:spcBef>
              <a:spcAft>
                <a:spcPts val="600"/>
              </a:spcAft>
              <a:buFont typeface="+mj-lt"/>
              <a:buAutoNum type="arabicPeriod"/>
              <a:tabLst>
                <a:tab pos="450850" algn="l"/>
              </a:tabLst>
            </a:pPr>
            <a:endParaRPr lang="en-GB" sz="1800" dirty="0">
              <a:effectLst/>
              <a:latin typeface="Nunito" panose="00000500000000000000" pitchFamily="2" charset="0"/>
              <a:ea typeface="Arial" panose="020B0604020202020204" pitchFamily="34" charset="0"/>
              <a:cs typeface="Calibri" panose="020F0502020204030204" pitchFamily="34" charset="0"/>
            </a:endParaRPr>
          </a:p>
        </p:txBody>
      </p:sp>
      <p:sp>
        <p:nvSpPr>
          <p:cNvPr id="4" name="TextBox 3">
            <a:extLst>
              <a:ext uri="{FF2B5EF4-FFF2-40B4-BE49-F238E27FC236}">
                <a16:creationId xmlns:a16="http://schemas.microsoft.com/office/drawing/2014/main" id="{1B48C231-1311-4707-84AE-1D38711EE1FE}"/>
              </a:ext>
            </a:extLst>
          </p:cNvPr>
          <p:cNvSpPr txBox="1"/>
          <p:nvPr/>
        </p:nvSpPr>
        <p:spPr>
          <a:xfrm>
            <a:off x="838200" y="6176963"/>
            <a:ext cx="10515600" cy="415498"/>
          </a:xfrm>
          <a:prstGeom prst="rect">
            <a:avLst/>
          </a:prstGeom>
          <a:noFill/>
        </p:spPr>
        <p:txBody>
          <a:bodyPr wrap="square" rtlCol="0">
            <a:spAutoFit/>
          </a:bodyPr>
          <a:lstStyle/>
          <a:p>
            <a:r>
              <a:rPr lang="en-US" sz="1050" b="1" dirty="0">
                <a:effectLst/>
                <a:latin typeface="Palanquin" panose="020B0004020203020204" pitchFamily="34" charset="0"/>
                <a:ea typeface="Calibri" panose="020F0502020204030204" pitchFamily="34" charset="0"/>
              </a:rPr>
              <a:t>Need more support? Contact us:</a:t>
            </a:r>
          </a:p>
          <a:p>
            <a:r>
              <a:rPr lang="en-US" sz="1050" dirty="0">
                <a:effectLst/>
                <a:latin typeface="Palanquin" panose="020B0004020203020204" pitchFamily="34" charset="0"/>
                <a:ea typeface="Calibri" panose="020F0502020204030204" pitchFamily="34" charset="0"/>
              </a:rPr>
              <a:t>Tel: +44(0)208 203 1781 </a:t>
            </a:r>
            <a:r>
              <a:rPr lang="en-US" sz="1050" dirty="0">
                <a:solidFill>
                  <a:srgbClr val="8E24AA"/>
                </a:solidFill>
                <a:effectLst/>
                <a:latin typeface="Palanquin" panose="020B0004020203020204" pitchFamily="34" charset="0"/>
                <a:ea typeface="Calibri" panose="020F0502020204030204" pitchFamily="34" charset="0"/>
              </a:rPr>
              <a:t>|</a:t>
            </a:r>
            <a:r>
              <a:rPr lang="en-US" sz="1050" dirty="0">
                <a:effectLst/>
                <a:latin typeface="Palanquin" panose="020B0004020203020204" pitchFamily="34" charset="0"/>
                <a:ea typeface="Calibri" panose="020F0502020204030204" pitchFamily="34" charset="0"/>
              </a:rPr>
              <a:t> Email: support@2simple.com </a:t>
            </a:r>
            <a:r>
              <a:rPr lang="en-US" sz="1050" dirty="0">
                <a:solidFill>
                  <a:srgbClr val="8E24AA"/>
                </a:solidFill>
                <a:effectLst/>
                <a:latin typeface="Palanquin" panose="020B0004020203020204" pitchFamily="34" charset="0"/>
                <a:ea typeface="Calibri" panose="020F0502020204030204" pitchFamily="34" charset="0"/>
              </a:rPr>
              <a:t>|</a:t>
            </a:r>
            <a:r>
              <a:rPr lang="en-US" sz="1050" dirty="0">
                <a:effectLst/>
                <a:latin typeface="Palanquin" panose="020B0004020203020204" pitchFamily="34" charset="0"/>
                <a:ea typeface="Calibri" panose="020F0502020204030204" pitchFamily="34" charset="0"/>
              </a:rPr>
              <a:t> Twitter: @2simplesoftware</a:t>
            </a:r>
            <a:endParaRPr lang="en-GB" sz="1050" dirty="0"/>
          </a:p>
        </p:txBody>
      </p:sp>
      <p:pic>
        <p:nvPicPr>
          <p:cNvPr id="5" name="Picture 4">
            <a:extLst>
              <a:ext uri="{FF2B5EF4-FFF2-40B4-BE49-F238E27FC236}">
                <a16:creationId xmlns:a16="http://schemas.microsoft.com/office/drawing/2014/main" id="{135F4818-3E37-4E2E-B485-07B3B4705BF8}"/>
              </a:ext>
            </a:extLst>
          </p:cNvPr>
          <p:cNvPicPr/>
          <p:nvPr/>
        </p:nvPicPr>
        <p:blipFill>
          <a:blip r:embed="rId4" cstate="hqprint">
            <a:extLst>
              <a:ext uri="{28A0092B-C50C-407E-A947-70E740481C1C}">
                <a14:useLocalDpi xmlns:a14="http://schemas.microsoft.com/office/drawing/2010/main" val="0"/>
              </a:ext>
            </a:extLst>
          </a:blip>
          <a:srcRect/>
          <a:stretch>
            <a:fillRect/>
          </a:stretch>
        </p:blipFill>
        <p:spPr bwMode="auto">
          <a:xfrm>
            <a:off x="10116185" y="6192203"/>
            <a:ext cx="1237615" cy="342900"/>
          </a:xfrm>
          <a:prstGeom prst="rect">
            <a:avLst/>
          </a:prstGeom>
          <a:noFill/>
        </p:spPr>
      </p:pic>
      <p:sp>
        <p:nvSpPr>
          <p:cNvPr id="6" name="TextBox 5">
            <a:extLst>
              <a:ext uri="{FF2B5EF4-FFF2-40B4-BE49-F238E27FC236}">
                <a16:creationId xmlns:a16="http://schemas.microsoft.com/office/drawing/2014/main" id="{E62588E9-EA66-421A-9377-37D8CFDB7762}"/>
              </a:ext>
            </a:extLst>
          </p:cNvPr>
          <p:cNvSpPr txBox="1"/>
          <p:nvPr/>
        </p:nvSpPr>
        <p:spPr>
          <a:xfrm>
            <a:off x="11353800" y="365125"/>
            <a:ext cx="690154" cy="253916"/>
          </a:xfrm>
          <a:prstGeom prst="rect">
            <a:avLst/>
          </a:prstGeom>
          <a:noFill/>
        </p:spPr>
        <p:txBody>
          <a:bodyPr wrap="square" rtlCol="0">
            <a:spAutoFit/>
          </a:bodyPr>
          <a:lstStyle/>
          <a:p>
            <a:r>
              <a:rPr lang="en-US" sz="1050" dirty="0">
                <a:effectLst/>
                <a:latin typeface="Palanquin" panose="020B0004020203020204" pitchFamily="34" charset="0"/>
                <a:ea typeface="Calibri" panose="020F0502020204030204" pitchFamily="34" charset="0"/>
              </a:rPr>
              <a:t>Slide 10</a:t>
            </a:r>
            <a:endParaRPr lang="en-GB" sz="1050" dirty="0"/>
          </a:p>
        </p:txBody>
      </p:sp>
    </p:spTree>
    <p:extLst>
      <p:ext uri="{BB962C8B-B14F-4D97-AF65-F5344CB8AC3E}">
        <p14:creationId xmlns:p14="http://schemas.microsoft.com/office/powerpoint/2010/main" val="226451822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6B04E1-0535-4D08-97CE-B5DBA22C90C9}"/>
              </a:ext>
            </a:extLst>
          </p:cNvPr>
          <p:cNvSpPr>
            <a:spLocks noGrp="1"/>
          </p:cNvSpPr>
          <p:nvPr>
            <p:ph type="title"/>
          </p:nvPr>
        </p:nvSpPr>
        <p:spPr>
          <a:xfrm>
            <a:off x="790303" y="492083"/>
            <a:ext cx="10515600" cy="1325563"/>
          </a:xfrm>
        </p:spPr>
        <p:txBody>
          <a:bodyPr>
            <a:normAutofit/>
          </a:bodyPr>
          <a:lstStyle/>
          <a:p>
            <a:r>
              <a:rPr lang="en-GB" b="1" dirty="0">
                <a:solidFill>
                  <a:srgbClr val="000000"/>
                </a:solidFill>
                <a:latin typeface="Palanquin Dark SemiBold" panose="020B0704020203020204" pitchFamily="34" charset="0"/>
                <a:ea typeface="Times New Roman" panose="02020603050405020304" pitchFamily="18" charset="0"/>
                <a:cs typeface="Times New Roman" panose="02020603050405020304" pitchFamily="18" charset="0"/>
              </a:rPr>
              <a:t>Activity 2: </a:t>
            </a:r>
            <a:r>
              <a:rPr lang="en-GB" b="1" dirty="0">
                <a:solidFill>
                  <a:srgbClr val="000000"/>
                </a:solidFill>
                <a:effectLst/>
                <a:latin typeface="Palanquin Dark SemiBold" panose="020B0704020203020204" pitchFamily="34" charset="0"/>
                <a:ea typeface="Times New Roman" panose="02020603050405020304" pitchFamily="18" charset="0"/>
                <a:cs typeface="Times New Roman" panose="02020603050405020304" pitchFamily="18" charset="0"/>
              </a:rPr>
              <a:t>Effects of Inappropriate Content</a:t>
            </a:r>
            <a:endParaRPr lang="en-GB" dirty="0">
              <a:latin typeface="Palanquin Dark SemiBold" panose="020B0704020203020204" pitchFamily="34" charset="0"/>
              <a:cs typeface="Palanquin Dark SemiBold" panose="020B0704020203020204" pitchFamily="34" charset="0"/>
            </a:endParaRPr>
          </a:p>
        </p:txBody>
      </p:sp>
      <p:sp>
        <p:nvSpPr>
          <p:cNvPr id="3" name="Content Placeholder 2">
            <a:extLst>
              <a:ext uri="{FF2B5EF4-FFF2-40B4-BE49-F238E27FC236}">
                <a16:creationId xmlns:a16="http://schemas.microsoft.com/office/drawing/2014/main" id="{415FCCA1-1AAE-4DC4-A6EA-1B449F4D8E6A}"/>
              </a:ext>
            </a:extLst>
          </p:cNvPr>
          <p:cNvSpPr>
            <a:spLocks noGrp="1"/>
          </p:cNvSpPr>
          <p:nvPr>
            <p:ph idx="1"/>
          </p:nvPr>
        </p:nvSpPr>
        <p:spPr>
          <a:xfrm>
            <a:off x="790303" y="1817646"/>
            <a:ext cx="10515600" cy="1325563"/>
          </a:xfrm>
        </p:spPr>
        <p:txBody>
          <a:bodyPr>
            <a:normAutofit lnSpcReduction="10000"/>
          </a:bodyPr>
          <a:lstStyle/>
          <a:p>
            <a:pPr lvl="0">
              <a:lnSpc>
                <a:spcPct val="115000"/>
              </a:lnSpc>
              <a:spcBef>
                <a:spcPts val="600"/>
              </a:spcBef>
              <a:spcAft>
                <a:spcPts val="600"/>
              </a:spcAft>
              <a:buBlip>
                <a:blip r:embed="rId5"/>
              </a:buBlip>
              <a:tabLst>
                <a:tab pos="450850" algn="l"/>
              </a:tabLst>
            </a:pPr>
            <a:r>
              <a:rPr lang="en-GB" sz="1800" dirty="0">
                <a:effectLst/>
                <a:latin typeface="Nunito" panose="00000500000000000000" pitchFamily="2" charset="0"/>
                <a:ea typeface="Arial" panose="020B0604020202020204" pitchFamily="34" charset="0"/>
                <a:cs typeface="Calibri" panose="020F0502020204030204" pitchFamily="34" charset="0"/>
              </a:rPr>
              <a:t>Look at the effects that you have all written about.</a:t>
            </a:r>
          </a:p>
          <a:p>
            <a:pPr lvl="0">
              <a:lnSpc>
                <a:spcPct val="115000"/>
              </a:lnSpc>
              <a:spcBef>
                <a:spcPts val="600"/>
              </a:spcBef>
              <a:spcAft>
                <a:spcPts val="600"/>
              </a:spcAft>
              <a:buBlip>
                <a:blip r:embed="rId5"/>
              </a:buBlip>
              <a:tabLst>
                <a:tab pos="450850" algn="l"/>
              </a:tabLst>
            </a:pPr>
            <a:r>
              <a:rPr lang="en-GB" sz="1800" dirty="0">
                <a:effectLst/>
                <a:latin typeface="Nunito" panose="00000500000000000000" pitchFamily="2" charset="0"/>
                <a:ea typeface="Arial" panose="020B0604020202020204" pitchFamily="34" charset="0"/>
                <a:cs typeface="Calibri" panose="020F0502020204030204" pitchFamily="34" charset="0"/>
              </a:rPr>
              <a:t>Think back to Ollie in the video.</a:t>
            </a:r>
          </a:p>
          <a:p>
            <a:pPr lvl="0">
              <a:lnSpc>
                <a:spcPct val="115000"/>
              </a:lnSpc>
              <a:spcBef>
                <a:spcPts val="600"/>
              </a:spcBef>
              <a:spcAft>
                <a:spcPts val="600"/>
              </a:spcAft>
              <a:buBlip>
                <a:blip r:embed="rId5"/>
              </a:buBlip>
              <a:tabLst>
                <a:tab pos="450850" algn="l"/>
              </a:tabLst>
            </a:pPr>
            <a:r>
              <a:rPr lang="en-GB" sz="1800" dirty="0">
                <a:latin typeface="Nunito" panose="00000500000000000000" pitchFamily="2" charset="0"/>
                <a:ea typeface="Arial" panose="020B0604020202020204" pitchFamily="34" charset="0"/>
                <a:cs typeface="Calibri" panose="020F0502020204030204" pitchFamily="34" charset="0"/>
              </a:rPr>
              <a:t>What </a:t>
            </a:r>
            <a:r>
              <a:rPr lang="en-GB" sz="1800" dirty="0">
                <a:effectLst/>
                <a:latin typeface="Nunito" panose="00000500000000000000" pitchFamily="2" charset="0"/>
                <a:ea typeface="Arial" panose="020B0604020202020204" pitchFamily="34" charset="0"/>
                <a:cs typeface="Calibri" panose="020F0502020204030204" pitchFamily="34" charset="0"/>
              </a:rPr>
              <a:t>do you think he should do about his feelings?</a:t>
            </a:r>
          </a:p>
        </p:txBody>
      </p:sp>
      <p:sp>
        <p:nvSpPr>
          <p:cNvPr id="4" name="TextBox 3">
            <a:extLst>
              <a:ext uri="{FF2B5EF4-FFF2-40B4-BE49-F238E27FC236}">
                <a16:creationId xmlns:a16="http://schemas.microsoft.com/office/drawing/2014/main" id="{1B48C231-1311-4707-84AE-1D38711EE1FE}"/>
              </a:ext>
            </a:extLst>
          </p:cNvPr>
          <p:cNvSpPr txBox="1"/>
          <p:nvPr/>
        </p:nvSpPr>
        <p:spPr>
          <a:xfrm>
            <a:off x="838200" y="6176963"/>
            <a:ext cx="10515600" cy="415498"/>
          </a:xfrm>
          <a:prstGeom prst="rect">
            <a:avLst/>
          </a:prstGeom>
          <a:noFill/>
        </p:spPr>
        <p:txBody>
          <a:bodyPr wrap="square" rtlCol="0">
            <a:spAutoFit/>
          </a:bodyPr>
          <a:lstStyle/>
          <a:p>
            <a:r>
              <a:rPr lang="en-US" sz="1050" b="1" dirty="0">
                <a:effectLst/>
                <a:latin typeface="Palanquin" panose="020B0004020203020204" pitchFamily="34" charset="0"/>
                <a:ea typeface="Calibri" panose="020F0502020204030204" pitchFamily="34" charset="0"/>
              </a:rPr>
              <a:t>Need more support? Contact us:</a:t>
            </a:r>
          </a:p>
          <a:p>
            <a:r>
              <a:rPr lang="en-US" sz="1050" dirty="0">
                <a:effectLst/>
                <a:latin typeface="Palanquin" panose="020B0004020203020204" pitchFamily="34" charset="0"/>
                <a:ea typeface="Calibri" panose="020F0502020204030204" pitchFamily="34" charset="0"/>
              </a:rPr>
              <a:t>Tel: +44(0)208 203 1781 </a:t>
            </a:r>
            <a:r>
              <a:rPr lang="en-US" sz="1050" dirty="0">
                <a:solidFill>
                  <a:srgbClr val="8E24AA"/>
                </a:solidFill>
                <a:effectLst/>
                <a:latin typeface="Palanquin" panose="020B0004020203020204" pitchFamily="34" charset="0"/>
                <a:ea typeface="Calibri" panose="020F0502020204030204" pitchFamily="34" charset="0"/>
              </a:rPr>
              <a:t>|</a:t>
            </a:r>
            <a:r>
              <a:rPr lang="en-US" sz="1050" dirty="0">
                <a:effectLst/>
                <a:latin typeface="Palanquin" panose="020B0004020203020204" pitchFamily="34" charset="0"/>
                <a:ea typeface="Calibri" panose="020F0502020204030204" pitchFamily="34" charset="0"/>
              </a:rPr>
              <a:t> Email: support@2simple.com </a:t>
            </a:r>
            <a:r>
              <a:rPr lang="en-US" sz="1050" dirty="0">
                <a:solidFill>
                  <a:srgbClr val="8E24AA"/>
                </a:solidFill>
                <a:effectLst/>
                <a:latin typeface="Palanquin" panose="020B0004020203020204" pitchFamily="34" charset="0"/>
                <a:ea typeface="Calibri" panose="020F0502020204030204" pitchFamily="34" charset="0"/>
              </a:rPr>
              <a:t>|</a:t>
            </a:r>
            <a:r>
              <a:rPr lang="en-US" sz="1050" dirty="0">
                <a:effectLst/>
                <a:latin typeface="Palanquin" panose="020B0004020203020204" pitchFamily="34" charset="0"/>
                <a:ea typeface="Calibri" panose="020F0502020204030204" pitchFamily="34" charset="0"/>
              </a:rPr>
              <a:t> Twitter: @2simplesoftware</a:t>
            </a:r>
            <a:endParaRPr lang="en-GB" sz="1050" dirty="0"/>
          </a:p>
        </p:txBody>
      </p:sp>
      <p:pic>
        <p:nvPicPr>
          <p:cNvPr id="5" name="Picture 4">
            <a:extLst>
              <a:ext uri="{FF2B5EF4-FFF2-40B4-BE49-F238E27FC236}">
                <a16:creationId xmlns:a16="http://schemas.microsoft.com/office/drawing/2014/main" id="{135F4818-3E37-4E2E-B485-07B3B4705BF8}"/>
              </a:ext>
            </a:extLst>
          </p:cNvPr>
          <p:cNvPicPr/>
          <p:nvPr/>
        </p:nvPicPr>
        <p:blipFill>
          <a:blip r:embed="rId6" cstate="hqprint">
            <a:extLst>
              <a:ext uri="{28A0092B-C50C-407E-A947-70E740481C1C}">
                <a14:useLocalDpi xmlns:a14="http://schemas.microsoft.com/office/drawing/2010/main" val="0"/>
              </a:ext>
            </a:extLst>
          </a:blip>
          <a:srcRect/>
          <a:stretch>
            <a:fillRect/>
          </a:stretch>
        </p:blipFill>
        <p:spPr bwMode="auto">
          <a:xfrm>
            <a:off x="10116185" y="6192203"/>
            <a:ext cx="1237615" cy="342900"/>
          </a:xfrm>
          <a:prstGeom prst="rect">
            <a:avLst/>
          </a:prstGeom>
          <a:noFill/>
        </p:spPr>
      </p:pic>
      <p:sp>
        <p:nvSpPr>
          <p:cNvPr id="6" name="TextBox 5">
            <a:extLst>
              <a:ext uri="{FF2B5EF4-FFF2-40B4-BE49-F238E27FC236}">
                <a16:creationId xmlns:a16="http://schemas.microsoft.com/office/drawing/2014/main" id="{E62588E9-EA66-421A-9377-37D8CFDB7762}"/>
              </a:ext>
            </a:extLst>
          </p:cNvPr>
          <p:cNvSpPr txBox="1"/>
          <p:nvPr/>
        </p:nvSpPr>
        <p:spPr>
          <a:xfrm>
            <a:off x="11353800" y="365125"/>
            <a:ext cx="690154" cy="253916"/>
          </a:xfrm>
          <a:prstGeom prst="rect">
            <a:avLst/>
          </a:prstGeom>
          <a:noFill/>
        </p:spPr>
        <p:txBody>
          <a:bodyPr wrap="square" rtlCol="0">
            <a:spAutoFit/>
          </a:bodyPr>
          <a:lstStyle/>
          <a:p>
            <a:r>
              <a:rPr lang="en-US" sz="1050" dirty="0">
                <a:effectLst/>
                <a:latin typeface="Palanquin" panose="020B0004020203020204" pitchFamily="34" charset="0"/>
                <a:ea typeface="Calibri" panose="020F0502020204030204" pitchFamily="34" charset="0"/>
              </a:rPr>
              <a:t>Slide 11</a:t>
            </a:r>
            <a:endParaRPr lang="en-GB" sz="1050" dirty="0"/>
          </a:p>
        </p:txBody>
      </p:sp>
      <p:sp>
        <p:nvSpPr>
          <p:cNvPr id="8" name="TextBox 7">
            <a:extLst>
              <a:ext uri="{FF2B5EF4-FFF2-40B4-BE49-F238E27FC236}">
                <a16:creationId xmlns:a16="http://schemas.microsoft.com/office/drawing/2014/main" id="{E53D188D-0865-4CE9-93A0-CDDD0CBC00BE}"/>
              </a:ext>
            </a:extLst>
          </p:cNvPr>
          <p:cNvSpPr txBox="1"/>
          <p:nvPr/>
        </p:nvSpPr>
        <p:spPr>
          <a:xfrm>
            <a:off x="790303" y="3087544"/>
            <a:ext cx="7258823" cy="1037592"/>
          </a:xfrm>
          <a:prstGeom prst="rect">
            <a:avLst/>
          </a:prstGeom>
          <a:noFill/>
        </p:spPr>
        <p:txBody>
          <a:bodyPr wrap="square">
            <a:spAutoFit/>
          </a:bodyPr>
          <a:lstStyle/>
          <a:p>
            <a:pPr lvl="0">
              <a:lnSpc>
                <a:spcPct val="115000"/>
              </a:lnSpc>
              <a:spcBef>
                <a:spcPts val="600"/>
              </a:spcBef>
              <a:spcAft>
                <a:spcPts val="600"/>
              </a:spcAft>
              <a:buBlip>
                <a:blip r:embed="rId5"/>
              </a:buBlip>
              <a:tabLst>
                <a:tab pos="450850" algn="l"/>
              </a:tabLst>
            </a:pPr>
            <a:r>
              <a:rPr lang="en-GB" sz="1800" dirty="0">
                <a:effectLst/>
                <a:latin typeface="Nunito" panose="00000500000000000000" pitchFamily="2" charset="0"/>
                <a:ea typeface="Arial" panose="020B0604020202020204" pitchFamily="34" charset="0"/>
                <a:cs typeface="Calibri" panose="020F0502020204030204" pitchFamily="34" charset="0"/>
              </a:rPr>
              <a:t> One recommended action is that he talk to a trusted adult who can help him to sort out how he can feel better and can put an end to his brother showing him inappropriate things.</a:t>
            </a:r>
          </a:p>
        </p:txBody>
      </p:sp>
      <p:pic>
        <p:nvPicPr>
          <p:cNvPr id="9" name="videowatch">
            <a:hlinkClick r:id="" action="ppaction://media"/>
            <a:extLst>
              <a:ext uri="{FF2B5EF4-FFF2-40B4-BE49-F238E27FC236}">
                <a16:creationId xmlns:a16="http://schemas.microsoft.com/office/drawing/2014/main" id="{844FCB4B-6879-4B47-ADE2-957151FB81A7}"/>
              </a:ext>
            </a:extLst>
          </p:cNvPr>
          <p:cNvPicPr>
            <a:picLocks noChangeAspect="1"/>
          </p:cNvPicPr>
          <p:nvPr>
            <a:videoFile r:link="rId2"/>
            <p:extLst>
              <p:ext uri="{DAA4B4D4-6D71-4841-9C94-3DE7FCFB9230}">
                <p14:media xmlns:p14="http://schemas.microsoft.com/office/powerpoint/2010/main" r:embed="rId1"/>
              </p:ext>
            </p:extLst>
          </p:nvPr>
        </p:nvPicPr>
        <p:blipFill>
          <a:blip r:embed="rId7"/>
          <a:stretch>
            <a:fillRect/>
          </a:stretch>
        </p:blipFill>
        <p:spPr>
          <a:xfrm>
            <a:off x="8133347" y="1463975"/>
            <a:ext cx="3637276" cy="2479961"/>
          </a:xfrm>
          <a:prstGeom prst="rect">
            <a:avLst/>
          </a:prstGeom>
        </p:spPr>
      </p:pic>
    </p:spTree>
    <p:extLst>
      <p:ext uri="{BB962C8B-B14F-4D97-AF65-F5344CB8AC3E}">
        <p14:creationId xmlns:p14="http://schemas.microsoft.com/office/powerpoint/2010/main" val="40741880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9"/>
                </p:tgtEl>
              </p:cMediaNode>
            </p:video>
          </p:childTnLst>
        </p:cTn>
      </p:par>
    </p:tnLst>
    <p:bldLst>
      <p:bldP spid="8"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6B04E1-0535-4D08-97CE-B5DBA22C90C9}"/>
              </a:ext>
            </a:extLst>
          </p:cNvPr>
          <p:cNvSpPr>
            <a:spLocks noGrp="1"/>
          </p:cNvSpPr>
          <p:nvPr>
            <p:ph type="title"/>
          </p:nvPr>
        </p:nvSpPr>
        <p:spPr>
          <a:xfrm>
            <a:off x="790303" y="492083"/>
            <a:ext cx="10515600" cy="1325563"/>
          </a:xfrm>
        </p:spPr>
        <p:txBody>
          <a:bodyPr>
            <a:normAutofit/>
          </a:bodyPr>
          <a:lstStyle/>
          <a:p>
            <a:r>
              <a:rPr lang="en-GB" b="1" dirty="0">
                <a:solidFill>
                  <a:srgbClr val="000000"/>
                </a:solidFill>
                <a:latin typeface="Palanquin Dark SemiBold" panose="020B0704020203020204" pitchFamily="34" charset="0"/>
                <a:ea typeface="Times New Roman" panose="02020603050405020304" pitchFamily="18" charset="0"/>
                <a:cs typeface="Times New Roman" panose="02020603050405020304" pitchFamily="18" charset="0"/>
              </a:rPr>
              <a:t>Activity 2: </a:t>
            </a:r>
            <a:r>
              <a:rPr lang="en-GB" b="1" dirty="0">
                <a:solidFill>
                  <a:srgbClr val="000000"/>
                </a:solidFill>
                <a:effectLst/>
                <a:latin typeface="Palanquin Dark SemiBold" panose="020B0704020203020204" pitchFamily="34" charset="0"/>
                <a:ea typeface="Times New Roman" panose="02020603050405020304" pitchFamily="18" charset="0"/>
                <a:cs typeface="Times New Roman" panose="02020603050405020304" pitchFamily="18" charset="0"/>
              </a:rPr>
              <a:t>Effects of Inappropriate Content</a:t>
            </a:r>
            <a:endParaRPr lang="en-GB" dirty="0">
              <a:latin typeface="Palanquin Dark SemiBold" panose="020B0704020203020204" pitchFamily="34" charset="0"/>
              <a:cs typeface="Palanquin Dark SemiBold" panose="020B0704020203020204" pitchFamily="34" charset="0"/>
            </a:endParaRPr>
          </a:p>
        </p:txBody>
      </p:sp>
      <p:sp>
        <p:nvSpPr>
          <p:cNvPr id="3" name="Content Placeholder 2">
            <a:extLst>
              <a:ext uri="{FF2B5EF4-FFF2-40B4-BE49-F238E27FC236}">
                <a16:creationId xmlns:a16="http://schemas.microsoft.com/office/drawing/2014/main" id="{415FCCA1-1AAE-4DC4-A6EA-1B449F4D8E6A}"/>
              </a:ext>
            </a:extLst>
          </p:cNvPr>
          <p:cNvSpPr>
            <a:spLocks noGrp="1"/>
          </p:cNvSpPr>
          <p:nvPr>
            <p:ph idx="1"/>
          </p:nvPr>
        </p:nvSpPr>
        <p:spPr>
          <a:xfrm>
            <a:off x="790303" y="1817646"/>
            <a:ext cx="10515600" cy="415499"/>
          </a:xfrm>
        </p:spPr>
        <p:txBody>
          <a:bodyPr>
            <a:normAutofit fontScale="92500" lnSpcReduction="20000"/>
          </a:bodyPr>
          <a:lstStyle/>
          <a:p>
            <a:pPr>
              <a:lnSpc>
                <a:spcPct val="115000"/>
              </a:lnSpc>
              <a:spcBef>
                <a:spcPts val="600"/>
              </a:spcBef>
              <a:spcAft>
                <a:spcPts val="600"/>
              </a:spcAft>
              <a:buBlip>
                <a:blip r:embed="rId3"/>
              </a:buBlip>
              <a:tabLst>
                <a:tab pos="450850" algn="l"/>
              </a:tabLst>
            </a:pPr>
            <a:r>
              <a:rPr lang="en-GB" sz="1800" dirty="0">
                <a:latin typeface="Nunito" panose="00000500000000000000" pitchFamily="2" charset="0"/>
                <a:ea typeface="Arial" panose="020B0604020202020204" pitchFamily="34" charset="0"/>
                <a:cs typeface="Calibri" panose="020F0502020204030204" pitchFamily="34" charset="0"/>
              </a:rPr>
              <a:t>T</a:t>
            </a:r>
            <a:r>
              <a:rPr lang="en-GB" sz="1800" dirty="0">
                <a:effectLst/>
                <a:latin typeface="Nunito" panose="00000500000000000000" pitchFamily="2" charset="0"/>
                <a:ea typeface="Arial" panose="020B0604020202020204" pitchFamily="34" charset="0"/>
                <a:cs typeface="Calibri" panose="020F0502020204030204" pitchFamily="34" charset="0"/>
              </a:rPr>
              <a:t>hinking of your own situation, can you t</a:t>
            </a:r>
            <a:r>
              <a:rPr lang="en-GB" sz="1800" dirty="0">
                <a:latin typeface="Nunito" panose="00000500000000000000" pitchFamily="2" charset="0"/>
                <a:ea typeface="Times New Roman" panose="02020603050405020304" pitchFamily="18" charset="0"/>
                <a:cs typeface="Times New Roman" panose="02020603050405020304" pitchFamily="18" charset="0"/>
              </a:rPr>
              <a:t>hink of five different people that you know who could help you.</a:t>
            </a:r>
          </a:p>
          <a:p>
            <a:pPr lvl="0">
              <a:lnSpc>
                <a:spcPct val="115000"/>
              </a:lnSpc>
              <a:spcBef>
                <a:spcPts val="600"/>
              </a:spcBef>
              <a:spcAft>
                <a:spcPts val="600"/>
              </a:spcAft>
              <a:buBlip>
                <a:blip r:embed="rId3"/>
              </a:buBlip>
              <a:tabLst>
                <a:tab pos="450850" algn="l"/>
              </a:tabLst>
            </a:pPr>
            <a:endParaRPr lang="en-GB" sz="1800" dirty="0">
              <a:effectLst/>
              <a:latin typeface="Nunito" panose="00000500000000000000" pitchFamily="2" charset="0"/>
              <a:ea typeface="Arial" panose="020B0604020202020204" pitchFamily="34" charset="0"/>
              <a:cs typeface="Calibri" panose="020F0502020204030204" pitchFamily="34" charset="0"/>
            </a:endParaRPr>
          </a:p>
        </p:txBody>
      </p:sp>
      <p:sp>
        <p:nvSpPr>
          <p:cNvPr id="4" name="TextBox 3">
            <a:extLst>
              <a:ext uri="{FF2B5EF4-FFF2-40B4-BE49-F238E27FC236}">
                <a16:creationId xmlns:a16="http://schemas.microsoft.com/office/drawing/2014/main" id="{1B48C231-1311-4707-84AE-1D38711EE1FE}"/>
              </a:ext>
            </a:extLst>
          </p:cNvPr>
          <p:cNvSpPr txBox="1"/>
          <p:nvPr/>
        </p:nvSpPr>
        <p:spPr>
          <a:xfrm>
            <a:off x="838200" y="6176963"/>
            <a:ext cx="10515600" cy="415498"/>
          </a:xfrm>
          <a:prstGeom prst="rect">
            <a:avLst/>
          </a:prstGeom>
          <a:noFill/>
        </p:spPr>
        <p:txBody>
          <a:bodyPr wrap="square" rtlCol="0">
            <a:spAutoFit/>
          </a:bodyPr>
          <a:lstStyle/>
          <a:p>
            <a:r>
              <a:rPr lang="en-US" sz="1050" b="1" dirty="0">
                <a:effectLst/>
                <a:latin typeface="Palanquin" panose="020B0004020203020204" pitchFamily="34" charset="0"/>
                <a:ea typeface="Calibri" panose="020F0502020204030204" pitchFamily="34" charset="0"/>
              </a:rPr>
              <a:t>Need more support? Contact us:</a:t>
            </a:r>
          </a:p>
          <a:p>
            <a:r>
              <a:rPr lang="en-US" sz="1050" dirty="0">
                <a:effectLst/>
                <a:latin typeface="Palanquin" panose="020B0004020203020204" pitchFamily="34" charset="0"/>
                <a:ea typeface="Calibri" panose="020F0502020204030204" pitchFamily="34" charset="0"/>
              </a:rPr>
              <a:t>Tel: +44(0)208 203 1781 </a:t>
            </a:r>
            <a:r>
              <a:rPr lang="en-US" sz="1050" dirty="0">
                <a:solidFill>
                  <a:srgbClr val="8E24AA"/>
                </a:solidFill>
                <a:effectLst/>
                <a:latin typeface="Palanquin" panose="020B0004020203020204" pitchFamily="34" charset="0"/>
                <a:ea typeface="Calibri" panose="020F0502020204030204" pitchFamily="34" charset="0"/>
              </a:rPr>
              <a:t>|</a:t>
            </a:r>
            <a:r>
              <a:rPr lang="en-US" sz="1050" dirty="0">
                <a:effectLst/>
                <a:latin typeface="Palanquin" panose="020B0004020203020204" pitchFamily="34" charset="0"/>
                <a:ea typeface="Calibri" panose="020F0502020204030204" pitchFamily="34" charset="0"/>
              </a:rPr>
              <a:t> Email: support@2simple.com </a:t>
            </a:r>
            <a:r>
              <a:rPr lang="en-US" sz="1050" dirty="0">
                <a:solidFill>
                  <a:srgbClr val="8E24AA"/>
                </a:solidFill>
                <a:effectLst/>
                <a:latin typeface="Palanquin" panose="020B0004020203020204" pitchFamily="34" charset="0"/>
                <a:ea typeface="Calibri" panose="020F0502020204030204" pitchFamily="34" charset="0"/>
              </a:rPr>
              <a:t>|</a:t>
            </a:r>
            <a:r>
              <a:rPr lang="en-US" sz="1050" dirty="0">
                <a:effectLst/>
                <a:latin typeface="Palanquin" panose="020B0004020203020204" pitchFamily="34" charset="0"/>
                <a:ea typeface="Calibri" panose="020F0502020204030204" pitchFamily="34" charset="0"/>
              </a:rPr>
              <a:t> Twitter: @2simplesoftware</a:t>
            </a:r>
            <a:endParaRPr lang="en-GB" sz="1050" dirty="0"/>
          </a:p>
        </p:txBody>
      </p:sp>
      <p:pic>
        <p:nvPicPr>
          <p:cNvPr id="5" name="Picture 4">
            <a:extLst>
              <a:ext uri="{FF2B5EF4-FFF2-40B4-BE49-F238E27FC236}">
                <a16:creationId xmlns:a16="http://schemas.microsoft.com/office/drawing/2014/main" id="{135F4818-3E37-4E2E-B485-07B3B4705BF8}"/>
              </a:ext>
            </a:extLst>
          </p:cNvPr>
          <p:cNvPicPr/>
          <p:nvPr/>
        </p:nvPicPr>
        <p:blipFill>
          <a:blip r:embed="rId4" cstate="hqprint">
            <a:extLst>
              <a:ext uri="{28A0092B-C50C-407E-A947-70E740481C1C}">
                <a14:useLocalDpi xmlns:a14="http://schemas.microsoft.com/office/drawing/2010/main" val="0"/>
              </a:ext>
            </a:extLst>
          </a:blip>
          <a:srcRect/>
          <a:stretch>
            <a:fillRect/>
          </a:stretch>
        </p:blipFill>
        <p:spPr bwMode="auto">
          <a:xfrm>
            <a:off x="10116185" y="6192203"/>
            <a:ext cx="1237615" cy="342900"/>
          </a:xfrm>
          <a:prstGeom prst="rect">
            <a:avLst/>
          </a:prstGeom>
          <a:noFill/>
        </p:spPr>
      </p:pic>
      <p:sp>
        <p:nvSpPr>
          <p:cNvPr id="6" name="TextBox 5">
            <a:extLst>
              <a:ext uri="{FF2B5EF4-FFF2-40B4-BE49-F238E27FC236}">
                <a16:creationId xmlns:a16="http://schemas.microsoft.com/office/drawing/2014/main" id="{E62588E9-EA66-421A-9377-37D8CFDB7762}"/>
              </a:ext>
            </a:extLst>
          </p:cNvPr>
          <p:cNvSpPr txBox="1"/>
          <p:nvPr/>
        </p:nvSpPr>
        <p:spPr>
          <a:xfrm>
            <a:off x="11353800" y="365125"/>
            <a:ext cx="690154" cy="253916"/>
          </a:xfrm>
          <a:prstGeom prst="rect">
            <a:avLst/>
          </a:prstGeom>
          <a:noFill/>
        </p:spPr>
        <p:txBody>
          <a:bodyPr wrap="square" rtlCol="0">
            <a:spAutoFit/>
          </a:bodyPr>
          <a:lstStyle/>
          <a:p>
            <a:r>
              <a:rPr lang="en-US" sz="1050" dirty="0">
                <a:effectLst/>
                <a:latin typeface="Palanquin" panose="020B0004020203020204" pitchFamily="34" charset="0"/>
                <a:ea typeface="Calibri" panose="020F0502020204030204" pitchFamily="34" charset="0"/>
              </a:rPr>
              <a:t>Slide 12</a:t>
            </a:r>
            <a:endParaRPr lang="en-GB" sz="1050" dirty="0"/>
          </a:p>
        </p:txBody>
      </p:sp>
      <p:sp>
        <p:nvSpPr>
          <p:cNvPr id="10" name="Content Placeholder 2">
            <a:extLst>
              <a:ext uri="{FF2B5EF4-FFF2-40B4-BE49-F238E27FC236}">
                <a16:creationId xmlns:a16="http://schemas.microsoft.com/office/drawing/2014/main" id="{CAE075F7-CA34-4F5E-B590-9AA7DF8F8C7C}"/>
              </a:ext>
            </a:extLst>
          </p:cNvPr>
          <p:cNvSpPr txBox="1">
            <a:spLocks/>
          </p:cNvSpPr>
          <p:nvPr/>
        </p:nvSpPr>
        <p:spPr>
          <a:xfrm>
            <a:off x="838200" y="5678162"/>
            <a:ext cx="9071735" cy="415499"/>
          </a:xfrm>
          <a:prstGeom prst="rect">
            <a:avLst/>
          </a:prstGeom>
        </p:spPr>
        <p:txBody>
          <a:bodyPr vert="horz" lIns="91440" tIns="45720" rIns="91440" bIns="45720" rtlCol="0">
            <a:normAutofit fontScale="925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spcAft>
                <a:spcPts val="600"/>
              </a:spcAft>
              <a:buBlip>
                <a:blip r:embed="rId3"/>
              </a:buBlip>
            </a:pPr>
            <a:r>
              <a:rPr lang="en-GB" sz="1800" dirty="0">
                <a:latin typeface="Nunito" panose="00000500000000000000" pitchFamily="2" charset="0"/>
                <a:ea typeface="Times New Roman" panose="02020603050405020304" pitchFamily="18" charset="0"/>
                <a:cs typeface="Times New Roman" panose="02020603050405020304" pitchFamily="18" charset="0"/>
              </a:rPr>
              <a:t>If they don’t know what to do or don’t help you, you should ask someone else on your list.</a:t>
            </a:r>
          </a:p>
        </p:txBody>
      </p:sp>
      <p:pic>
        <p:nvPicPr>
          <p:cNvPr id="12" name="Picture 11" descr="A picture containing graphical user interface&#10;&#10;Description automatically generated">
            <a:extLst>
              <a:ext uri="{FF2B5EF4-FFF2-40B4-BE49-F238E27FC236}">
                <a16:creationId xmlns:a16="http://schemas.microsoft.com/office/drawing/2014/main" id="{F8255FDA-6855-4383-93FA-E11A4B74605B}"/>
              </a:ext>
            </a:extLst>
          </p:cNvPr>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a:off x="4340491" y="2439428"/>
            <a:ext cx="3075069" cy="3075069"/>
          </a:xfrm>
          <a:prstGeom prst="rect">
            <a:avLst/>
          </a:prstGeom>
        </p:spPr>
      </p:pic>
      <p:sp>
        <p:nvSpPr>
          <p:cNvPr id="13" name="Content Placeholder 2">
            <a:extLst>
              <a:ext uri="{FF2B5EF4-FFF2-40B4-BE49-F238E27FC236}">
                <a16:creationId xmlns:a16="http://schemas.microsoft.com/office/drawing/2014/main" id="{2AE380B4-8FA6-4D8C-91EF-EBB5BFF21B96}"/>
              </a:ext>
            </a:extLst>
          </p:cNvPr>
          <p:cNvSpPr txBox="1">
            <a:spLocks/>
          </p:cNvSpPr>
          <p:nvPr/>
        </p:nvSpPr>
        <p:spPr>
          <a:xfrm>
            <a:off x="988658" y="2739779"/>
            <a:ext cx="1558462" cy="415499"/>
          </a:xfrm>
          <a:prstGeom prst="roundRect">
            <a:avLst/>
          </a:prstGeom>
          <a:solidFill>
            <a:srgbClr val="F3E0F8"/>
          </a:solidFill>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spcAft>
                <a:spcPts val="600"/>
              </a:spcAft>
              <a:buFont typeface="Arial" panose="020B0604020202020204" pitchFamily="34" charset="0"/>
              <a:buBlip>
                <a:blip r:embed="rId3"/>
              </a:buBlip>
            </a:pPr>
            <a:r>
              <a:rPr lang="en-GB" sz="1800" dirty="0">
                <a:latin typeface="Nunito" panose="00000500000000000000" pitchFamily="2" charset="0"/>
                <a:ea typeface="Times New Roman" panose="02020603050405020304" pitchFamily="18" charset="0"/>
                <a:cs typeface="Times New Roman" panose="02020603050405020304" pitchFamily="18" charset="0"/>
              </a:rPr>
              <a:t>A teacher?</a:t>
            </a:r>
          </a:p>
        </p:txBody>
      </p:sp>
      <p:sp>
        <p:nvSpPr>
          <p:cNvPr id="14" name="Content Placeholder 2">
            <a:extLst>
              <a:ext uri="{FF2B5EF4-FFF2-40B4-BE49-F238E27FC236}">
                <a16:creationId xmlns:a16="http://schemas.microsoft.com/office/drawing/2014/main" id="{353B4D55-C89A-4EFE-AE75-05079755D6C1}"/>
              </a:ext>
            </a:extLst>
          </p:cNvPr>
          <p:cNvSpPr txBox="1">
            <a:spLocks/>
          </p:cNvSpPr>
          <p:nvPr/>
        </p:nvSpPr>
        <p:spPr>
          <a:xfrm>
            <a:off x="2547120" y="3450728"/>
            <a:ext cx="1558462" cy="415499"/>
          </a:xfrm>
          <a:prstGeom prst="roundRect">
            <a:avLst/>
          </a:prstGeom>
          <a:solidFill>
            <a:srgbClr val="F3E0F8"/>
          </a:solidFill>
        </p:spPr>
        <p:txBody>
          <a:bodyPr vert="horz" lIns="91440" tIns="45720" rIns="91440" bIns="45720" rtlCol="0">
            <a:normAutofit fontScale="77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spcAft>
                <a:spcPts val="600"/>
              </a:spcAft>
              <a:buFont typeface="Arial" panose="020B0604020202020204" pitchFamily="34" charset="0"/>
              <a:buBlip>
                <a:blip r:embed="rId3"/>
              </a:buBlip>
            </a:pPr>
            <a:r>
              <a:rPr lang="en-GB" sz="1800" dirty="0">
                <a:latin typeface="Nunito" panose="00000500000000000000" pitchFamily="2" charset="0"/>
                <a:ea typeface="Times New Roman" panose="02020603050405020304" pitchFamily="18" charset="0"/>
                <a:cs typeface="Times New Roman" panose="02020603050405020304" pitchFamily="18" charset="0"/>
              </a:rPr>
              <a:t>School staff ?</a:t>
            </a:r>
          </a:p>
        </p:txBody>
      </p:sp>
      <p:sp>
        <p:nvSpPr>
          <p:cNvPr id="15" name="Content Placeholder 2">
            <a:extLst>
              <a:ext uri="{FF2B5EF4-FFF2-40B4-BE49-F238E27FC236}">
                <a16:creationId xmlns:a16="http://schemas.microsoft.com/office/drawing/2014/main" id="{EBEEA4A0-B7AD-4FA6-B91B-2F1A545A125E}"/>
              </a:ext>
            </a:extLst>
          </p:cNvPr>
          <p:cNvSpPr txBox="1">
            <a:spLocks/>
          </p:cNvSpPr>
          <p:nvPr/>
        </p:nvSpPr>
        <p:spPr>
          <a:xfrm>
            <a:off x="8011811" y="4600197"/>
            <a:ext cx="1854066" cy="415499"/>
          </a:xfrm>
          <a:prstGeom prst="roundRect">
            <a:avLst/>
          </a:prstGeom>
          <a:solidFill>
            <a:srgbClr val="F3E0F8"/>
          </a:solidFill>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spcAft>
                <a:spcPts val="600"/>
              </a:spcAft>
              <a:buFont typeface="Arial" panose="020B0604020202020204" pitchFamily="34" charset="0"/>
              <a:buBlip>
                <a:blip r:embed="rId3"/>
              </a:buBlip>
            </a:pPr>
            <a:r>
              <a:rPr lang="en-GB" sz="1800" dirty="0">
                <a:latin typeface="Nunito" panose="00000500000000000000" pitchFamily="2" charset="0"/>
                <a:ea typeface="Times New Roman" panose="02020603050405020304" pitchFamily="18" charset="0"/>
                <a:cs typeface="Times New Roman" panose="02020603050405020304" pitchFamily="18" charset="0"/>
              </a:rPr>
              <a:t>A babysitter?</a:t>
            </a:r>
          </a:p>
        </p:txBody>
      </p:sp>
      <p:sp>
        <p:nvSpPr>
          <p:cNvPr id="16" name="Content Placeholder 2">
            <a:extLst>
              <a:ext uri="{FF2B5EF4-FFF2-40B4-BE49-F238E27FC236}">
                <a16:creationId xmlns:a16="http://schemas.microsoft.com/office/drawing/2014/main" id="{00B001E6-7110-4A3B-8904-41E3F819439A}"/>
              </a:ext>
            </a:extLst>
          </p:cNvPr>
          <p:cNvSpPr txBox="1">
            <a:spLocks/>
          </p:cNvSpPr>
          <p:nvPr/>
        </p:nvSpPr>
        <p:spPr>
          <a:xfrm>
            <a:off x="1439516" y="4124712"/>
            <a:ext cx="1558462" cy="415499"/>
          </a:xfrm>
          <a:prstGeom prst="roundRect">
            <a:avLst/>
          </a:prstGeom>
          <a:solidFill>
            <a:srgbClr val="F3E0F8"/>
          </a:solidFill>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spcAft>
                <a:spcPts val="600"/>
              </a:spcAft>
              <a:buFont typeface="Arial" panose="020B0604020202020204" pitchFamily="34" charset="0"/>
              <a:buBlip>
                <a:blip r:embed="rId3"/>
              </a:buBlip>
            </a:pPr>
            <a:r>
              <a:rPr lang="en-GB" sz="1800" dirty="0">
                <a:latin typeface="Nunito" panose="00000500000000000000" pitchFamily="2" charset="0"/>
                <a:ea typeface="Times New Roman" panose="02020603050405020304" pitchFamily="18" charset="0"/>
                <a:cs typeface="Times New Roman" panose="02020603050405020304" pitchFamily="18" charset="0"/>
              </a:rPr>
              <a:t>A parent?</a:t>
            </a:r>
          </a:p>
        </p:txBody>
      </p:sp>
      <p:sp>
        <p:nvSpPr>
          <p:cNvPr id="17" name="Content Placeholder 2">
            <a:extLst>
              <a:ext uri="{FF2B5EF4-FFF2-40B4-BE49-F238E27FC236}">
                <a16:creationId xmlns:a16="http://schemas.microsoft.com/office/drawing/2014/main" id="{D5B155BE-6ADD-406D-95A8-D85D6F0A3FB3}"/>
              </a:ext>
            </a:extLst>
          </p:cNvPr>
          <p:cNvSpPr txBox="1">
            <a:spLocks/>
          </p:cNvSpPr>
          <p:nvPr/>
        </p:nvSpPr>
        <p:spPr>
          <a:xfrm>
            <a:off x="9189152" y="3523310"/>
            <a:ext cx="2352360" cy="708349"/>
          </a:xfrm>
          <a:prstGeom prst="roundRect">
            <a:avLst/>
          </a:prstGeom>
          <a:solidFill>
            <a:srgbClr val="F3E0F8"/>
          </a:solidFill>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spcAft>
                <a:spcPts val="600"/>
              </a:spcAft>
              <a:buFont typeface="Arial" panose="020B0604020202020204" pitchFamily="34" charset="0"/>
              <a:buBlip>
                <a:blip r:embed="rId3"/>
              </a:buBlip>
            </a:pPr>
            <a:r>
              <a:rPr lang="en-GB" sz="1800" dirty="0">
                <a:latin typeface="Nunito" panose="00000500000000000000" pitchFamily="2" charset="0"/>
                <a:ea typeface="Times New Roman" panose="02020603050405020304" pitchFamily="18" charset="0"/>
                <a:cs typeface="Times New Roman" panose="02020603050405020304" pitchFamily="18" charset="0"/>
              </a:rPr>
              <a:t>An older brother or sister ?</a:t>
            </a:r>
          </a:p>
        </p:txBody>
      </p:sp>
      <p:sp>
        <p:nvSpPr>
          <p:cNvPr id="18" name="Content Placeholder 2">
            <a:extLst>
              <a:ext uri="{FF2B5EF4-FFF2-40B4-BE49-F238E27FC236}">
                <a16:creationId xmlns:a16="http://schemas.microsoft.com/office/drawing/2014/main" id="{056125EA-8E08-43B0-AA6C-C222B16E8610}"/>
              </a:ext>
            </a:extLst>
          </p:cNvPr>
          <p:cNvSpPr txBox="1">
            <a:spLocks/>
          </p:cNvSpPr>
          <p:nvPr/>
        </p:nvSpPr>
        <p:spPr>
          <a:xfrm>
            <a:off x="988658" y="4858429"/>
            <a:ext cx="1854066" cy="415499"/>
          </a:xfrm>
          <a:prstGeom prst="roundRect">
            <a:avLst/>
          </a:prstGeom>
          <a:solidFill>
            <a:srgbClr val="F3E0F8"/>
          </a:solidFill>
        </p:spPr>
        <p:txBody>
          <a:bodyPr vert="horz" lIns="91440" tIns="45720" rIns="91440" bIns="45720" rtlCol="0">
            <a:normAutofit fontScale="850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spcAft>
                <a:spcPts val="600"/>
              </a:spcAft>
              <a:buFont typeface="Arial" panose="020B0604020202020204" pitchFamily="34" charset="0"/>
              <a:buBlip>
                <a:blip r:embed="rId3"/>
              </a:buBlip>
            </a:pPr>
            <a:r>
              <a:rPr lang="en-GB" sz="1800" dirty="0">
                <a:latin typeface="Nunito" panose="00000500000000000000" pitchFamily="2" charset="0"/>
                <a:ea typeface="Times New Roman" panose="02020603050405020304" pitchFamily="18" charset="0"/>
                <a:cs typeface="Times New Roman" panose="02020603050405020304" pitchFamily="18" charset="0"/>
              </a:rPr>
              <a:t>A grandparent ?</a:t>
            </a:r>
          </a:p>
        </p:txBody>
      </p:sp>
      <p:sp>
        <p:nvSpPr>
          <p:cNvPr id="19" name="Content Placeholder 2">
            <a:extLst>
              <a:ext uri="{FF2B5EF4-FFF2-40B4-BE49-F238E27FC236}">
                <a16:creationId xmlns:a16="http://schemas.microsoft.com/office/drawing/2014/main" id="{5FE5F242-6AE4-4880-8310-3C23386D8979}"/>
              </a:ext>
            </a:extLst>
          </p:cNvPr>
          <p:cNvSpPr txBox="1">
            <a:spLocks/>
          </p:cNvSpPr>
          <p:nvPr/>
        </p:nvSpPr>
        <p:spPr>
          <a:xfrm>
            <a:off x="8015000" y="2502608"/>
            <a:ext cx="2757077" cy="708349"/>
          </a:xfrm>
          <a:prstGeom prst="roundRect">
            <a:avLst/>
          </a:prstGeom>
          <a:solidFill>
            <a:srgbClr val="F3E0F8"/>
          </a:solidFill>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spcAft>
                <a:spcPts val="600"/>
              </a:spcAft>
              <a:buFont typeface="Arial" panose="020B0604020202020204" pitchFamily="34" charset="0"/>
              <a:buBlip>
                <a:blip r:embed="rId3"/>
              </a:buBlip>
            </a:pPr>
            <a:r>
              <a:rPr lang="en-GB" sz="1800" dirty="0">
                <a:latin typeface="Nunito" panose="00000500000000000000" pitchFamily="2" charset="0"/>
                <a:ea typeface="Times New Roman" panose="02020603050405020304" pitchFamily="18" charset="0"/>
                <a:cs typeface="Times New Roman" panose="02020603050405020304" pitchFamily="18" charset="0"/>
              </a:rPr>
              <a:t>A leader at a club or group you belong to?</a:t>
            </a:r>
          </a:p>
        </p:txBody>
      </p:sp>
    </p:spTree>
    <p:extLst>
      <p:ext uri="{BB962C8B-B14F-4D97-AF65-F5344CB8AC3E}">
        <p14:creationId xmlns:p14="http://schemas.microsoft.com/office/powerpoint/2010/main" val="27500826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1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3"/>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7"/>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6"/>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9"/>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4"/>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18"/>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15"/>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3" grpId="0" animBg="1"/>
      <p:bldP spid="14" grpId="0" animBg="1"/>
      <p:bldP spid="15" grpId="0" animBg="1"/>
      <p:bldP spid="16" grpId="0" animBg="1"/>
      <p:bldP spid="17" grpId="0" animBg="1"/>
      <p:bldP spid="18" grpId="0" animBg="1"/>
      <p:bldP spid="19"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6B04E1-0535-4D08-97CE-B5DBA22C90C9}"/>
              </a:ext>
            </a:extLst>
          </p:cNvPr>
          <p:cNvSpPr>
            <a:spLocks noGrp="1"/>
          </p:cNvSpPr>
          <p:nvPr>
            <p:ph type="title"/>
          </p:nvPr>
        </p:nvSpPr>
        <p:spPr>
          <a:xfrm>
            <a:off x="790303" y="492083"/>
            <a:ext cx="10515600" cy="1325563"/>
          </a:xfrm>
        </p:spPr>
        <p:txBody>
          <a:bodyPr>
            <a:normAutofit/>
          </a:bodyPr>
          <a:lstStyle/>
          <a:p>
            <a:r>
              <a:rPr lang="en-GB" b="1" dirty="0">
                <a:solidFill>
                  <a:srgbClr val="000000"/>
                </a:solidFill>
                <a:latin typeface="Palanquin Dark SemiBold" panose="020B0704020203020204" pitchFamily="34" charset="0"/>
                <a:ea typeface="Times New Roman" panose="02020603050405020304" pitchFamily="18" charset="0"/>
                <a:cs typeface="Times New Roman" panose="02020603050405020304" pitchFamily="18" charset="0"/>
              </a:rPr>
              <a:t>Activity 2: </a:t>
            </a:r>
            <a:r>
              <a:rPr lang="en-GB" b="1" dirty="0">
                <a:solidFill>
                  <a:srgbClr val="000000"/>
                </a:solidFill>
                <a:effectLst/>
                <a:latin typeface="Palanquin Dark SemiBold" panose="020B0704020203020204" pitchFamily="34" charset="0"/>
                <a:ea typeface="Times New Roman" panose="02020603050405020304" pitchFamily="18" charset="0"/>
                <a:cs typeface="Times New Roman" panose="02020603050405020304" pitchFamily="18" charset="0"/>
              </a:rPr>
              <a:t>Effects of Inappropriate Content</a:t>
            </a:r>
            <a:endParaRPr lang="en-GB" dirty="0">
              <a:latin typeface="Palanquin Dark SemiBold" panose="020B0704020203020204" pitchFamily="34" charset="0"/>
              <a:cs typeface="Palanquin Dark SemiBold" panose="020B0704020203020204" pitchFamily="34" charset="0"/>
            </a:endParaRPr>
          </a:p>
        </p:txBody>
      </p:sp>
      <p:sp>
        <p:nvSpPr>
          <p:cNvPr id="4" name="TextBox 3">
            <a:extLst>
              <a:ext uri="{FF2B5EF4-FFF2-40B4-BE49-F238E27FC236}">
                <a16:creationId xmlns:a16="http://schemas.microsoft.com/office/drawing/2014/main" id="{1B48C231-1311-4707-84AE-1D38711EE1FE}"/>
              </a:ext>
            </a:extLst>
          </p:cNvPr>
          <p:cNvSpPr txBox="1"/>
          <p:nvPr/>
        </p:nvSpPr>
        <p:spPr>
          <a:xfrm>
            <a:off x="838200" y="6176963"/>
            <a:ext cx="10515600" cy="415498"/>
          </a:xfrm>
          <a:prstGeom prst="rect">
            <a:avLst/>
          </a:prstGeom>
          <a:noFill/>
        </p:spPr>
        <p:txBody>
          <a:bodyPr wrap="square" rtlCol="0">
            <a:spAutoFit/>
          </a:bodyPr>
          <a:lstStyle/>
          <a:p>
            <a:r>
              <a:rPr lang="en-US" sz="1050" b="1" dirty="0">
                <a:effectLst/>
                <a:latin typeface="Palanquin" panose="020B0004020203020204" pitchFamily="34" charset="0"/>
                <a:ea typeface="Calibri" panose="020F0502020204030204" pitchFamily="34" charset="0"/>
              </a:rPr>
              <a:t>Need more support? Contact us:</a:t>
            </a:r>
          </a:p>
          <a:p>
            <a:r>
              <a:rPr lang="en-US" sz="1050" dirty="0">
                <a:effectLst/>
                <a:latin typeface="Palanquin" panose="020B0004020203020204" pitchFamily="34" charset="0"/>
                <a:ea typeface="Calibri" panose="020F0502020204030204" pitchFamily="34" charset="0"/>
              </a:rPr>
              <a:t>Tel: +44(0)208 203 1781 </a:t>
            </a:r>
            <a:r>
              <a:rPr lang="en-US" sz="1050" dirty="0">
                <a:solidFill>
                  <a:srgbClr val="8E24AA"/>
                </a:solidFill>
                <a:effectLst/>
                <a:latin typeface="Palanquin" panose="020B0004020203020204" pitchFamily="34" charset="0"/>
                <a:ea typeface="Calibri" panose="020F0502020204030204" pitchFamily="34" charset="0"/>
              </a:rPr>
              <a:t>|</a:t>
            </a:r>
            <a:r>
              <a:rPr lang="en-US" sz="1050" dirty="0">
                <a:effectLst/>
                <a:latin typeface="Palanquin" panose="020B0004020203020204" pitchFamily="34" charset="0"/>
                <a:ea typeface="Calibri" panose="020F0502020204030204" pitchFamily="34" charset="0"/>
              </a:rPr>
              <a:t> Email: support@2simple.com </a:t>
            </a:r>
            <a:r>
              <a:rPr lang="en-US" sz="1050" dirty="0">
                <a:solidFill>
                  <a:srgbClr val="8E24AA"/>
                </a:solidFill>
                <a:effectLst/>
                <a:latin typeface="Palanquin" panose="020B0004020203020204" pitchFamily="34" charset="0"/>
                <a:ea typeface="Calibri" panose="020F0502020204030204" pitchFamily="34" charset="0"/>
              </a:rPr>
              <a:t>|</a:t>
            </a:r>
            <a:r>
              <a:rPr lang="en-US" sz="1050" dirty="0">
                <a:effectLst/>
                <a:latin typeface="Palanquin" panose="020B0004020203020204" pitchFamily="34" charset="0"/>
                <a:ea typeface="Calibri" panose="020F0502020204030204" pitchFamily="34" charset="0"/>
              </a:rPr>
              <a:t> Twitter: @2simplesoftware</a:t>
            </a:r>
            <a:endParaRPr lang="en-GB" sz="1050" dirty="0"/>
          </a:p>
        </p:txBody>
      </p:sp>
      <p:pic>
        <p:nvPicPr>
          <p:cNvPr id="5" name="Picture 4">
            <a:extLst>
              <a:ext uri="{FF2B5EF4-FFF2-40B4-BE49-F238E27FC236}">
                <a16:creationId xmlns:a16="http://schemas.microsoft.com/office/drawing/2014/main" id="{135F4818-3E37-4E2E-B485-07B3B4705BF8}"/>
              </a:ext>
            </a:extLst>
          </p:cNvPr>
          <p:cNvPicPr/>
          <p:nvPr/>
        </p:nvPicPr>
        <p:blipFill>
          <a:blip r:embed="rId3" cstate="hqprint">
            <a:extLst>
              <a:ext uri="{28A0092B-C50C-407E-A947-70E740481C1C}">
                <a14:useLocalDpi xmlns:a14="http://schemas.microsoft.com/office/drawing/2010/main" val="0"/>
              </a:ext>
            </a:extLst>
          </a:blip>
          <a:srcRect/>
          <a:stretch>
            <a:fillRect/>
          </a:stretch>
        </p:blipFill>
        <p:spPr bwMode="auto">
          <a:xfrm>
            <a:off x="10116185" y="6192203"/>
            <a:ext cx="1237615" cy="342900"/>
          </a:xfrm>
          <a:prstGeom prst="rect">
            <a:avLst/>
          </a:prstGeom>
          <a:noFill/>
        </p:spPr>
      </p:pic>
      <p:sp>
        <p:nvSpPr>
          <p:cNvPr id="6" name="TextBox 5">
            <a:extLst>
              <a:ext uri="{FF2B5EF4-FFF2-40B4-BE49-F238E27FC236}">
                <a16:creationId xmlns:a16="http://schemas.microsoft.com/office/drawing/2014/main" id="{E62588E9-EA66-421A-9377-37D8CFDB7762}"/>
              </a:ext>
            </a:extLst>
          </p:cNvPr>
          <p:cNvSpPr txBox="1"/>
          <p:nvPr/>
        </p:nvSpPr>
        <p:spPr>
          <a:xfrm>
            <a:off x="11353800" y="365125"/>
            <a:ext cx="690154" cy="253916"/>
          </a:xfrm>
          <a:prstGeom prst="rect">
            <a:avLst/>
          </a:prstGeom>
          <a:noFill/>
        </p:spPr>
        <p:txBody>
          <a:bodyPr wrap="square" rtlCol="0">
            <a:spAutoFit/>
          </a:bodyPr>
          <a:lstStyle/>
          <a:p>
            <a:r>
              <a:rPr lang="en-US" sz="1050" dirty="0">
                <a:effectLst/>
                <a:latin typeface="Palanquin" panose="020B0004020203020204" pitchFamily="34" charset="0"/>
                <a:ea typeface="Calibri" panose="020F0502020204030204" pitchFamily="34" charset="0"/>
              </a:rPr>
              <a:t>Slide 13</a:t>
            </a:r>
            <a:endParaRPr lang="en-GB" sz="1050" dirty="0"/>
          </a:p>
        </p:txBody>
      </p:sp>
      <p:sp>
        <p:nvSpPr>
          <p:cNvPr id="8" name="TextBox 7">
            <a:extLst>
              <a:ext uri="{FF2B5EF4-FFF2-40B4-BE49-F238E27FC236}">
                <a16:creationId xmlns:a16="http://schemas.microsoft.com/office/drawing/2014/main" id="{E53D188D-0865-4CE9-93A0-CDDD0CBC00BE}"/>
              </a:ext>
            </a:extLst>
          </p:cNvPr>
          <p:cNvSpPr txBox="1"/>
          <p:nvPr/>
        </p:nvSpPr>
        <p:spPr>
          <a:xfrm>
            <a:off x="838200" y="1817646"/>
            <a:ext cx="9586161" cy="872931"/>
          </a:xfrm>
          <a:prstGeom prst="rect">
            <a:avLst/>
          </a:prstGeom>
          <a:noFill/>
        </p:spPr>
        <p:txBody>
          <a:bodyPr wrap="square">
            <a:spAutoFit/>
          </a:bodyPr>
          <a:lstStyle/>
          <a:p>
            <a:pPr lvl="0">
              <a:lnSpc>
                <a:spcPct val="115000"/>
              </a:lnSpc>
              <a:spcBef>
                <a:spcPts val="600"/>
              </a:spcBef>
              <a:spcAft>
                <a:spcPts val="600"/>
              </a:spcAft>
              <a:buBlip>
                <a:blip r:embed="rId4"/>
              </a:buBlip>
              <a:tabLst>
                <a:tab pos="450850" algn="l"/>
              </a:tabLst>
            </a:pPr>
            <a:r>
              <a:rPr lang="en-GB" sz="1800" dirty="0">
                <a:effectLst/>
                <a:latin typeface="Nunito" panose="00000500000000000000" pitchFamily="2" charset="0"/>
                <a:ea typeface="Arial" panose="020B0604020202020204" pitchFamily="34" charset="0"/>
                <a:cs typeface="Calibri" panose="020F0502020204030204" pitchFamily="34" charset="0"/>
              </a:rPr>
              <a:t> Finding inappropriate content.</a:t>
            </a:r>
          </a:p>
          <a:p>
            <a:pPr>
              <a:lnSpc>
                <a:spcPct val="115000"/>
              </a:lnSpc>
              <a:spcBef>
                <a:spcPts val="600"/>
              </a:spcBef>
              <a:spcAft>
                <a:spcPts val="600"/>
              </a:spcAft>
              <a:buBlip>
                <a:blip r:embed="rId4"/>
              </a:buBlip>
              <a:tabLst>
                <a:tab pos="450850" algn="l"/>
              </a:tabLst>
            </a:pPr>
            <a:r>
              <a:rPr lang="en-GB" sz="1800" dirty="0">
                <a:effectLst/>
                <a:latin typeface="Nunito" panose="00000500000000000000" pitchFamily="2" charset="0"/>
                <a:ea typeface="Arial" panose="020B0604020202020204" pitchFamily="34" charset="0"/>
                <a:cs typeface="Calibri" panose="020F0502020204030204" pitchFamily="34" charset="0"/>
              </a:rPr>
              <a:t> Let’s look at your answers in the 2Write file again.</a:t>
            </a:r>
          </a:p>
        </p:txBody>
      </p:sp>
      <p:sp>
        <p:nvSpPr>
          <p:cNvPr id="12" name="TextBox 11">
            <a:extLst>
              <a:ext uri="{FF2B5EF4-FFF2-40B4-BE49-F238E27FC236}">
                <a16:creationId xmlns:a16="http://schemas.microsoft.com/office/drawing/2014/main" id="{454D4E99-2A31-4622-8AEF-87D3364B9ADC}"/>
              </a:ext>
            </a:extLst>
          </p:cNvPr>
          <p:cNvSpPr txBox="1"/>
          <p:nvPr/>
        </p:nvSpPr>
        <p:spPr>
          <a:xfrm>
            <a:off x="838199" y="2812475"/>
            <a:ext cx="10736179" cy="3102772"/>
          </a:xfrm>
          <a:prstGeom prst="rect">
            <a:avLst/>
          </a:prstGeom>
          <a:noFill/>
        </p:spPr>
        <p:txBody>
          <a:bodyPr wrap="square">
            <a:spAutoFit/>
          </a:bodyPr>
          <a:lstStyle/>
          <a:p>
            <a:pPr lvl="0">
              <a:lnSpc>
                <a:spcPct val="115000"/>
              </a:lnSpc>
              <a:spcBef>
                <a:spcPts val="600"/>
              </a:spcBef>
              <a:spcAft>
                <a:spcPts val="600"/>
              </a:spcAft>
              <a:buBlip>
                <a:blip r:embed="rId4"/>
              </a:buBlip>
              <a:tabLst>
                <a:tab pos="450850" algn="l"/>
              </a:tabLst>
            </a:pPr>
            <a:r>
              <a:rPr lang="en-GB" sz="1800" dirty="0">
                <a:effectLst/>
                <a:latin typeface="Nunito" panose="00000500000000000000" pitchFamily="2" charset="0"/>
                <a:ea typeface="Arial" panose="020B0604020202020204" pitchFamily="34" charset="0"/>
                <a:cs typeface="Calibri" panose="020F0502020204030204" pitchFamily="34" charset="0"/>
              </a:rPr>
              <a:t> Often people with the technical skills will be able to find out who sent the messages. Purple Mash has the facility to track who has created content in any of the tools and which device was used. This information can be used by schools to identify the culprit; therefore many schools note who uses which device for sessions. </a:t>
            </a:r>
          </a:p>
          <a:p>
            <a:pPr lvl="0">
              <a:lnSpc>
                <a:spcPct val="115000"/>
              </a:lnSpc>
              <a:spcBef>
                <a:spcPts val="600"/>
              </a:spcBef>
              <a:spcAft>
                <a:spcPts val="600"/>
              </a:spcAft>
              <a:buBlip>
                <a:blip r:embed="rId4"/>
              </a:buBlip>
              <a:tabLst>
                <a:tab pos="450850" algn="l"/>
              </a:tabLst>
            </a:pPr>
            <a:r>
              <a:rPr lang="en-GB" sz="1800" dirty="0">
                <a:effectLst/>
                <a:latin typeface="Nunito" panose="00000500000000000000" pitchFamily="2" charset="0"/>
                <a:ea typeface="Arial" panose="020B0604020202020204" pitchFamily="34" charset="0"/>
                <a:cs typeface="Calibri" panose="020F0502020204030204" pitchFamily="34" charset="0"/>
              </a:rPr>
              <a:t> A teacher can contact 2Simple who would be able to pinpoint the machines in use at the time. We also have a flagging facility where any rude words or certain terms are flagged by the system and reported back to schools. If anyone uses another person’s login in or out of school to corrupt work, we can identify the ip address of the machine that was logged in and can help schools to identify the person who did this. </a:t>
            </a:r>
          </a:p>
        </p:txBody>
      </p:sp>
    </p:spTree>
    <p:extLst>
      <p:ext uri="{BB962C8B-B14F-4D97-AF65-F5344CB8AC3E}">
        <p14:creationId xmlns:p14="http://schemas.microsoft.com/office/powerpoint/2010/main" val="22628517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Content Placeholder 2">
            <a:extLst>
              <a:ext uri="{FF2B5EF4-FFF2-40B4-BE49-F238E27FC236}">
                <a16:creationId xmlns:a16="http://schemas.microsoft.com/office/drawing/2014/main" id="{52981AB0-FBF8-4EB7-84B5-534BD8E3A7F7}"/>
              </a:ext>
            </a:extLst>
          </p:cNvPr>
          <p:cNvSpPr>
            <a:spLocks noGrp="1"/>
          </p:cNvSpPr>
          <p:nvPr>
            <p:ph idx="1"/>
          </p:nvPr>
        </p:nvSpPr>
        <p:spPr>
          <a:xfrm>
            <a:off x="742406" y="1477844"/>
            <a:ext cx="10515600" cy="3171429"/>
          </a:xfrm>
        </p:spPr>
        <p:txBody>
          <a:bodyPr>
            <a:normAutofit/>
          </a:bodyPr>
          <a:lstStyle/>
          <a:p>
            <a:pPr>
              <a:lnSpc>
                <a:spcPct val="115000"/>
              </a:lnSpc>
              <a:spcAft>
                <a:spcPts val="600"/>
              </a:spcAft>
              <a:buBlip>
                <a:blip r:embed="rId3"/>
              </a:buBlip>
            </a:pPr>
            <a:r>
              <a:rPr lang="en-GB" sz="1800" dirty="0">
                <a:effectLst/>
                <a:latin typeface="Nunito" panose="00000500000000000000" pitchFamily="2" charset="0"/>
                <a:ea typeface="Arial" panose="020B0604020202020204" pitchFamily="34" charset="0"/>
                <a:cs typeface="Calibri" panose="020F0502020204030204" pitchFamily="34" charset="0"/>
              </a:rPr>
              <a:t>Do any children play games where they are in the same game as other people online and can communicate with them. Perhaps you have older siblings who do this?</a:t>
            </a:r>
          </a:p>
        </p:txBody>
      </p:sp>
      <p:sp>
        <p:nvSpPr>
          <p:cNvPr id="11" name="TextBox 10">
            <a:extLst>
              <a:ext uri="{FF2B5EF4-FFF2-40B4-BE49-F238E27FC236}">
                <a16:creationId xmlns:a16="http://schemas.microsoft.com/office/drawing/2014/main" id="{2DFFB9D4-176C-46AC-A826-CD00CAA85F59}"/>
              </a:ext>
            </a:extLst>
          </p:cNvPr>
          <p:cNvSpPr txBox="1"/>
          <p:nvPr/>
        </p:nvSpPr>
        <p:spPr>
          <a:xfrm>
            <a:off x="742406" y="3314872"/>
            <a:ext cx="6309016" cy="1674689"/>
          </a:xfrm>
          <a:prstGeom prst="rect">
            <a:avLst/>
          </a:prstGeom>
          <a:noFill/>
        </p:spPr>
        <p:txBody>
          <a:bodyPr wrap="square">
            <a:spAutoFit/>
          </a:bodyPr>
          <a:lstStyle/>
          <a:p>
            <a:pPr>
              <a:lnSpc>
                <a:spcPct val="115000"/>
              </a:lnSpc>
              <a:spcAft>
                <a:spcPts val="600"/>
              </a:spcAft>
              <a:buBlip>
                <a:blip r:embed="rId3"/>
              </a:buBlip>
            </a:pPr>
            <a:r>
              <a:rPr lang="en-GB" sz="1800" dirty="0">
                <a:effectLst/>
                <a:latin typeface="Nunito" panose="00000500000000000000" pitchFamily="2" charset="0"/>
                <a:ea typeface="Arial" panose="020B0604020202020204" pitchFamily="34" charset="0"/>
                <a:cs typeface="Calibri" panose="020F0502020204030204" pitchFamily="34" charset="0"/>
              </a:rPr>
              <a:t> Have you ever been scared or upset by someone online? Maybe you have played Minecraft, and someone has broken your building? Perhaps you have been scammed when swapping items in an online game with other players who you thought were trustworthy?</a:t>
            </a:r>
          </a:p>
        </p:txBody>
      </p:sp>
      <p:sp>
        <p:nvSpPr>
          <p:cNvPr id="2" name="Title 1">
            <a:extLst>
              <a:ext uri="{FF2B5EF4-FFF2-40B4-BE49-F238E27FC236}">
                <a16:creationId xmlns:a16="http://schemas.microsoft.com/office/drawing/2014/main" id="{236B04E1-0535-4D08-97CE-B5DBA22C90C9}"/>
              </a:ext>
            </a:extLst>
          </p:cNvPr>
          <p:cNvSpPr>
            <a:spLocks noGrp="1"/>
          </p:cNvSpPr>
          <p:nvPr>
            <p:ph type="title"/>
          </p:nvPr>
        </p:nvSpPr>
        <p:spPr/>
        <p:txBody>
          <a:bodyPr>
            <a:normAutofit/>
          </a:bodyPr>
          <a:lstStyle/>
          <a:p>
            <a:r>
              <a:rPr lang="en-GB" b="1" dirty="0">
                <a:solidFill>
                  <a:srgbClr val="000000"/>
                </a:solidFill>
                <a:latin typeface="Palanquin Dark SemiBold" panose="020B0704020203020204" pitchFamily="34" charset="0"/>
                <a:cs typeface="Times New Roman" panose="02020603050405020304" pitchFamily="18" charset="0"/>
              </a:rPr>
              <a:t>Online Gaming</a:t>
            </a:r>
            <a:endParaRPr lang="en-GB" dirty="0">
              <a:latin typeface="Palanquin Dark SemiBold" panose="020B0704020203020204" pitchFamily="34" charset="0"/>
              <a:cs typeface="Palanquin Dark SemiBold" panose="020B0704020203020204" pitchFamily="34" charset="0"/>
            </a:endParaRPr>
          </a:p>
        </p:txBody>
      </p:sp>
      <p:sp>
        <p:nvSpPr>
          <p:cNvPr id="4" name="TextBox 3">
            <a:extLst>
              <a:ext uri="{FF2B5EF4-FFF2-40B4-BE49-F238E27FC236}">
                <a16:creationId xmlns:a16="http://schemas.microsoft.com/office/drawing/2014/main" id="{1B48C231-1311-4707-84AE-1D38711EE1FE}"/>
              </a:ext>
            </a:extLst>
          </p:cNvPr>
          <p:cNvSpPr txBox="1"/>
          <p:nvPr/>
        </p:nvSpPr>
        <p:spPr>
          <a:xfrm>
            <a:off x="838200" y="6176963"/>
            <a:ext cx="10515600" cy="415498"/>
          </a:xfrm>
          <a:prstGeom prst="rect">
            <a:avLst/>
          </a:prstGeom>
          <a:noFill/>
        </p:spPr>
        <p:txBody>
          <a:bodyPr wrap="square" rtlCol="0">
            <a:spAutoFit/>
          </a:bodyPr>
          <a:lstStyle/>
          <a:p>
            <a:r>
              <a:rPr lang="en-US" sz="1050" b="1" dirty="0">
                <a:effectLst/>
                <a:latin typeface="Palanquin" panose="020B0004020203020204" pitchFamily="34" charset="0"/>
                <a:ea typeface="Calibri" panose="020F0502020204030204" pitchFamily="34" charset="0"/>
              </a:rPr>
              <a:t>Need more support? Contact us:</a:t>
            </a:r>
          </a:p>
          <a:p>
            <a:r>
              <a:rPr lang="en-US" sz="1050" dirty="0">
                <a:effectLst/>
                <a:latin typeface="Palanquin" panose="020B0004020203020204" pitchFamily="34" charset="0"/>
                <a:ea typeface="Calibri" panose="020F0502020204030204" pitchFamily="34" charset="0"/>
              </a:rPr>
              <a:t>Tel: +44(0)208 203 1781 </a:t>
            </a:r>
            <a:r>
              <a:rPr lang="en-US" sz="1050" dirty="0">
                <a:solidFill>
                  <a:srgbClr val="8E24AA"/>
                </a:solidFill>
                <a:effectLst/>
                <a:latin typeface="Palanquin" panose="020B0004020203020204" pitchFamily="34" charset="0"/>
                <a:ea typeface="Calibri" panose="020F0502020204030204" pitchFamily="34" charset="0"/>
              </a:rPr>
              <a:t>|</a:t>
            </a:r>
            <a:r>
              <a:rPr lang="en-US" sz="1050" dirty="0">
                <a:effectLst/>
                <a:latin typeface="Palanquin" panose="020B0004020203020204" pitchFamily="34" charset="0"/>
                <a:ea typeface="Calibri" panose="020F0502020204030204" pitchFamily="34" charset="0"/>
              </a:rPr>
              <a:t> Email: support@2simple.com </a:t>
            </a:r>
            <a:r>
              <a:rPr lang="en-US" sz="1050" dirty="0">
                <a:solidFill>
                  <a:srgbClr val="8E24AA"/>
                </a:solidFill>
                <a:effectLst/>
                <a:latin typeface="Palanquin" panose="020B0004020203020204" pitchFamily="34" charset="0"/>
                <a:ea typeface="Calibri" panose="020F0502020204030204" pitchFamily="34" charset="0"/>
              </a:rPr>
              <a:t>|</a:t>
            </a:r>
            <a:r>
              <a:rPr lang="en-US" sz="1050" dirty="0">
                <a:effectLst/>
                <a:latin typeface="Palanquin" panose="020B0004020203020204" pitchFamily="34" charset="0"/>
                <a:ea typeface="Calibri" panose="020F0502020204030204" pitchFamily="34" charset="0"/>
              </a:rPr>
              <a:t> Twitter: @2simplesoftware</a:t>
            </a:r>
            <a:endParaRPr lang="en-GB" sz="1050" dirty="0"/>
          </a:p>
        </p:txBody>
      </p:sp>
      <p:pic>
        <p:nvPicPr>
          <p:cNvPr id="5" name="Picture 4">
            <a:extLst>
              <a:ext uri="{FF2B5EF4-FFF2-40B4-BE49-F238E27FC236}">
                <a16:creationId xmlns:a16="http://schemas.microsoft.com/office/drawing/2014/main" id="{135F4818-3E37-4E2E-B485-07B3B4705BF8}"/>
              </a:ext>
            </a:extLst>
          </p:cNvPr>
          <p:cNvPicPr/>
          <p:nvPr/>
        </p:nvPicPr>
        <p:blipFill>
          <a:blip r:embed="rId4" cstate="hqprint">
            <a:extLst>
              <a:ext uri="{28A0092B-C50C-407E-A947-70E740481C1C}">
                <a14:useLocalDpi xmlns:a14="http://schemas.microsoft.com/office/drawing/2010/main" val="0"/>
              </a:ext>
            </a:extLst>
          </a:blip>
          <a:srcRect/>
          <a:stretch>
            <a:fillRect/>
          </a:stretch>
        </p:blipFill>
        <p:spPr bwMode="auto">
          <a:xfrm>
            <a:off x="10116185" y="6192203"/>
            <a:ext cx="1237615" cy="342900"/>
          </a:xfrm>
          <a:prstGeom prst="rect">
            <a:avLst/>
          </a:prstGeom>
          <a:noFill/>
        </p:spPr>
      </p:pic>
      <p:sp>
        <p:nvSpPr>
          <p:cNvPr id="6" name="TextBox 5">
            <a:extLst>
              <a:ext uri="{FF2B5EF4-FFF2-40B4-BE49-F238E27FC236}">
                <a16:creationId xmlns:a16="http://schemas.microsoft.com/office/drawing/2014/main" id="{E62588E9-EA66-421A-9377-37D8CFDB7762}"/>
              </a:ext>
            </a:extLst>
          </p:cNvPr>
          <p:cNvSpPr txBox="1"/>
          <p:nvPr/>
        </p:nvSpPr>
        <p:spPr>
          <a:xfrm>
            <a:off x="11353800" y="365125"/>
            <a:ext cx="690154" cy="253916"/>
          </a:xfrm>
          <a:prstGeom prst="rect">
            <a:avLst/>
          </a:prstGeom>
          <a:noFill/>
        </p:spPr>
        <p:txBody>
          <a:bodyPr wrap="square" rtlCol="0">
            <a:spAutoFit/>
          </a:bodyPr>
          <a:lstStyle/>
          <a:p>
            <a:r>
              <a:rPr lang="en-US" sz="1050" dirty="0">
                <a:effectLst/>
                <a:latin typeface="Palanquin" panose="020B0004020203020204" pitchFamily="34" charset="0"/>
                <a:ea typeface="Calibri" panose="020F0502020204030204" pitchFamily="34" charset="0"/>
              </a:rPr>
              <a:t>Slide 14</a:t>
            </a:r>
            <a:endParaRPr lang="en-GB" sz="1050" dirty="0"/>
          </a:p>
        </p:txBody>
      </p:sp>
      <p:sp>
        <p:nvSpPr>
          <p:cNvPr id="9" name="TextBox 8">
            <a:extLst>
              <a:ext uri="{FF2B5EF4-FFF2-40B4-BE49-F238E27FC236}">
                <a16:creationId xmlns:a16="http://schemas.microsoft.com/office/drawing/2014/main" id="{71999532-5243-484A-8243-F2FE31461297}"/>
              </a:ext>
            </a:extLst>
          </p:cNvPr>
          <p:cNvSpPr txBox="1"/>
          <p:nvPr/>
        </p:nvSpPr>
        <p:spPr>
          <a:xfrm>
            <a:off x="742406" y="2247524"/>
            <a:ext cx="6500604" cy="1037592"/>
          </a:xfrm>
          <a:prstGeom prst="rect">
            <a:avLst/>
          </a:prstGeom>
          <a:noFill/>
        </p:spPr>
        <p:txBody>
          <a:bodyPr wrap="square">
            <a:spAutoFit/>
          </a:bodyPr>
          <a:lstStyle/>
          <a:p>
            <a:pPr>
              <a:lnSpc>
                <a:spcPct val="115000"/>
              </a:lnSpc>
              <a:spcAft>
                <a:spcPts val="600"/>
              </a:spcAft>
              <a:buBlip>
                <a:blip r:embed="rId3"/>
              </a:buBlip>
            </a:pPr>
            <a:r>
              <a:rPr lang="en-GB" sz="1800" dirty="0">
                <a:effectLst/>
                <a:latin typeface="Nunito" panose="00000500000000000000" pitchFamily="2" charset="0"/>
                <a:ea typeface="Arial" panose="020B0604020202020204" pitchFamily="34" charset="0"/>
                <a:cs typeface="Calibri" panose="020F0502020204030204" pitchFamily="34" charset="0"/>
              </a:rPr>
              <a:t> Do the people who you communicate with always tell the truth or are they like the people who have written on the 2Write file?</a:t>
            </a:r>
          </a:p>
        </p:txBody>
      </p:sp>
      <p:sp>
        <p:nvSpPr>
          <p:cNvPr id="13" name="TextBox 12">
            <a:extLst>
              <a:ext uri="{FF2B5EF4-FFF2-40B4-BE49-F238E27FC236}">
                <a16:creationId xmlns:a16="http://schemas.microsoft.com/office/drawing/2014/main" id="{CA6186E0-6CB5-41DA-A454-5972AEC6F107}"/>
              </a:ext>
            </a:extLst>
          </p:cNvPr>
          <p:cNvSpPr txBox="1"/>
          <p:nvPr/>
        </p:nvSpPr>
        <p:spPr>
          <a:xfrm>
            <a:off x="694509" y="5006628"/>
            <a:ext cx="6548501" cy="400494"/>
          </a:xfrm>
          <a:prstGeom prst="rect">
            <a:avLst/>
          </a:prstGeom>
          <a:noFill/>
        </p:spPr>
        <p:txBody>
          <a:bodyPr wrap="square">
            <a:spAutoFit/>
          </a:bodyPr>
          <a:lstStyle/>
          <a:p>
            <a:pPr>
              <a:lnSpc>
                <a:spcPct val="115000"/>
              </a:lnSpc>
              <a:spcAft>
                <a:spcPts val="600"/>
              </a:spcAft>
              <a:buBlip>
                <a:blip r:embed="rId3"/>
              </a:buBlip>
            </a:pPr>
            <a:r>
              <a:rPr lang="en-GB" sz="1800" dirty="0">
                <a:effectLst/>
                <a:latin typeface="Nunito" panose="00000500000000000000" pitchFamily="2" charset="0"/>
                <a:ea typeface="Arial" panose="020B0604020202020204" pitchFamily="34" charset="0"/>
                <a:cs typeface="Calibri" panose="020F0502020204030204" pitchFamily="34" charset="0"/>
              </a:rPr>
              <a:t> Has anyone ever asked for personal information online? </a:t>
            </a:r>
          </a:p>
        </p:txBody>
      </p:sp>
      <p:sp>
        <p:nvSpPr>
          <p:cNvPr id="15" name="TextBox 14">
            <a:extLst>
              <a:ext uri="{FF2B5EF4-FFF2-40B4-BE49-F238E27FC236}">
                <a16:creationId xmlns:a16="http://schemas.microsoft.com/office/drawing/2014/main" id="{5B918538-00BB-494C-B45A-CD3AFD26BA96}"/>
              </a:ext>
            </a:extLst>
          </p:cNvPr>
          <p:cNvSpPr txBox="1"/>
          <p:nvPr/>
        </p:nvSpPr>
        <p:spPr>
          <a:xfrm>
            <a:off x="694509" y="5424428"/>
            <a:ext cx="10999955" cy="400494"/>
          </a:xfrm>
          <a:prstGeom prst="rect">
            <a:avLst/>
          </a:prstGeom>
          <a:noFill/>
        </p:spPr>
        <p:txBody>
          <a:bodyPr wrap="square">
            <a:spAutoFit/>
          </a:bodyPr>
          <a:lstStyle/>
          <a:p>
            <a:pPr>
              <a:lnSpc>
                <a:spcPct val="115000"/>
              </a:lnSpc>
              <a:spcAft>
                <a:spcPts val="600"/>
              </a:spcAft>
              <a:buBlip>
                <a:blip r:embed="rId3"/>
              </a:buBlip>
            </a:pPr>
            <a:r>
              <a:rPr lang="en-GB" sz="1800" dirty="0">
                <a:latin typeface="Nunito" panose="00000500000000000000" pitchFamily="2" charset="0"/>
                <a:ea typeface="Arial" panose="020B0604020202020204" pitchFamily="34" charset="0"/>
                <a:cs typeface="Calibri" panose="020F0502020204030204" pitchFamily="34" charset="0"/>
              </a:rPr>
              <a:t> Can you identify the </a:t>
            </a:r>
            <a:r>
              <a:rPr lang="en-GB" sz="1800" dirty="0">
                <a:effectLst/>
                <a:latin typeface="Nunito" panose="00000500000000000000" pitchFamily="2" charset="0"/>
                <a:ea typeface="Arial" panose="020B0604020202020204" pitchFamily="34" charset="0"/>
                <a:cs typeface="Calibri" panose="020F0502020204030204" pitchFamily="34" charset="0"/>
              </a:rPr>
              <a:t>two sentences in our 2Write file that were trying to get personal information?</a:t>
            </a:r>
          </a:p>
        </p:txBody>
      </p:sp>
      <p:sp>
        <p:nvSpPr>
          <p:cNvPr id="17" name="TextBox 16">
            <a:extLst>
              <a:ext uri="{FF2B5EF4-FFF2-40B4-BE49-F238E27FC236}">
                <a16:creationId xmlns:a16="http://schemas.microsoft.com/office/drawing/2014/main" id="{B0810A6C-CEDA-467A-80BF-1428765853E9}"/>
              </a:ext>
            </a:extLst>
          </p:cNvPr>
          <p:cNvSpPr txBox="1"/>
          <p:nvPr/>
        </p:nvSpPr>
        <p:spPr>
          <a:xfrm>
            <a:off x="694509" y="5824922"/>
            <a:ext cx="6093994" cy="400494"/>
          </a:xfrm>
          <a:prstGeom prst="rect">
            <a:avLst/>
          </a:prstGeom>
          <a:noFill/>
        </p:spPr>
        <p:txBody>
          <a:bodyPr wrap="square">
            <a:spAutoFit/>
          </a:bodyPr>
          <a:lstStyle/>
          <a:p>
            <a:pPr>
              <a:lnSpc>
                <a:spcPct val="115000"/>
              </a:lnSpc>
              <a:spcAft>
                <a:spcPts val="600"/>
              </a:spcAft>
              <a:buBlip>
                <a:blip r:embed="rId3"/>
              </a:buBlip>
            </a:pPr>
            <a:r>
              <a:rPr lang="en-GB" sz="1800" dirty="0">
                <a:effectLst/>
                <a:latin typeface="Nunito" panose="00000500000000000000" pitchFamily="2" charset="0"/>
                <a:ea typeface="Arial" panose="020B0604020202020204" pitchFamily="34" charset="0"/>
                <a:cs typeface="Calibri" panose="020F0502020204030204" pitchFamily="34" charset="0"/>
              </a:rPr>
              <a:t> Why might someone want this information?</a:t>
            </a:r>
          </a:p>
        </p:txBody>
      </p:sp>
      <p:pic>
        <p:nvPicPr>
          <p:cNvPr id="19" name="Picture 18" descr="A picture containing person, indoor, young&#10;&#10;Description automatically generated">
            <a:extLst>
              <a:ext uri="{FF2B5EF4-FFF2-40B4-BE49-F238E27FC236}">
                <a16:creationId xmlns:a16="http://schemas.microsoft.com/office/drawing/2014/main" id="{33E8443D-F05A-4023-BADE-2F05AD0297F7}"/>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243011" y="2276814"/>
            <a:ext cx="4687388" cy="2946896"/>
          </a:xfrm>
          <a:prstGeom prst="rect">
            <a:avLst/>
          </a:prstGeom>
          <a:ln>
            <a:noFill/>
          </a:ln>
          <a:effectLst>
            <a:softEdge rad="112500"/>
          </a:effectLst>
        </p:spPr>
      </p:pic>
    </p:spTree>
    <p:extLst>
      <p:ext uri="{BB962C8B-B14F-4D97-AF65-F5344CB8AC3E}">
        <p14:creationId xmlns:p14="http://schemas.microsoft.com/office/powerpoint/2010/main" val="11713654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1"/>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3"/>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5"/>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9" grpId="0"/>
      <p:bldP spid="13" grpId="0"/>
      <p:bldP spid="15" grpId="0"/>
      <p:bldP spid="17"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6B04E1-0535-4D08-97CE-B5DBA22C90C9}"/>
              </a:ext>
            </a:extLst>
          </p:cNvPr>
          <p:cNvSpPr>
            <a:spLocks noGrp="1"/>
          </p:cNvSpPr>
          <p:nvPr>
            <p:ph type="title"/>
          </p:nvPr>
        </p:nvSpPr>
        <p:spPr/>
        <p:txBody>
          <a:bodyPr>
            <a:normAutofit/>
          </a:bodyPr>
          <a:lstStyle/>
          <a:p>
            <a:r>
              <a:rPr lang="en-GB" b="1" dirty="0">
                <a:solidFill>
                  <a:srgbClr val="000000"/>
                </a:solidFill>
                <a:latin typeface="Palanquin Dark SemiBold" panose="020B0704020203020204" pitchFamily="34" charset="0"/>
                <a:cs typeface="Times New Roman" panose="02020603050405020304" pitchFamily="18" charset="0"/>
              </a:rPr>
              <a:t>Online Gaming</a:t>
            </a:r>
            <a:endParaRPr lang="en-GB" dirty="0">
              <a:latin typeface="Palanquin Dark SemiBold" panose="020B0704020203020204" pitchFamily="34" charset="0"/>
              <a:cs typeface="Palanquin Dark SemiBold" panose="020B0704020203020204" pitchFamily="34" charset="0"/>
            </a:endParaRPr>
          </a:p>
        </p:txBody>
      </p:sp>
      <p:sp>
        <p:nvSpPr>
          <p:cNvPr id="4" name="TextBox 3">
            <a:extLst>
              <a:ext uri="{FF2B5EF4-FFF2-40B4-BE49-F238E27FC236}">
                <a16:creationId xmlns:a16="http://schemas.microsoft.com/office/drawing/2014/main" id="{1B48C231-1311-4707-84AE-1D38711EE1FE}"/>
              </a:ext>
            </a:extLst>
          </p:cNvPr>
          <p:cNvSpPr txBox="1"/>
          <p:nvPr/>
        </p:nvSpPr>
        <p:spPr>
          <a:xfrm>
            <a:off x="838200" y="6192203"/>
            <a:ext cx="10515600" cy="415498"/>
          </a:xfrm>
          <a:prstGeom prst="rect">
            <a:avLst/>
          </a:prstGeom>
          <a:noFill/>
        </p:spPr>
        <p:txBody>
          <a:bodyPr wrap="square" rtlCol="0">
            <a:spAutoFit/>
          </a:bodyPr>
          <a:lstStyle/>
          <a:p>
            <a:r>
              <a:rPr lang="en-US" sz="1050" b="1" dirty="0">
                <a:effectLst/>
                <a:latin typeface="Palanquin" panose="020B0004020203020204" pitchFamily="34" charset="0"/>
                <a:ea typeface="Calibri" panose="020F0502020204030204" pitchFamily="34" charset="0"/>
              </a:rPr>
              <a:t>Need more support? Contact us:</a:t>
            </a:r>
          </a:p>
          <a:p>
            <a:r>
              <a:rPr lang="en-US" sz="1050" dirty="0">
                <a:effectLst/>
                <a:latin typeface="Palanquin" panose="020B0004020203020204" pitchFamily="34" charset="0"/>
                <a:ea typeface="Calibri" panose="020F0502020204030204" pitchFamily="34" charset="0"/>
              </a:rPr>
              <a:t>Tel: +44(0)208 203 1781 </a:t>
            </a:r>
            <a:r>
              <a:rPr lang="en-US" sz="1050" dirty="0">
                <a:solidFill>
                  <a:srgbClr val="8E24AA"/>
                </a:solidFill>
                <a:effectLst/>
                <a:latin typeface="Palanquin" panose="020B0004020203020204" pitchFamily="34" charset="0"/>
                <a:ea typeface="Calibri" panose="020F0502020204030204" pitchFamily="34" charset="0"/>
              </a:rPr>
              <a:t>|</a:t>
            </a:r>
            <a:r>
              <a:rPr lang="en-US" sz="1050" dirty="0">
                <a:effectLst/>
                <a:latin typeface="Palanquin" panose="020B0004020203020204" pitchFamily="34" charset="0"/>
                <a:ea typeface="Calibri" panose="020F0502020204030204" pitchFamily="34" charset="0"/>
              </a:rPr>
              <a:t> Email: support@2simple.com </a:t>
            </a:r>
            <a:r>
              <a:rPr lang="en-US" sz="1050" dirty="0">
                <a:solidFill>
                  <a:srgbClr val="8E24AA"/>
                </a:solidFill>
                <a:effectLst/>
                <a:latin typeface="Palanquin" panose="020B0004020203020204" pitchFamily="34" charset="0"/>
                <a:ea typeface="Calibri" panose="020F0502020204030204" pitchFamily="34" charset="0"/>
              </a:rPr>
              <a:t>|</a:t>
            </a:r>
            <a:r>
              <a:rPr lang="en-US" sz="1050" dirty="0">
                <a:effectLst/>
                <a:latin typeface="Palanquin" panose="020B0004020203020204" pitchFamily="34" charset="0"/>
                <a:ea typeface="Calibri" panose="020F0502020204030204" pitchFamily="34" charset="0"/>
              </a:rPr>
              <a:t> Twitter: @2simplesoftware</a:t>
            </a:r>
            <a:endParaRPr lang="en-GB" sz="1050" dirty="0"/>
          </a:p>
        </p:txBody>
      </p:sp>
      <p:pic>
        <p:nvPicPr>
          <p:cNvPr id="5" name="Picture 4">
            <a:extLst>
              <a:ext uri="{FF2B5EF4-FFF2-40B4-BE49-F238E27FC236}">
                <a16:creationId xmlns:a16="http://schemas.microsoft.com/office/drawing/2014/main" id="{135F4818-3E37-4E2E-B485-07B3B4705BF8}"/>
              </a:ext>
            </a:extLst>
          </p:cNvPr>
          <p:cNvPicPr/>
          <p:nvPr/>
        </p:nvPicPr>
        <p:blipFill>
          <a:blip r:embed="rId3" cstate="hqprint">
            <a:extLst>
              <a:ext uri="{28A0092B-C50C-407E-A947-70E740481C1C}">
                <a14:useLocalDpi xmlns:a14="http://schemas.microsoft.com/office/drawing/2010/main" val="0"/>
              </a:ext>
            </a:extLst>
          </a:blip>
          <a:srcRect/>
          <a:stretch>
            <a:fillRect/>
          </a:stretch>
        </p:blipFill>
        <p:spPr bwMode="auto">
          <a:xfrm>
            <a:off x="10116185" y="6192203"/>
            <a:ext cx="1237615" cy="342900"/>
          </a:xfrm>
          <a:prstGeom prst="rect">
            <a:avLst/>
          </a:prstGeom>
          <a:noFill/>
        </p:spPr>
      </p:pic>
      <p:sp>
        <p:nvSpPr>
          <p:cNvPr id="6" name="TextBox 5">
            <a:extLst>
              <a:ext uri="{FF2B5EF4-FFF2-40B4-BE49-F238E27FC236}">
                <a16:creationId xmlns:a16="http://schemas.microsoft.com/office/drawing/2014/main" id="{E62588E9-EA66-421A-9377-37D8CFDB7762}"/>
              </a:ext>
            </a:extLst>
          </p:cNvPr>
          <p:cNvSpPr txBox="1"/>
          <p:nvPr/>
        </p:nvSpPr>
        <p:spPr>
          <a:xfrm>
            <a:off x="11353800" y="365125"/>
            <a:ext cx="690154" cy="253916"/>
          </a:xfrm>
          <a:prstGeom prst="rect">
            <a:avLst/>
          </a:prstGeom>
          <a:noFill/>
        </p:spPr>
        <p:txBody>
          <a:bodyPr wrap="square" rtlCol="0">
            <a:spAutoFit/>
          </a:bodyPr>
          <a:lstStyle/>
          <a:p>
            <a:r>
              <a:rPr lang="en-US" sz="1050" dirty="0">
                <a:effectLst/>
                <a:latin typeface="Palanquin" panose="020B0004020203020204" pitchFamily="34" charset="0"/>
                <a:ea typeface="Calibri" panose="020F0502020204030204" pitchFamily="34" charset="0"/>
              </a:rPr>
              <a:t>Slide 15</a:t>
            </a:r>
            <a:endParaRPr lang="en-GB" sz="1050" dirty="0"/>
          </a:p>
        </p:txBody>
      </p:sp>
      <p:sp>
        <p:nvSpPr>
          <p:cNvPr id="14" name="Content Placeholder 2">
            <a:extLst>
              <a:ext uri="{FF2B5EF4-FFF2-40B4-BE49-F238E27FC236}">
                <a16:creationId xmlns:a16="http://schemas.microsoft.com/office/drawing/2014/main" id="{52981AB0-FBF8-4EB7-84B5-534BD8E3A7F7}"/>
              </a:ext>
            </a:extLst>
          </p:cNvPr>
          <p:cNvSpPr>
            <a:spLocks noGrp="1"/>
          </p:cNvSpPr>
          <p:nvPr>
            <p:ph idx="1"/>
          </p:nvPr>
        </p:nvSpPr>
        <p:spPr>
          <a:xfrm>
            <a:off x="742406" y="1477844"/>
            <a:ext cx="10956470" cy="904409"/>
          </a:xfrm>
        </p:spPr>
        <p:txBody>
          <a:bodyPr>
            <a:normAutofit lnSpcReduction="10000"/>
          </a:bodyPr>
          <a:lstStyle/>
          <a:p>
            <a:pPr lvl="0">
              <a:lnSpc>
                <a:spcPct val="100000"/>
              </a:lnSpc>
              <a:spcBef>
                <a:spcPts val="600"/>
              </a:spcBef>
              <a:spcAft>
                <a:spcPts val="600"/>
              </a:spcAft>
              <a:buBlip>
                <a:blip r:embed="rId4"/>
              </a:buBlip>
              <a:tabLst>
                <a:tab pos="450850" algn="l"/>
              </a:tabLst>
            </a:pPr>
            <a:r>
              <a:rPr lang="en-GB" sz="1800" dirty="0">
                <a:effectLst/>
                <a:latin typeface="Nunito" panose="00000500000000000000" pitchFamily="2" charset="0"/>
                <a:ea typeface="Arial" panose="020B0604020202020204" pitchFamily="34" charset="0"/>
                <a:cs typeface="Calibri" panose="020F0502020204030204" pitchFamily="34" charset="0"/>
              </a:rPr>
              <a:t>Technology companies can use these skills to trace and deal with cyberbullies, you are never alone if you tell someone who can help you. You can also take a screenshot of anything inappropriate that a person says to you. </a:t>
            </a:r>
          </a:p>
        </p:txBody>
      </p:sp>
      <p:sp>
        <p:nvSpPr>
          <p:cNvPr id="10" name="TextBox 9">
            <a:extLst>
              <a:ext uri="{FF2B5EF4-FFF2-40B4-BE49-F238E27FC236}">
                <a16:creationId xmlns:a16="http://schemas.microsoft.com/office/drawing/2014/main" id="{506372FC-96D6-4BF7-842B-1986860F642F}"/>
              </a:ext>
            </a:extLst>
          </p:cNvPr>
          <p:cNvSpPr txBox="1"/>
          <p:nvPr/>
        </p:nvSpPr>
        <p:spPr>
          <a:xfrm>
            <a:off x="742405" y="2382253"/>
            <a:ext cx="10956470" cy="646331"/>
          </a:xfrm>
          <a:prstGeom prst="rect">
            <a:avLst/>
          </a:prstGeom>
          <a:noFill/>
        </p:spPr>
        <p:txBody>
          <a:bodyPr wrap="square">
            <a:spAutoFit/>
          </a:bodyPr>
          <a:lstStyle/>
          <a:p>
            <a:pPr lvl="0">
              <a:lnSpc>
                <a:spcPct val="100000"/>
              </a:lnSpc>
              <a:spcBef>
                <a:spcPts val="600"/>
              </a:spcBef>
              <a:spcAft>
                <a:spcPts val="600"/>
              </a:spcAft>
              <a:buBlip>
                <a:blip r:embed="rId4"/>
              </a:buBlip>
              <a:tabLst>
                <a:tab pos="450850" algn="l"/>
              </a:tabLst>
            </a:pPr>
            <a:r>
              <a:rPr lang="en-GB" sz="1800" dirty="0">
                <a:effectLst/>
                <a:latin typeface="Nunito" panose="00000500000000000000" pitchFamily="2" charset="0"/>
                <a:ea typeface="Arial" panose="020B0604020202020204" pitchFamily="34" charset="0"/>
                <a:cs typeface="Calibri" panose="020F0502020204030204" pitchFamily="34" charset="0"/>
              </a:rPr>
              <a:t> Taking a screenshot is a useful way to save evidence of inappropriate content. </a:t>
            </a:r>
            <a:r>
              <a:rPr lang="en-GB" dirty="0">
                <a:latin typeface="Nunito" panose="00000500000000000000" pitchFamily="2" charset="0"/>
                <a:ea typeface="Arial" panose="020B0604020202020204" pitchFamily="34" charset="0"/>
                <a:cs typeface="Calibri" panose="020F0502020204030204" pitchFamily="34" charset="0"/>
              </a:rPr>
              <a:t>The method will depend upon your device</a:t>
            </a:r>
            <a:r>
              <a:rPr lang="en-GB" sz="1800" dirty="0">
                <a:effectLst/>
                <a:latin typeface="Nunito" panose="00000500000000000000" pitchFamily="2" charset="0"/>
                <a:ea typeface="Arial" panose="020B0604020202020204" pitchFamily="34" charset="0"/>
                <a:cs typeface="Calibri" panose="020F0502020204030204" pitchFamily="34" charset="0"/>
              </a:rPr>
              <a:t>:</a:t>
            </a:r>
          </a:p>
        </p:txBody>
      </p:sp>
      <p:grpSp>
        <p:nvGrpSpPr>
          <p:cNvPr id="28" name="Group 27">
            <a:extLst>
              <a:ext uri="{FF2B5EF4-FFF2-40B4-BE49-F238E27FC236}">
                <a16:creationId xmlns:a16="http://schemas.microsoft.com/office/drawing/2014/main" id="{EACE0592-A02C-4E42-AB05-78B74997199E}"/>
              </a:ext>
            </a:extLst>
          </p:cNvPr>
          <p:cNvGrpSpPr/>
          <p:nvPr/>
        </p:nvGrpSpPr>
        <p:grpSpPr>
          <a:xfrm>
            <a:off x="742405" y="3175993"/>
            <a:ext cx="3649121" cy="2873633"/>
            <a:chOff x="742405" y="3175993"/>
            <a:chExt cx="3649121" cy="2873633"/>
          </a:xfrm>
        </p:grpSpPr>
        <p:sp>
          <p:nvSpPr>
            <p:cNvPr id="15" name="TextBox 14">
              <a:extLst>
                <a:ext uri="{FF2B5EF4-FFF2-40B4-BE49-F238E27FC236}">
                  <a16:creationId xmlns:a16="http://schemas.microsoft.com/office/drawing/2014/main" id="{B8A1169A-5518-4D77-BBD5-4ADE617F65E9}"/>
                </a:ext>
              </a:extLst>
            </p:cNvPr>
            <p:cNvSpPr txBox="1"/>
            <p:nvPr/>
          </p:nvSpPr>
          <p:spPr>
            <a:xfrm>
              <a:off x="742405" y="3175993"/>
              <a:ext cx="3649121" cy="1477328"/>
            </a:xfrm>
            <a:prstGeom prst="rect">
              <a:avLst/>
            </a:prstGeom>
            <a:noFill/>
          </p:spPr>
          <p:txBody>
            <a:bodyPr wrap="square">
              <a:spAutoFit/>
            </a:bodyPr>
            <a:lstStyle/>
            <a:p>
              <a:pPr lvl="0">
                <a:lnSpc>
                  <a:spcPct val="100000"/>
                </a:lnSpc>
                <a:spcBef>
                  <a:spcPts val="600"/>
                </a:spcBef>
                <a:buBlip>
                  <a:blip r:embed="rId4"/>
                </a:buBlip>
              </a:pPr>
              <a:r>
                <a:rPr lang="en-GB" sz="1800" dirty="0">
                  <a:effectLst/>
                  <a:latin typeface="Nunito" panose="00000500000000000000" pitchFamily="2" charset="0"/>
                  <a:ea typeface="Times New Roman" panose="02020603050405020304" pitchFamily="18" charset="0"/>
                  <a:cs typeface="Calibri" panose="020F0502020204030204" pitchFamily="34" charset="0"/>
                </a:rPr>
                <a:t> Conventional keyboards have a Print Screen button. This copies the screenshot to your computer clipboard and then you can paste it into a word processor file.</a:t>
              </a:r>
            </a:p>
          </p:txBody>
        </p:sp>
        <p:pic>
          <p:nvPicPr>
            <p:cNvPr id="16" name="Picture 15" descr="A picture containing text, keyboard, computer, electronics&#10;&#10;Description automatically generated">
              <a:extLst>
                <a:ext uri="{FF2B5EF4-FFF2-40B4-BE49-F238E27FC236}">
                  <a16:creationId xmlns:a16="http://schemas.microsoft.com/office/drawing/2014/main" id="{CADB21E4-D078-4C87-9EA9-9A7A8D3DB208}"/>
                </a:ext>
              </a:extLst>
            </p:cNvPr>
            <p:cNvPicPr>
              <a:picLocks noChangeAspect="1"/>
            </p:cNvPicPr>
            <p:nvPr/>
          </p:nvPicPr>
          <p:blipFill rotWithShape="1">
            <a:blip r:embed="rId5">
              <a:extLst>
                <a:ext uri="{28A0092B-C50C-407E-A947-70E740481C1C}">
                  <a14:useLocalDpi xmlns:a14="http://schemas.microsoft.com/office/drawing/2010/main" val="0"/>
                </a:ext>
              </a:extLst>
            </a:blip>
            <a:srcRect l="67657" t="18773" r="10918" b="50000"/>
            <a:stretch/>
          </p:blipFill>
          <p:spPr>
            <a:xfrm>
              <a:off x="1685359" y="4552226"/>
              <a:ext cx="1763211" cy="1497400"/>
            </a:xfrm>
            <a:prstGeom prst="rect">
              <a:avLst/>
            </a:prstGeom>
          </p:spPr>
        </p:pic>
        <p:sp>
          <p:nvSpPr>
            <p:cNvPr id="17" name="Rectangle: Rounded Corners 16">
              <a:extLst>
                <a:ext uri="{FF2B5EF4-FFF2-40B4-BE49-F238E27FC236}">
                  <a16:creationId xmlns:a16="http://schemas.microsoft.com/office/drawing/2014/main" id="{9DBC3D80-6AED-4175-ACC2-3A4F345854D4}"/>
                </a:ext>
              </a:extLst>
            </p:cNvPr>
            <p:cNvSpPr/>
            <p:nvPr/>
          </p:nvSpPr>
          <p:spPr>
            <a:xfrm>
              <a:off x="2276475" y="4666442"/>
              <a:ext cx="695325" cy="545331"/>
            </a:xfrm>
            <a:prstGeom prst="roundRect">
              <a:avLst/>
            </a:prstGeom>
            <a:noFill/>
            <a:ln w="57150">
              <a:solidFill>
                <a:srgbClr val="8E24A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sp>
        <p:nvSpPr>
          <p:cNvPr id="19" name="TextBox 18">
            <a:extLst>
              <a:ext uri="{FF2B5EF4-FFF2-40B4-BE49-F238E27FC236}">
                <a16:creationId xmlns:a16="http://schemas.microsoft.com/office/drawing/2014/main" id="{AF288FD6-ED9A-4A15-ADBA-99DADBE67FDF}"/>
              </a:ext>
            </a:extLst>
          </p:cNvPr>
          <p:cNvSpPr txBox="1"/>
          <p:nvPr/>
        </p:nvSpPr>
        <p:spPr>
          <a:xfrm>
            <a:off x="4391524" y="5534602"/>
            <a:ext cx="7514725" cy="646331"/>
          </a:xfrm>
          <a:prstGeom prst="rect">
            <a:avLst/>
          </a:prstGeom>
          <a:noFill/>
        </p:spPr>
        <p:txBody>
          <a:bodyPr wrap="square">
            <a:spAutoFit/>
          </a:bodyPr>
          <a:lstStyle/>
          <a:p>
            <a:pPr marL="507365" indent="-285750">
              <a:lnSpc>
                <a:spcPct val="100000"/>
              </a:lnSpc>
              <a:spcBef>
                <a:spcPts val="600"/>
              </a:spcBef>
              <a:spcAft>
                <a:spcPts val="600"/>
              </a:spcAft>
              <a:buBlip>
                <a:blip r:embed="rId4"/>
              </a:buBlip>
              <a:tabLst>
                <a:tab pos="450850" algn="l"/>
              </a:tabLst>
            </a:pPr>
            <a:r>
              <a:rPr lang="en-GB" sz="1800" dirty="0">
                <a:effectLst/>
                <a:latin typeface="Nunito" panose="00000500000000000000" pitchFamily="2" charset="0"/>
                <a:ea typeface="Arial" panose="020B0604020202020204" pitchFamily="34" charset="0"/>
                <a:cs typeface="Calibri" panose="020F0502020204030204" pitchFamily="34" charset="0"/>
              </a:rPr>
              <a:t>The save data will also record the time that the screenshot was taken, which might be useful.</a:t>
            </a:r>
          </a:p>
        </p:txBody>
      </p:sp>
      <p:grpSp>
        <p:nvGrpSpPr>
          <p:cNvPr id="29" name="Group 28">
            <a:extLst>
              <a:ext uri="{FF2B5EF4-FFF2-40B4-BE49-F238E27FC236}">
                <a16:creationId xmlns:a16="http://schemas.microsoft.com/office/drawing/2014/main" id="{89C10C93-A0A6-414E-8AB0-944B04777517}"/>
              </a:ext>
            </a:extLst>
          </p:cNvPr>
          <p:cNvGrpSpPr/>
          <p:nvPr/>
        </p:nvGrpSpPr>
        <p:grpSpPr>
          <a:xfrm>
            <a:off x="4640998" y="3033416"/>
            <a:ext cx="3159478" cy="2235470"/>
            <a:chOff x="4640998" y="3033416"/>
            <a:chExt cx="3159478" cy="2235470"/>
          </a:xfrm>
        </p:grpSpPr>
        <p:sp>
          <p:nvSpPr>
            <p:cNvPr id="12" name="TextBox 11">
              <a:extLst>
                <a:ext uri="{FF2B5EF4-FFF2-40B4-BE49-F238E27FC236}">
                  <a16:creationId xmlns:a16="http://schemas.microsoft.com/office/drawing/2014/main" id="{E4A7FBBB-1D1E-4B00-A66D-93BA25B01F88}"/>
                </a:ext>
              </a:extLst>
            </p:cNvPr>
            <p:cNvSpPr txBox="1"/>
            <p:nvPr/>
          </p:nvSpPr>
          <p:spPr>
            <a:xfrm>
              <a:off x="4640998" y="3033416"/>
              <a:ext cx="3159478" cy="1754326"/>
            </a:xfrm>
            <a:prstGeom prst="rect">
              <a:avLst/>
            </a:prstGeom>
            <a:noFill/>
          </p:spPr>
          <p:txBody>
            <a:bodyPr wrap="square">
              <a:spAutoFit/>
            </a:bodyPr>
            <a:lstStyle/>
            <a:p>
              <a:pPr lvl="0">
                <a:lnSpc>
                  <a:spcPct val="100000"/>
                </a:lnSpc>
                <a:buBlip>
                  <a:blip r:embed="rId4"/>
                </a:buBlip>
              </a:pPr>
              <a:r>
                <a:rPr lang="en-GB" sz="1800" dirty="0">
                  <a:effectLst/>
                  <a:latin typeface="Nunito" panose="00000500000000000000" pitchFamily="2" charset="0"/>
                  <a:ea typeface="Times New Roman" panose="02020603050405020304" pitchFamily="18" charset="0"/>
                  <a:cs typeface="Calibri" panose="020F0502020204030204" pitchFamily="34" charset="0"/>
                </a:rPr>
                <a:t> You can also use a tool called the Snipping Tool (search for this on your computer), you can take a snip and then save it to your computer as an image.</a:t>
              </a:r>
            </a:p>
          </p:txBody>
        </p:sp>
        <p:pic>
          <p:nvPicPr>
            <p:cNvPr id="21" name="Picture 20">
              <a:extLst>
                <a:ext uri="{FF2B5EF4-FFF2-40B4-BE49-F238E27FC236}">
                  <a16:creationId xmlns:a16="http://schemas.microsoft.com/office/drawing/2014/main" id="{F693C115-3BBF-46D4-A765-7652C2A67CE2}"/>
                </a:ext>
              </a:extLst>
            </p:cNvPr>
            <p:cNvPicPr>
              <a:picLocks noChangeAspect="1"/>
            </p:cNvPicPr>
            <p:nvPr/>
          </p:nvPicPr>
          <p:blipFill>
            <a:blip r:embed="rId6"/>
            <a:stretch>
              <a:fillRect/>
            </a:stretch>
          </p:blipFill>
          <p:spPr>
            <a:xfrm>
              <a:off x="4852851" y="4916412"/>
              <a:ext cx="1952898" cy="352474"/>
            </a:xfrm>
            <a:prstGeom prst="rect">
              <a:avLst/>
            </a:prstGeom>
          </p:spPr>
        </p:pic>
      </p:grpSp>
      <p:grpSp>
        <p:nvGrpSpPr>
          <p:cNvPr id="30" name="Group 29">
            <a:extLst>
              <a:ext uri="{FF2B5EF4-FFF2-40B4-BE49-F238E27FC236}">
                <a16:creationId xmlns:a16="http://schemas.microsoft.com/office/drawing/2014/main" id="{7C21753E-9DE5-425B-BD93-622898DB0ADD}"/>
              </a:ext>
            </a:extLst>
          </p:cNvPr>
          <p:cNvGrpSpPr/>
          <p:nvPr/>
        </p:nvGrpSpPr>
        <p:grpSpPr>
          <a:xfrm>
            <a:off x="7523062" y="2707703"/>
            <a:ext cx="4076265" cy="2504070"/>
            <a:chOff x="7523062" y="2707703"/>
            <a:chExt cx="4076265" cy="2504070"/>
          </a:xfrm>
        </p:grpSpPr>
        <p:pic>
          <p:nvPicPr>
            <p:cNvPr id="23" name="Picture 22" descr="A picture containing rectangle&#10;&#10;Description automatically generated">
              <a:extLst>
                <a:ext uri="{FF2B5EF4-FFF2-40B4-BE49-F238E27FC236}">
                  <a16:creationId xmlns:a16="http://schemas.microsoft.com/office/drawing/2014/main" id="{BA568E23-C7B3-4E65-8B2D-9A2A1C6D92E2}"/>
                </a:ext>
              </a:extLst>
            </p:cNvPr>
            <p:cNvPicPr>
              <a:picLocks noChangeAspect="1"/>
            </p:cNvPicPr>
            <p:nvPr/>
          </p:nvPicPr>
          <p:blipFill>
            <a:blip r:embed="rId7" cstate="hqprint">
              <a:extLst>
                <a:ext uri="{28A0092B-C50C-407E-A947-70E740481C1C}">
                  <a14:useLocalDpi xmlns:a14="http://schemas.microsoft.com/office/drawing/2010/main" val="0"/>
                </a:ext>
              </a:extLst>
            </a:blip>
            <a:stretch>
              <a:fillRect/>
            </a:stretch>
          </p:blipFill>
          <p:spPr>
            <a:xfrm>
              <a:off x="7523062" y="2707703"/>
              <a:ext cx="4076265" cy="2504070"/>
            </a:xfrm>
            <a:prstGeom prst="rect">
              <a:avLst/>
            </a:prstGeom>
          </p:spPr>
        </p:pic>
        <p:sp>
          <p:nvSpPr>
            <p:cNvPr id="25" name="TextBox 24">
              <a:extLst>
                <a:ext uri="{FF2B5EF4-FFF2-40B4-BE49-F238E27FC236}">
                  <a16:creationId xmlns:a16="http://schemas.microsoft.com/office/drawing/2014/main" id="{0DD466EB-27EA-46BF-8855-A25B13DFC346}"/>
                </a:ext>
              </a:extLst>
            </p:cNvPr>
            <p:cNvSpPr txBox="1"/>
            <p:nvPr/>
          </p:nvSpPr>
          <p:spPr>
            <a:xfrm>
              <a:off x="9074323" y="3073818"/>
              <a:ext cx="2279477" cy="1569660"/>
            </a:xfrm>
            <a:prstGeom prst="rect">
              <a:avLst/>
            </a:prstGeom>
            <a:noFill/>
          </p:spPr>
          <p:txBody>
            <a:bodyPr wrap="square">
              <a:spAutoFit/>
            </a:bodyPr>
            <a:lstStyle/>
            <a:p>
              <a:pPr lvl="0">
                <a:lnSpc>
                  <a:spcPct val="100000"/>
                </a:lnSpc>
                <a:buBlip>
                  <a:blip r:embed="rId4"/>
                </a:buBlip>
              </a:pPr>
              <a:r>
                <a:rPr lang="en-GB" sz="1600" dirty="0">
                  <a:effectLst/>
                  <a:latin typeface="Nunito" panose="00000500000000000000" pitchFamily="2" charset="0"/>
                  <a:ea typeface="Times New Roman" panose="02020603050405020304" pitchFamily="18" charset="0"/>
                  <a:cs typeface="Calibri" panose="020F0502020204030204" pitchFamily="34" charset="0"/>
                </a:rPr>
                <a:t>On an iPad you need to press the home button and the off button at the same time to save an image to the gallery.</a:t>
              </a:r>
            </a:p>
          </p:txBody>
        </p:sp>
        <p:sp>
          <p:nvSpPr>
            <p:cNvPr id="27" name="TextBox 26">
              <a:extLst>
                <a:ext uri="{FF2B5EF4-FFF2-40B4-BE49-F238E27FC236}">
                  <a16:creationId xmlns:a16="http://schemas.microsoft.com/office/drawing/2014/main" id="{6DD0923E-4E3B-455A-B279-641CA90E7ABE}"/>
                </a:ext>
              </a:extLst>
            </p:cNvPr>
            <p:cNvSpPr txBox="1"/>
            <p:nvPr/>
          </p:nvSpPr>
          <p:spPr>
            <a:xfrm rot="21362635">
              <a:off x="7800476" y="3022067"/>
              <a:ext cx="1028320" cy="1938992"/>
            </a:xfrm>
            <a:prstGeom prst="rect">
              <a:avLst/>
            </a:prstGeom>
            <a:noFill/>
          </p:spPr>
          <p:txBody>
            <a:bodyPr wrap="square">
              <a:spAutoFit/>
            </a:bodyPr>
            <a:lstStyle/>
            <a:p>
              <a:pPr lvl="0">
                <a:lnSpc>
                  <a:spcPct val="100000"/>
                </a:lnSpc>
                <a:spcAft>
                  <a:spcPts val="600"/>
                </a:spcAft>
                <a:buBlip>
                  <a:blip r:embed="rId4"/>
                </a:buBlip>
              </a:pPr>
              <a:r>
                <a:rPr lang="en-GB" sz="1200" dirty="0">
                  <a:effectLst/>
                  <a:latin typeface="Nunito" panose="00000500000000000000" pitchFamily="2" charset="0"/>
                  <a:ea typeface="Times New Roman" panose="02020603050405020304" pitchFamily="18" charset="0"/>
                  <a:cs typeface="Calibri" panose="020F0502020204030204" pitchFamily="34" charset="0"/>
                </a:rPr>
                <a:t>On many Android devices, press the off button and volume down button at the same time.</a:t>
              </a:r>
            </a:p>
          </p:txBody>
        </p:sp>
      </p:grpSp>
    </p:spTree>
    <p:extLst>
      <p:ext uri="{BB962C8B-B14F-4D97-AF65-F5344CB8AC3E}">
        <p14:creationId xmlns:p14="http://schemas.microsoft.com/office/powerpoint/2010/main" val="10112403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8"/>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9"/>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0"/>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9"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6B04E1-0535-4D08-97CE-B5DBA22C90C9}"/>
              </a:ext>
            </a:extLst>
          </p:cNvPr>
          <p:cNvSpPr>
            <a:spLocks noGrp="1"/>
          </p:cNvSpPr>
          <p:nvPr>
            <p:ph type="title"/>
          </p:nvPr>
        </p:nvSpPr>
        <p:spPr/>
        <p:txBody>
          <a:bodyPr>
            <a:normAutofit/>
          </a:bodyPr>
          <a:lstStyle/>
          <a:p>
            <a:r>
              <a:rPr lang="en-GB" b="1" dirty="0">
                <a:solidFill>
                  <a:srgbClr val="000000"/>
                </a:solidFill>
                <a:latin typeface="Palanquin Dark SemiBold" panose="020B0704020203020204" pitchFamily="34" charset="0"/>
                <a:cs typeface="Times New Roman" panose="02020603050405020304" pitchFamily="18" charset="0"/>
              </a:rPr>
              <a:t>Activity 3: Quiz</a:t>
            </a:r>
            <a:endParaRPr lang="en-GB" dirty="0">
              <a:latin typeface="Palanquin Dark SemiBold" panose="020B0704020203020204" pitchFamily="34" charset="0"/>
              <a:cs typeface="Palanquin Dark SemiBold" panose="020B0704020203020204" pitchFamily="34" charset="0"/>
            </a:endParaRPr>
          </a:p>
        </p:txBody>
      </p:sp>
      <p:sp>
        <p:nvSpPr>
          <p:cNvPr id="4" name="TextBox 3">
            <a:extLst>
              <a:ext uri="{FF2B5EF4-FFF2-40B4-BE49-F238E27FC236}">
                <a16:creationId xmlns:a16="http://schemas.microsoft.com/office/drawing/2014/main" id="{1B48C231-1311-4707-84AE-1D38711EE1FE}"/>
              </a:ext>
            </a:extLst>
          </p:cNvPr>
          <p:cNvSpPr txBox="1"/>
          <p:nvPr/>
        </p:nvSpPr>
        <p:spPr>
          <a:xfrm>
            <a:off x="838200" y="6176963"/>
            <a:ext cx="10515600" cy="415498"/>
          </a:xfrm>
          <a:prstGeom prst="rect">
            <a:avLst/>
          </a:prstGeom>
          <a:noFill/>
        </p:spPr>
        <p:txBody>
          <a:bodyPr wrap="square" rtlCol="0">
            <a:spAutoFit/>
          </a:bodyPr>
          <a:lstStyle/>
          <a:p>
            <a:r>
              <a:rPr lang="en-US" sz="1050" b="1" dirty="0">
                <a:effectLst/>
                <a:latin typeface="Palanquin" panose="020B0004020203020204" pitchFamily="34" charset="0"/>
                <a:ea typeface="Calibri" panose="020F0502020204030204" pitchFamily="34" charset="0"/>
              </a:rPr>
              <a:t>Need more support? Contact us:</a:t>
            </a:r>
          </a:p>
          <a:p>
            <a:r>
              <a:rPr lang="en-US" sz="1050" dirty="0">
                <a:effectLst/>
                <a:latin typeface="Palanquin" panose="020B0004020203020204" pitchFamily="34" charset="0"/>
                <a:ea typeface="Calibri" panose="020F0502020204030204" pitchFamily="34" charset="0"/>
              </a:rPr>
              <a:t>Tel: +44(0)208 203 1781 </a:t>
            </a:r>
            <a:r>
              <a:rPr lang="en-US" sz="1050" dirty="0">
                <a:solidFill>
                  <a:srgbClr val="8E24AA"/>
                </a:solidFill>
                <a:effectLst/>
                <a:latin typeface="Palanquin" panose="020B0004020203020204" pitchFamily="34" charset="0"/>
                <a:ea typeface="Calibri" panose="020F0502020204030204" pitchFamily="34" charset="0"/>
              </a:rPr>
              <a:t>|</a:t>
            </a:r>
            <a:r>
              <a:rPr lang="en-US" sz="1050" dirty="0">
                <a:effectLst/>
                <a:latin typeface="Palanquin" panose="020B0004020203020204" pitchFamily="34" charset="0"/>
                <a:ea typeface="Calibri" panose="020F0502020204030204" pitchFamily="34" charset="0"/>
              </a:rPr>
              <a:t> Email: support@2simple.com </a:t>
            </a:r>
            <a:r>
              <a:rPr lang="en-US" sz="1050" dirty="0">
                <a:solidFill>
                  <a:srgbClr val="8E24AA"/>
                </a:solidFill>
                <a:effectLst/>
                <a:latin typeface="Palanquin" panose="020B0004020203020204" pitchFamily="34" charset="0"/>
                <a:ea typeface="Calibri" panose="020F0502020204030204" pitchFamily="34" charset="0"/>
              </a:rPr>
              <a:t>|</a:t>
            </a:r>
            <a:r>
              <a:rPr lang="en-US" sz="1050" dirty="0">
                <a:effectLst/>
                <a:latin typeface="Palanquin" panose="020B0004020203020204" pitchFamily="34" charset="0"/>
                <a:ea typeface="Calibri" panose="020F0502020204030204" pitchFamily="34" charset="0"/>
              </a:rPr>
              <a:t> Twitter: @2simplesoftware</a:t>
            </a:r>
            <a:endParaRPr lang="en-GB" sz="1050" dirty="0"/>
          </a:p>
        </p:txBody>
      </p:sp>
      <p:pic>
        <p:nvPicPr>
          <p:cNvPr id="5" name="Picture 4">
            <a:extLst>
              <a:ext uri="{FF2B5EF4-FFF2-40B4-BE49-F238E27FC236}">
                <a16:creationId xmlns:a16="http://schemas.microsoft.com/office/drawing/2014/main" id="{135F4818-3E37-4E2E-B485-07B3B4705BF8}"/>
              </a:ext>
            </a:extLst>
          </p:cNvPr>
          <p:cNvPicPr/>
          <p:nvPr/>
        </p:nvPicPr>
        <p:blipFill>
          <a:blip r:embed="rId3" cstate="hqprint">
            <a:extLst>
              <a:ext uri="{28A0092B-C50C-407E-A947-70E740481C1C}">
                <a14:useLocalDpi xmlns:a14="http://schemas.microsoft.com/office/drawing/2010/main" val="0"/>
              </a:ext>
            </a:extLst>
          </a:blip>
          <a:srcRect/>
          <a:stretch>
            <a:fillRect/>
          </a:stretch>
        </p:blipFill>
        <p:spPr bwMode="auto">
          <a:xfrm>
            <a:off x="10116185" y="6192203"/>
            <a:ext cx="1237615" cy="342900"/>
          </a:xfrm>
          <a:prstGeom prst="rect">
            <a:avLst/>
          </a:prstGeom>
          <a:noFill/>
        </p:spPr>
      </p:pic>
      <p:sp>
        <p:nvSpPr>
          <p:cNvPr id="6" name="TextBox 5">
            <a:extLst>
              <a:ext uri="{FF2B5EF4-FFF2-40B4-BE49-F238E27FC236}">
                <a16:creationId xmlns:a16="http://schemas.microsoft.com/office/drawing/2014/main" id="{E62588E9-EA66-421A-9377-37D8CFDB7762}"/>
              </a:ext>
            </a:extLst>
          </p:cNvPr>
          <p:cNvSpPr txBox="1"/>
          <p:nvPr/>
        </p:nvSpPr>
        <p:spPr>
          <a:xfrm>
            <a:off x="11353800" y="365125"/>
            <a:ext cx="690154" cy="253916"/>
          </a:xfrm>
          <a:prstGeom prst="rect">
            <a:avLst/>
          </a:prstGeom>
          <a:noFill/>
        </p:spPr>
        <p:txBody>
          <a:bodyPr wrap="square" rtlCol="0">
            <a:spAutoFit/>
          </a:bodyPr>
          <a:lstStyle/>
          <a:p>
            <a:r>
              <a:rPr lang="en-US" sz="1050" dirty="0">
                <a:effectLst/>
                <a:latin typeface="Palanquin" panose="020B0004020203020204" pitchFamily="34" charset="0"/>
                <a:ea typeface="Calibri" panose="020F0502020204030204" pitchFamily="34" charset="0"/>
              </a:rPr>
              <a:t>Slide 11</a:t>
            </a:r>
            <a:endParaRPr lang="en-GB" sz="1050" dirty="0"/>
          </a:p>
        </p:txBody>
      </p:sp>
      <p:sp>
        <p:nvSpPr>
          <p:cNvPr id="14" name="Content Placeholder 2">
            <a:extLst>
              <a:ext uri="{FF2B5EF4-FFF2-40B4-BE49-F238E27FC236}">
                <a16:creationId xmlns:a16="http://schemas.microsoft.com/office/drawing/2014/main" id="{52981AB0-FBF8-4EB7-84B5-534BD8E3A7F7}"/>
              </a:ext>
            </a:extLst>
          </p:cNvPr>
          <p:cNvSpPr>
            <a:spLocks noGrp="1"/>
          </p:cNvSpPr>
          <p:nvPr>
            <p:ph idx="1"/>
          </p:nvPr>
        </p:nvSpPr>
        <p:spPr>
          <a:xfrm>
            <a:off x="838200" y="1609012"/>
            <a:ext cx="10515600" cy="4583191"/>
          </a:xfrm>
        </p:spPr>
        <p:txBody>
          <a:bodyPr>
            <a:normAutofit lnSpcReduction="10000"/>
          </a:bodyPr>
          <a:lstStyle/>
          <a:p>
            <a:pPr lvl="0">
              <a:lnSpc>
                <a:spcPct val="115000"/>
              </a:lnSpc>
              <a:spcBef>
                <a:spcPts val="600"/>
              </a:spcBef>
              <a:spcAft>
                <a:spcPts val="600"/>
              </a:spcAft>
              <a:buBlip>
                <a:blip r:embed="rId4"/>
              </a:buBlip>
              <a:tabLst>
                <a:tab pos="450850" algn="l"/>
              </a:tabLst>
            </a:pPr>
            <a:r>
              <a:rPr lang="en-GB" sz="1800" dirty="0">
                <a:effectLst/>
                <a:latin typeface="Nunito" panose="00000500000000000000" pitchFamily="2" charset="0"/>
                <a:ea typeface="Times New Roman" panose="02020603050405020304" pitchFamily="18" charset="0"/>
                <a:cs typeface="Times New Roman" panose="02020603050405020304" pitchFamily="18" charset="0"/>
              </a:rPr>
              <a:t>Try the try the ‘How much do you know?’ quiz.</a:t>
            </a:r>
          </a:p>
          <a:p>
            <a:pPr lvl="0">
              <a:lnSpc>
                <a:spcPct val="115000"/>
              </a:lnSpc>
              <a:spcBef>
                <a:spcPts val="600"/>
              </a:spcBef>
              <a:spcAft>
                <a:spcPts val="600"/>
              </a:spcAft>
              <a:buBlip>
                <a:blip r:embed="rId4"/>
              </a:buBlip>
              <a:tabLst>
                <a:tab pos="450850" algn="l"/>
              </a:tabLst>
            </a:pPr>
            <a:endParaRPr lang="en-GB" sz="1800" dirty="0">
              <a:latin typeface="Nunito" panose="00000500000000000000" pitchFamily="2" charset="0"/>
              <a:ea typeface="Arial" panose="020B0604020202020204" pitchFamily="34" charset="0"/>
              <a:cs typeface="Times New Roman" panose="02020603050405020304" pitchFamily="18" charset="0"/>
            </a:endParaRPr>
          </a:p>
          <a:p>
            <a:pPr lvl="0">
              <a:lnSpc>
                <a:spcPct val="115000"/>
              </a:lnSpc>
              <a:spcBef>
                <a:spcPts val="600"/>
              </a:spcBef>
              <a:spcAft>
                <a:spcPts val="600"/>
              </a:spcAft>
              <a:buBlip>
                <a:blip r:embed="rId4"/>
              </a:buBlip>
              <a:tabLst>
                <a:tab pos="450850" algn="l"/>
              </a:tabLst>
            </a:pPr>
            <a:endParaRPr lang="en-GB" sz="1800" dirty="0">
              <a:effectLst/>
              <a:latin typeface="Nunito" panose="00000500000000000000" pitchFamily="2" charset="0"/>
              <a:ea typeface="Arial" panose="020B0604020202020204" pitchFamily="34" charset="0"/>
              <a:cs typeface="Times New Roman" panose="02020603050405020304" pitchFamily="18" charset="0"/>
            </a:endParaRPr>
          </a:p>
          <a:p>
            <a:pPr lvl="0">
              <a:lnSpc>
                <a:spcPct val="115000"/>
              </a:lnSpc>
              <a:spcBef>
                <a:spcPts val="600"/>
              </a:spcBef>
              <a:spcAft>
                <a:spcPts val="600"/>
              </a:spcAft>
              <a:buBlip>
                <a:blip r:embed="rId4"/>
              </a:buBlip>
              <a:tabLst>
                <a:tab pos="450850" algn="l"/>
              </a:tabLst>
            </a:pPr>
            <a:endParaRPr lang="en-GB" sz="1800" dirty="0">
              <a:latin typeface="Nunito" panose="00000500000000000000" pitchFamily="2" charset="0"/>
              <a:ea typeface="Arial" panose="020B0604020202020204" pitchFamily="34" charset="0"/>
              <a:cs typeface="Times New Roman" panose="02020603050405020304" pitchFamily="18" charset="0"/>
            </a:endParaRPr>
          </a:p>
          <a:p>
            <a:pPr lvl="0">
              <a:lnSpc>
                <a:spcPct val="115000"/>
              </a:lnSpc>
              <a:spcBef>
                <a:spcPts val="600"/>
              </a:spcBef>
              <a:spcAft>
                <a:spcPts val="600"/>
              </a:spcAft>
              <a:buBlip>
                <a:blip r:embed="rId4"/>
              </a:buBlip>
              <a:tabLst>
                <a:tab pos="450850" algn="l"/>
              </a:tabLst>
            </a:pPr>
            <a:endParaRPr lang="en-GB" sz="1800" dirty="0">
              <a:effectLst/>
              <a:latin typeface="Nunito" panose="00000500000000000000" pitchFamily="2" charset="0"/>
              <a:ea typeface="Arial" panose="020B0604020202020204" pitchFamily="34" charset="0"/>
              <a:cs typeface="Times New Roman" panose="02020603050405020304" pitchFamily="18" charset="0"/>
            </a:endParaRPr>
          </a:p>
          <a:p>
            <a:pPr lvl="0">
              <a:lnSpc>
                <a:spcPct val="115000"/>
              </a:lnSpc>
              <a:spcBef>
                <a:spcPts val="600"/>
              </a:spcBef>
              <a:spcAft>
                <a:spcPts val="600"/>
              </a:spcAft>
              <a:buBlip>
                <a:blip r:embed="rId4"/>
              </a:buBlip>
              <a:tabLst>
                <a:tab pos="450850" algn="l"/>
              </a:tabLst>
            </a:pPr>
            <a:endParaRPr lang="en-GB" sz="1800" dirty="0">
              <a:latin typeface="Nunito" panose="00000500000000000000" pitchFamily="2" charset="0"/>
              <a:ea typeface="Arial" panose="020B0604020202020204" pitchFamily="34" charset="0"/>
              <a:cs typeface="Times New Roman" panose="02020603050405020304" pitchFamily="18" charset="0"/>
            </a:endParaRPr>
          </a:p>
          <a:p>
            <a:pPr marL="0" lvl="0" indent="0">
              <a:lnSpc>
                <a:spcPct val="115000"/>
              </a:lnSpc>
              <a:spcBef>
                <a:spcPts val="600"/>
              </a:spcBef>
              <a:spcAft>
                <a:spcPts val="600"/>
              </a:spcAft>
              <a:buNone/>
              <a:tabLst>
                <a:tab pos="450850" algn="l"/>
              </a:tabLst>
            </a:pPr>
            <a:endParaRPr lang="en-GB" sz="1800" dirty="0">
              <a:effectLst/>
              <a:latin typeface="Nunito" panose="00000500000000000000" pitchFamily="2" charset="0"/>
              <a:ea typeface="Arial" panose="020B0604020202020204" pitchFamily="34" charset="0"/>
              <a:cs typeface="Times New Roman" panose="02020603050405020304" pitchFamily="18" charset="0"/>
            </a:endParaRPr>
          </a:p>
          <a:p>
            <a:pPr marL="0" lvl="0" indent="0">
              <a:lnSpc>
                <a:spcPct val="115000"/>
              </a:lnSpc>
              <a:spcBef>
                <a:spcPts val="600"/>
              </a:spcBef>
              <a:spcAft>
                <a:spcPts val="600"/>
              </a:spcAft>
              <a:buNone/>
              <a:tabLst>
                <a:tab pos="450850" algn="l"/>
              </a:tabLst>
            </a:pPr>
            <a:endParaRPr lang="en-GB" sz="1800" dirty="0">
              <a:effectLst/>
              <a:latin typeface="Nunito" panose="00000500000000000000" pitchFamily="2" charset="0"/>
              <a:ea typeface="Arial" panose="020B0604020202020204" pitchFamily="34" charset="0"/>
              <a:cs typeface="Times New Roman" panose="02020603050405020304" pitchFamily="18" charset="0"/>
            </a:endParaRPr>
          </a:p>
          <a:p>
            <a:pPr lvl="0">
              <a:lnSpc>
                <a:spcPct val="115000"/>
              </a:lnSpc>
              <a:spcBef>
                <a:spcPts val="600"/>
              </a:spcBef>
              <a:spcAft>
                <a:spcPts val="600"/>
              </a:spcAft>
              <a:buBlip>
                <a:blip r:embed="rId4"/>
              </a:buBlip>
              <a:tabLst>
                <a:tab pos="450850" algn="l"/>
              </a:tabLst>
            </a:pPr>
            <a:endParaRPr lang="en-GB" sz="1800" dirty="0">
              <a:latin typeface="Nunito" panose="00000500000000000000" pitchFamily="2" charset="0"/>
              <a:ea typeface="Arial" panose="020B0604020202020204" pitchFamily="34" charset="0"/>
              <a:cs typeface="Times New Roman" panose="02020603050405020304" pitchFamily="18" charset="0"/>
            </a:endParaRPr>
          </a:p>
          <a:p>
            <a:pPr lvl="0">
              <a:lnSpc>
                <a:spcPct val="115000"/>
              </a:lnSpc>
              <a:spcBef>
                <a:spcPts val="600"/>
              </a:spcBef>
              <a:spcAft>
                <a:spcPts val="600"/>
              </a:spcAft>
              <a:buBlip>
                <a:blip r:embed="rId4"/>
              </a:buBlip>
              <a:tabLst>
                <a:tab pos="450850" algn="l"/>
              </a:tabLst>
            </a:pPr>
            <a:r>
              <a:rPr lang="en-GB" sz="1800" dirty="0">
                <a:effectLst/>
                <a:latin typeface="Nunito" panose="00000500000000000000" pitchFamily="2" charset="0"/>
                <a:ea typeface="Arial" panose="020B0604020202020204" pitchFamily="34" charset="0"/>
                <a:cs typeface="Times New Roman" panose="02020603050405020304" pitchFamily="18" charset="0"/>
              </a:rPr>
              <a:t>Discuss the correct answers as a class.</a:t>
            </a:r>
            <a:endParaRPr lang="en-GB" sz="1800" dirty="0">
              <a:effectLst/>
              <a:latin typeface="Nunito" panose="00000500000000000000" pitchFamily="2" charset="0"/>
              <a:ea typeface="Arial" panose="020B0604020202020204" pitchFamily="34" charset="0"/>
              <a:cs typeface="Calibri" panose="020F0502020204030204" pitchFamily="34" charset="0"/>
            </a:endParaRPr>
          </a:p>
        </p:txBody>
      </p:sp>
      <p:pic>
        <p:nvPicPr>
          <p:cNvPr id="7" name="Picture 6">
            <a:hlinkClick r:id="rId5"/>
            <a:extLst>
              <a:ext uri="{FF2B5EF4-FFF2-40B4-BE49-F238E27FC236}">
                <a16:creationId xmlns:a16="http://schemas.microsoft.com/office/drawing/2014/main" id="{A72842F7-0904-4A3E-800E-358E763939CF}"/>
              </a:ext>
            </a:extLst>
          </p:cNvPr>
          <p:cNvPicPr>
            <a:picLocks noChangeAspect="1"/>
          </p:cNvPicPr>
          <p:nvPr/>
        </p:nvPicPr>
        <p:blipFill>
          <a:blip r:embed="rId6"/>
          <a:stretch>
            <a:fillRect/>
          </a:stretch>
        </p:blipFill>
        <p:spPr>
          <a:xfrm>
            <a:off x="9998428" y="446800"/>
            <a:ext cx="1133633" cy="1162212"/>
          </a:xfrm>
          <a:prstGeom prst="rect">
            <a:avLst/>
          </a:prstGeom>
          <a:ln>
            <a:noFill/>
          </a:ln>
          <a:effectLst>
            <a:outerShdw blurRad="292100" dist="139700" dir="2700000" algn="tl" rotWithShape="0">
              <a:srgbClr val="333333">
                <a:alpha val="65000"/>
              </a:srgbClr>
            </a:outerShdw>
          </a:effectLst>
        </p:spPr>
      </p:pic>
      <p:pic>
        <p:nvPicPr>
          <p:cNvPr id="9" name="Picture 8">
            <a:extLst>
              <a:ext uri="{FF2B5EF4-FFF2-40B4-BE49-F238E27FC236}">
                <a16:creationId xmlns:a16="http://schemas.microsoft.com/office/drawing/2014/main" id="{940FE1C0-75BF-480E-98E5-E774135E930D}"/>
              </a:ext>
            </a:extLst>
          </p:cNvPr>
          <p:cNvPicPr>
            <a:picLocks noChangeAspect="1"/>
          </p:cNvPicPr>
          <p:nvPr/>
        </p:nvPicPr>
        <p:blipFill>
          <a:blip r:embed="rId7"/>
          <a:stretch>
            <a:fillRect/>
          </a:stretch>
        </p:blipFill>
        <p:spPr>
          <a:xfrm>
            <a:off x="3012009" y="2071566"/>
            <a:ext cx="5961920" cy="3324418"/>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398504497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6B04E1-0535-4D08-97CE-B5DBA22C90C9}"/>
              </a:ext>
            </a:extLst>
          </p:cNvPr>
          <p:cNvSpPr>
            <a:spLocks noGrp="1"/>
          </p:cNvSpPr>
          <p:nvPr>
            <p:ph type="title"/>
          </p:nvPr>
        </p:nvSpPr>
        <p:spPr/>
        <p:txBody>
          <a:bodyPr>
            <a:normAutofit/>
          </a:bodyPr>
          <a:lstStyle/>
          <a:p>
            <a:r>
              <a:rPr lang="en-GB" b="1" dirty="0">
                <a:solidFill>
                  <a:srgbClr val="000000"/>
                </a:solidFill>
                <a:effectLst/>
                <a:latin typeface="Palanquin Dark SemiBold" panose="020B0704020203020204" pitchFamily="34" charset="0"/>
                <a:ea typeface="Times New Roman" panose="02020603050405020304" pitchFamily="18" charset="0"/>
                <a:cs typeface="Times New Roman" panose="02020603050405020304" pitchFamily="18" charset="0"/>
              </a:rPr>
              <a:t>Review Success </a:t>
            </a:r>
            <a:r>
              <a:rPr lang="en-GB" b="1" dirty="0">
                <a:solidFill>
                  <a:srgbClr val="000000"/>
                </a:solidFill>
                <a:latin typeface="Palanquin Dark SemiBold" panose="020B0704020203020204" pitchFamily="34" charset="0"/>
                <a:ea typeface="Times New Roman" panose="02020603050405020304" pitchFamily="18" charset="0"/>
                <a:cs typeface="Times New Roman" panose="02020603050405020304" pitchFamily="18" charset="0"/>
              </a:rPr>
              <a:t>C</a:t>
            </a:r>
            <a:r>
              <a:rPr lang="en-GB" b="1" dirty="0">
                <a:solidFill>
                  <a:srgbClr val="000000"/>
                </a:solidFill>
                <a:effectLst/>
                <a:latin typeface="Palanquin Dark SemiBold" panose="020B0704020203020204" pitchFamily="34" charset="0"/>
                <a:ea typeface="Times New Roman" panose="02020603050405020304" pitchFamily="18" charset="0"/>
                <a:cs typeface="Times New Roman" panose="02020603050405020304" pitchFamily="18" charset="0"/>
              </a:rPr>
              <a:t>riteria</a:t>
            </a:r>
            <a:endParaRPr lang="en-GB" dirty="0">
              <a:latin typeface="Palanquin Dark SemiBold" panose="020B0704020203020204" pitchFamily="34" charset="0"/>
              <a:cs typeface="Palanquin Dark SemiBold" panose="020B0704020203020204" pitchFamily="34" charset="0"/>
            </a:endParaRPr>
          </a:p>
        </p:txBody>
      </p:sp>
      <p:sp>
        <p:nvSpPr>
          <p:cNvPr id="3" name="Content Placeholder 2">
            <a:extLst>
              <a:ext uri="{FF2B5EF4-FFF2-40B4-BE49-F238E27FC236}">
                <a16:creationId xmlns:a16="http://schemas.microsoft.com/office/drawing/2014/main" id="{415FCCA1-1AAE-4DC4-A6EA-1B449F4D8E6A}"/>
              </a:ext>
            </a:extLst>
          </p:cNvPr>
          <p:cNvSpPr>
            <a:spLocks noGrp="1"/>
          </p:cNvSpPr>
          <p:nvPr>
            <p:ph idx="1"/>
          </p:nvPr>
        </p:nvSpPr>
        <p:spPr>
          <a:xfrm>
            <a:off x="838200" y="1690688"/>
            <a:ext cx="10515600" cy="2437282"/>
          </a:xfrm>
        </p:spPr>
        <p:txBody>
          <a:bodyPr/>
          <a:lstStyle/>
          <a:p>
            <a:pPr lvl="0">
              <a:lnSpc>
                <a:spcPct val="100000"/>
              </a:lnSpc>
              <a:spcAft>
                <a:spcPts val="600"/>
              </a:spcAft>
              <a:buBlip>
                <a:blip r:embed="rId3"/>
              </a:buBlip>
            </a:pPr>
            <a:r>
              <a:rPr lang="en-GB" sz="1800" dirty="0">
                <a:effectLst/>
                <a:latin typeface="Nunito" panose="00000500000000000000" pitchFamily="2" charset="0"/>
                <a:ea typeface="Times New Roman" panose="02020603050405020304" pitchFamily="18" charset="0"/>
                <a:cs typeface="Times New Roman" panose="02020603050405020304" pitchFamily="18" charset="0"/>
              </a:rPr>
              <a:t>I can identify some physical and emotional effects of playing/watching inappropriate content/games.</a:t>
            </a:r>
          </a:p>
          <a:p>
            <a:pPr lvl="0">
              <a:lnSpc>
                <a:spcPct val="100000"/>
              </a:lnSpc>
              <a:spcAft>
                <a:spcPts val="600"/>
              </a:spcAft>
              <a:buBlip>
                <a:blip r:embed="rId3"/>
              </a:buBlip>
            </a:pPr>
            <a:r>
              <a:rPr lang="en-GB" sz="1800" dirty="0">
                <a:effectLst/>
                <a:latin typeface="Nunito" panose="00000500000000000000" pitchFamily="2" charset="0"/>
                <a:ea typeface="Times New Roman" panose="02020603050405020304" pitchFamily="18" charset="0"/>
                <a:cs typeface="Times New Roman" panose="02020603050405020304" pitchFamily="18" charset="0"/>
              </a:rPr>
              <a:t>I know what cyberbullying is and how its effects are no different to bullying in the real-world. I have strategies for dealing with online bullying including screenshots and reporting.</a:t>
            </a:r>
          </a:p>
        </p:txBody>
      </p:sp>
      <p:sp>
        <p:nvSpPr>
          <p:cNvPr id="4" name="TextBox 3">
            <a:extLst>
              <a:ext uri="{FF2B5EF4-FFF2-40B4-BE49-F238E27FC236}">
                <a16:creationId xmlns:a16="http://schemas.microsoft.com/office/drawing/2014/main" id="{1B48C231-1311-4707-84AE-1D38711EE1FE}"/>
              </a:ext>
            </a:extLst>
          </p:cNvPr>
          <p:cNvSpPr txBox="1"/>
          <p:nvPr/>
        </p:nvSpPr>
        <p:spPr>
          <a:xfrm>
            <a:off x="838200" y="6176963"/>
            <a:ext cx="10515600" cy="415498"/>
          </a:xfrm>
          <a:prstGeom prst="rect">
            <a:avLst/>
          </a:prstGeom>
          <a:noFill/>
        </p:spPr>
        <p:txBody>
          <a:bodyPr wrap="square" rtlCol="0">
            <a:spAutoFit/>
          </a:bodyPr>
          <a:lstStyle/>
          <a:p>
            <a:r>
              <a:rPr lang="en-US" sz="1050" b="1" dirty="0">
                <a:effectLst/>
                <a:latin typeface="Palanquin" panose="020B0004020203020204" pitchFamily="34" charset="0"/>
                <a:ea typeface="Calibri" panose="020F0502020204030204" pitchFamily="34" charset="0"/>
              </a:rPr>
              <a:t>Need more support? Contact us:</a:t>
            </a:r>
          </a:p>
          <a:p>
            <a:r>
              <a:rPr lang="en-US" sz="1050" dirty="0">
                <a:effectLst/>
                <a:latin typeface="Palanquin" panose="020B0004020203020204" pitchFamily="34" charset="0"/>
                <a:ea typeface="Calibri" panose="020F0502020204030204" pitchFamily="34" charset="0"/>
              </a:rPr>
              <a:t>Tel: +44(0)208 203 1781 </a:t>
            </a:r>
            <a:r>
              <a:rPr lang="en-US" sz="1050" dirty="0">
                <a:solidFill>
                  <a:srgbClr val="8E24AA"/>
                </a:solidFill>
                <a:effectLst/>
                <a:latin typeface="Palanquin" panose="020B0004020203020204" pitchFamily="34" charset="0"/>
                <a:ea typeface="Calibri" panose="020F0502020204030204" pitchFamily="34" charset="0"/>
              </a:rPr>
              <a:t>|</a:t>
            </a:r>
            <a:r>
              <a:rPr lang="en-US" sz="1050" dirty="0">
                <a:effectLst/>
                <a:latin typeface="Palanquin" panose="020B0004020203020204" pitchFamily="34" charset="0"/>
                <a:ea typeface="Calibri" panose="020F0502020204030204" pitchFamily="34" charset="0"/>
              </a:rPr>
              <a:t> Email: support@2simple.com </a:t>
            </a:r>
            <a:r>
              <a:rPr lang="en-US" sz="1050" dirty="0">
                <a:solidFill>
                  <a:srgbClr val="8E24AA"/>
                </a:solidFill>
                <a:effectLst/>
                <a:latin typeface="Palanquin" panose="020B0004020203020204" pitchFamily="34" charset="0"/>
                <a:ea typeface="Calibri" panose="020F0502020204030204" pitchFamily="34" charset="0"/>
              </a:rPr>
              <a:t>|</a:t>
            </a:r>
            <a:r>
              <a:rPr lang="en-US" sz="1050" dirty="0">
                <a:effectLst/>
                <a:latin typeface="Palanquin" panose="020B0004020203020204" pitchFamily="34" charset="0"/>
                <a:ea typeface="Calibri" panose="020F0502020204030204" pitchFamily="34" charset="0"/>
              </a:rPr>
              <a:t> Twitter: @2simplesoftware</a:t>
            </a:r>
            <a:endParaRPr lang="en-GB" sz="1050" dirty="0"/>
          </a:p>
        </p:txBody>
      </p:sp>
      <p:pic>
        <p:nvPicPr>
          <p:cNvPr id="5" name="Picture 4">
            <a:extLst>
              <a:ext uri="{FF2B5EF4-FFF2-40B4-BE49-F238E27FC236}">
                <a16:creationId xmlns:a16="http://schemas.microsoft.com/office/drawing/2014/main" id="{135F4818-3E37-4E2E-B485-07B3B4705BF8}"/>
              </a:ext>
            </a:extLst>
          </p:cNvPr>
          <p:cNvPicPr/>
          <p:nvPr/>
        </p:nvPicPr>
        <p:blipFill>
          <a:blip r:embed="rId4" cstate="hqprint">
            <a:extLst>
              <a:ext uri="{28A0092B-C50C-407E-A947-70E740481C1C}">
                <a14:useLocalDpi xmlns:a14="http://schemas.microsoft.com/office/drawing/2010/main" val="0"/>
              </a:ext>
            </a:extLst>
          </a:blip>
          <a:srcRect/>
          <a:stretch>
            <a:fillRect/>
          </a:stretch>
        </p:blipFill>
        <p:spPr bwMode="auto">
          <a:xfrm>
            <a:off x="10116185" y="6192203"/>
            <a:ext cx="1237615" cy="342900"/>
          </a:xfrm>
          <a:prstGeom prst="rect">
            <a:avLst/>
          </a:prstGeom>
          <a:noFill/>
        </p:spPr>
      </p:pic>
      <p:sp>
        <p:nvSpPr>
          <p:cNvPr id="6" name="TextBox 5">
            <a:extLst>
              <a:ext uri="{FF2B5EF4-FFF2-40B4-BE49-F238E27FC236}">
                <a16:creationId xmlns:a16="http://schemas.microsoft.com/office/drawing/2014/main" id="{E62588E9-EA66-421A-9377-37D8CFDB7762}"/>
              </a:ext>
            </a:extLst>
          </p:cNvPr>
          <p:cNvSpPr txBox="1"/>
          <p:nvPr/>
        </p:nvSpPr>
        <p:spPr>
          <a:xfrm>
            <a:off x="11353800" y="365125"/>
            <a:ext cx="690154" cy="253916"/>
          </a:xfrm>
          <a:prstGeom prst="rect">
            <a:avLst/>
          </a:prstGeom>
          <a:noFill/>
        </p:spPr>
        <p:txBody>
          <a:bodyPr wrap="square" rtlCol="0">
            <a:spAutoFit/>
          </a:bodyPr>
          <a:lstStyle/>
          <a:p>
            <a:r>
              <a:rPr lang="en-US" sz="1050" dirty="0">
                <a:effectLst/>
                <a:latin typeface="Palanquin" panose="020B0004020203020204" pitchFamily="34" charset="0"/>
                <a:ea typeface="Calibri" panose="020F0502020204030204" pitchFamily="34" charset="0"/>
              </a:rPr>
              <a:t>Slide </a:t>
            </a:r>
            <a:fld id="{55C8F386-4F53-41B5-9FE5-8CDE384B50BF}" type="slidenum">
              <a:rPr lang="en-US" sz="1050" smtClean="0">
                <a:effectLst/>
                <a:latin typeface="Palanquin" panose="020B0004020203020204" pitchFamily="34" charset="0"/>
                <a:ea typeface="Calibri" panose="020F0502020204030204" pitchFamily="34" charset="0"/>
              </a:rPr>
              <a:t>17</a:t>
            </a:fld>
            <a:endParaRPr lang="en-GB" sz="1050" dirty="0"/>
          </a:p>
        </p:txBody>
      </p:sp>
    </p:spTree>
    <p:extLst>
      <p:ext uri="{BB962C8B-B14F-4D97-AF65-F5344CB8AC3E}">
        <p14:creationId xmlns:p14="http://schemas.microsoft.com/office/powerpoint/2010/main" val="42348190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F29A8F9B8A978A47A35AB74DB814E8C0" ma:contentTypeVersion="10" ma:contentTypeDescription="Create a new document." ma:contentTypeScope="" ma:versionID="461bfb3530fe8f84ab61e3c17125b04b">
  <xsd:schema xmlns:xsd="http://www.w3.org/2001/XMLSchema" xmlns:xs="http://www.w3.org/2001/XMLSchema" xmlns:p="http://schemas.microsoft.com/office/2006/metadata/properties" xmlns:ns2="13450042-f009-418d-a922-a3175eeea887" targetNamespace="http://schemas.microsoft.com/office/2006/metadata/properties" ma:root="true" ma:fieldsID="cbf52875e240fa3741557331bd4d6006" ns2:_="">
    <xsd:import namespace="13450042-f009-418d-a922-a3175eeea887"/>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OCR" minOccurs="0"/>
                <xsd:element ref="ns2:MediaServiceGenerationTime" minOccurs="0"/>
                <xsd:element ref="ns2:MediaServiceEventHashCode" minOccurs="0"/>
                <xsd:element ref="ns2:MediaServiceAutoKeyPoints" minOccurs="0"/>
                <xsd:element ref="ns2:MediaServiceKeyPoints" minOccurs="0"/>
                <xsd:element ref="ns2:MediaServiceDateTaken"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3450042-f009-418d-a922-a3175eeea887"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OCR" ma:index="11" nillable="true" ma:displayName="Extracted Text" ma:internalName="MediaServiceOCR" ma:readOnly="true">
      <xsd:simpleType>
        <xsd:restriction base="dms:Note">
          <xsd:maxLength value="255"/>
        </xsd:restriction>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AutoKeyPoints" ma:index="14" nillable="true" ma:displayName="MediaServiceAutoKeyPoints" ma:hidden="true" ma:internalName="MediaServiceAutoKeyPoints" ma:readOnly="true">
      <xsd:simpleType>
        <xsd:restriction base="dms:Note"/>
      </xsd:simpleType>
    </xsd:element>
    <xsd:element name="MediaServiceKeyPoints" ma:index="15" nillable="true" ma:displayName="KeyPoints" ma:internalName="MediaServiceKeyPoints" ma:readOnly="true">
      <xsd:simpleType>
        <xsd:restriction base="dms:Note">
          <xsd:maxLength value="255"/>
        </xsd:restriction>
      </xsd:simpleType>
    </xsd:element>
    <xsd:element name="MediaServiceDateTaken" ma:index="16" nillable="true" ma:displayName="MediaServiceDateTaken" ma:hidden="true" ma:internalName="MediaServiceDateTaken" ma:readOnly="true">
      <xsd:simpleType>
        <xsd:restriction base="dms:Text"/>
      </xsd:simpleType>
    </xsd:element>
    <xsd:element name="MediaLengthInSeconds" ma:index="17" nillable="true" ma:displayName="Length (seconds)" ma:internalName="MediaLengthInSeconds" ma:readOnly="true">
      <xsd:simpleType>
        <xsd:restriction base="dms:Unknow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03416D8C-41C3-4A96-AC98-2BD3F4F6F5DE}">
  <ds:schemaRefs>
    <ds:schemaRef ds:uri="13450042-f009-418d-a922-a3175eeea887"/>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2.xml><?xml version="1.0" encoding="utf-8"?>
<ds:datastoreItem xmlns:ds="http://schemas.openxmlformats.org/officeDocument/2006/customXml" ds:itemID="{6FF2F33F-5076-4400-BB2A-AEDD9CA959DD}">
  <ds:schemaRefs>
    <ds:schemaRef ds:uri="http://schemas.microsoft.com/sharepoint/v3/contenttype/forms"/>
  </ds:schemaRefs>
</ds:datastoreItem>
</file>

<file path=customXml/itemProps3.xml><?xml version="1.0" encoding="utf-8"?>
<ds:datastoreItem xmlns:ds="http://schemas.openxmlformats.org/officeDocument/2006/customXml" ds:itemID="{0963F61E-650D-4EC9-9AA3-CD6C03C4BDE1}">
  <ds:schemaRefs>
    <ds:schemaRef ds:uri="http://schemas.openxmlformats.org/package/2006/metadata/core-properties"/>
    <ds:schemaRef ds:uri="http://schemas.microsoft.com/office/2006/documentManagement/types"/>
    <ds:schemaRef ds:uri="http://schemas.microsoft.com/office/infopath/2007/PartnerControls"/>
    <ds:schemaRef ds:uri="http://purl.org/dc/elements/1.1/"/>
    <ds:schemaRef ds:uri="http://schemas.microsoft.com/office/2006/metadata/properties"/>
    <ds:schemaRef ds:uri="http://purl.org/dc/terms/"/>
    <ds:schemaRef ds:uri="13450042-f009-418d-a922-a3175eeea887"/>
    <ds:schemaRef ds:uri="http://www.w3.org/XML/1998/namespace"/>
    <ds:schemaRef ds:uri="http://purl.org/dc/dcmitype/"/>
  </ds:schemaRefs>
</ds:datastoreItem>
</file>

<file path=docProps/app.xml><?xml version="1.0" encoding="utf-8"?>
<Properties xmlns="http://schemas.openxmlformats.org/officeDocument/2006/extended-properties" xmlns:vt="http://schemas.openxmlformats.org/officeDocument/2006/docPropsVTypes">
  <Template/>
  <TotalTime>6</TotalTime>
  <Words>3137</Words>
  <Application>Microsoft Office PowerPoint</Application>
  <PresentationFormat>Widescreen</PresentationFormat>
  <Paragraphs>228</Paragraphs>
  <Slides>17</Slides>
  <Notes>17</Notes>
  <HiddenSlides>0</HiddenSlides>
  <MMClips>2</MMClips>
  <ScaleCrop>false</ScaleCrop>
  <HeadingPairs>
    <vt:vector size="6" baseType="variant">
      <vt:variant>
        <vt:lpstr>Fonts Used</vt:lpstr>
      </vt:variant>
      <vt:variant>
        <vt:i4>12</vt:i4>
      </vt:variant>
      <vt:variant>
        <vt:lpstr>Theme</vt:lpstr>
      </vt:variant>
      <vt:variant>
        <vt:i4>1</vt:i4>
      </vt:variant>
      <vt:variant>
        <vt:lpstr>Slide Titles</vt:lpstr>
      </vt:variant>
      <vt:variant>
        <vt:i4>17</vt:i4>
      </vt:variant>
    </vt:vector>
  </HeadingPairs>
  <TitlesOfParts>
    <vt:vector size="30" baseType="lpstr">
      <vt:lpstr>Symbol</vt:lpstr>
      <vt:lpstr>Palanquin Dark SemiBold</vt:lpstr>
      <vt:lpstr>Calibri Light</vt:lpstr>
      <vt:lpstr>Palanquin</vt:lpstr>
      <vt:lpstr>Calibri</vt:lpstr>
      <vt:lpstr>Courier New</vt:lpstr>
      <vt:lpstr>Wingdings</vt:lpstr>
      <vt:lpstr>Arial</vt:lpstr>
      <vt:lpstr>Nunito</vt:lpstr>
      <vt:lpstr>Times New Roman</vt:lpstr>
      <vt:lpstr>Arial Narrow</vt:lpstr>
      <vt:lpstr>Yu Mincho</vt:lpstr>
      <vt:lpstr>Office Theme</vt:lpstr>
      <vt:lpstr>Lesson 3:</vt:lpstr>
      <vt:lpstr>Aims</vt:lpstr>
      <vt:lpstr>Success Criteria</vt:lpstr>
      <vt:lpstr>Internet Use</vt:lpstr>
      <vt:lpstr>Activity 1: Collaborative 2Write</vt:lpstr>
      <vt:lpstr>Activity 1: Collaborative 2Write</vt:lpstr>
      <vt:lpstr>British Board of Film Classification (BBFC) Ratings</vt:lpstr>
      <vt:lpstr>PEGI Ratings</vt:lpstr>
      <vt:lpstr>PEGI Ratings</vt:lpstr>
      <vt:lpstr>Activity 2:  Effects of Inappropriate Content</vt:lpstr>
      <vt:lpstr>Activity 2: Effects of Inappropriate Content</vt:lpstr>
      <vt:lpstr>Activity 2: Effects of Inappropriate Content</vt:lpstr>
      <vt:lpstr>Activity 2: Effects of Inappropriate Content</vt:lpstr>
      <vt:lpstr>Online Gaming</vt:lpstr>
      <vt:lpstr>Online Gaming</vt:lpstr>
      <vt:lpstr>Activity 3: Quiz</vt:lpstr>
      <vt:lpstr>Review Success Criteria</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Unit 3.2 Online Safety - Lesson 3 -  Slideshow</dc:title>
  <dc:creator>©2021 2Simple Limited</dc:creator>
  <cp:lastModifiedBy>Mrs K. Ryker</cp:lastModifiedBy>
  <cp:revision>3</cp:revision>
  <dcterms:created xsi:type="dcterms:W3CDTF">2021-04-13T07:23:00Z</dcterms:created>
  <dcterms:modified xsi:type="dcterms:W3CDTF">2021-12-08T08:04:37Z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0x010100F29A8F9B8A978A47A35AB74DB814E8C0</vt:lpwstr>
  </property>
</Properties>
</file>