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73" r:id="rId4"/>
    <p:sldId id="272" r:id="rId5"/>
    <p:sldId id="271" r:id="rId6"/>
    <p:sldId id="274" r:id="rId7"/>
    <p:sldId id="267" r:id="rId8"/>
  </p:sldIdLst>
  <p:sldSz cx="9144000" cy="6858000" type="screen4x3"/>
  <p:notesSz cx="6858000" cy="9144000"/>
  <p:embeddedFontLst>
    <p:embeddedFont>
      <p:font typeface="Twinkl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 SemiBold" charset="0"/>
      <p:bold r:id="rId17"/>
    </p:embeddedFont>
    <p:embeddedFont>
      <p:font typeface="Sassoon Infant Rg" panose="02000503030000020003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30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7E6"/>
    <a:srgbClr val="E4004F"/>
    <a:srgbClr val="8D358B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2931847"/>
            <a:ext cx="8220075" cy="994306"/>
          </a:xfrm>
        </p:spPr>
        <p:txBody>
          <a:bodyPr/>
          <a:lstStyle/>
          <a:p>
            <a:r>
              <a:rPr lang="en-GB" sz="15000" dirty="0"/>
              <a:t>h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g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10" name="Curved Up Arrow 9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3550" y="2931846"/>
            <a:ext cx="8220075" cy="1030553"/>
          </a:xfrm>
        </p:spPr>
        <p:txBody>
          <a:bodyPr/>
          <a:lstStyle/>
          <a:p>
            <a:r>
              <a:rPr lang="en-GB" sz="15000" dirty="0"/>
              <a:t>c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b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4" name="Curved Up Arrow 3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301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5000" dirty="0"/>
              <a:t>t</a:t>
            </a:r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b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3" name="Curved Up Arrow 2"/>
          <p:cNvSpPr/>
          <p:nvPr/>
        </p:nvSpPr>
        <p:spPr>
          <a:xfrm>
            <a:off x="411480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27014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5000" dirty="0">
                <a:solidFill>
                  <a:srgbClr val="00A7E6"/>
                </a:solidFill>
              </a:rPr>
              <a:t>u</a:t>
            </a:r>
            <a:r>
              <a:rPr lang="en-GB" sz="15000" dirty="0"/>
              <a:t>s</a:t>
            </a:r>
            <a:r>
              <a:rPr lang="en-GB" sz="15000" dirty="0">
                <a:solidFill>
                  <a:srgbClr val="00A7E6"/>
                </a:solidFill>
              </a:rPr>
              <a:t>e</a:t>
            </a:r>
          </a:p>
        </p:txBody>
      </p:sp>
      <p:sp>
        <p:nvSpPr>
          <p:cNvPr id="3" name="Curved Up Arrow 2"/>
          <p:cNvSpPr/>
          <p:nvPr/>
        </p:nvSpPr>
        <p:spPr>
          <a:xfrm>
            <a:off x="3498850" y="4292600"/>
            <a:ext cx="2324100" cy="8763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291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0850" y="2931847"/>
            <a:ext cx="8220075" cy="994306"/>
          </a:xfrm>
        </p:spPr>
        <p:txBody>
          <a:bodyPr/>
          <a:lstStyle/>
          <a:p>
            <a:r>
              <a:rPr lang="en-GB" sz="12500" dirty="0"/>
              <a:t>comp</a:t>
            </a:r>
            <a:r>
              <a:rPr lang="en-GB" sz="12500" dirty="0">
                <a:solidFill>
                  <a:srgbClr val="00A7E6"/>
                </a:solidFill>
              </a:rPr>
              <a:t>u</a:t>
            </a:r>
            <a:r>
              <a:rPr lang="en-GB" sz="12500" dirty="0"/>
              <a:t>t</a:t>
            </a:r>
            <a:r>
              <a:rPr lang="en-GB" sz="12500" dirty="0">
                <a:solidFill>
                  <a:srgbClr val="00A7E6"/>
                </a:solidFill>
              </a:rPr>
              <a:t>e</a:t>
            </a:r>
            <a:r>
              <a:rPr lang="en-GB" sz="12500" dirty="0"/>
              <a:t>r</a:t>
            </a:r>
            <a:endParaRPr lang="en-GB" sz="15000" dirty="0"/>
          </a:p>
        </p:txBody>
      </p:sp>
      <p:sp>
        <p:nvSpPr>
          <p:cNvPr id="3" name="Curved Up Arrow 2"/>
          <p:cNvSpPr/>
          <p:nvPr/>
        </p:nvSpPr>
        <p:spPr>
          <a:xfrm>
            <a:off x="5308600" y="4203700"/>
            <a:ext cx="1879600" cy="812800"/>
          </a:xfrm>
          <a:prstGeom prst="curvedUpArrow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106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74</TotalTime>
  <Words>5</Words>
  <Application>Microsoft Office PowerPoint</Application>
  <PresentationFormat>On-screen Show (4:3)</PresentationFormat>
  <Paragraphs>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Twinkl</vt:lpstr>
      <vt:lpstr>Calibri</vt:lpstr>
      <vt:lpstr>Twinkl SemiBold</vt:lpstr>
      <vt:lpstr>Sassoon Infant Rg</vt:lpstr>
      <vt:lpstr>Arial</vt:lpstr>
      <vt:lpstr>Office Theme</vt:lpstr>
      <vt:lpstr>PowerPoint Presentation</vt:lpstr>
      <vt:lpstr>huge</vt:lpstr>
      <vt:lpstr>cube</vt:lpstr>
      <vt:lpstr>tube</vt:lpstr>
      <vt:lpstr>use</vt:lpstr>
      <vt:lpstr>computer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 L. Grigulis</cp:lastModifiedBy>
  <cp:revision>4</cp:revision>
  <dcterms:created xsi:type="dcterms:W3CDTF">2017-07-17T08:13:42Z</dcterms:created>
  <dcterms:modified xsi:type="dcterms:W3CDTF">2022-01-21T19:04:15Z</dcterms:modified>
</cp:coreProperties>
</file>