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64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80" d="100"/>
          <a:sy n="80" d="100"/>
        </p:scale>
        <p:origin x="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208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45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49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702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762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137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336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70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395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753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865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66CE6-3B81-444F-BA76-19007F53730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581AD-0B16-43AB-980C-4DE95F62D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060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6dZ7b7Bimrc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ShGTCZwAtw" TargetMode="External"/><Relationship Id="rId2" Type="http://schemas.openxmlformats.org/officeDocument/2006/relationships/hyperlink" Target="https://www.youtube.com/watch?v=o-VhxoWTis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Hopes and dreams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u="sng" dirty="0" smtClean="0"/>
              <a:t>Monday 17.1.22</a:t>
            </a:r>
          </a:p>
          <a:p>
            <a:endParaRPr lang="en-GB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946" y="341313"/>
            <a:ext cx="2143125" cy="2143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6437" y="341313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13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your hopes and dreams?</a:t>
            </a:r>
            <a:br>
              <a:rPr lang="en-GB" dirty="0" smtClean="0"/>
            </a:br>
            <a:r>
              <a:rPr lang="en-GB" dirty="0"/>
              <a:t>Is a hope different from a dream?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8251" y="1690688"/>
            <a:ext cx="6735498" cy="502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23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Are your hopes just for yourself?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02228"/>
            <a:ext cx="10515600" cy="5055325"/>
          </a:xfrm>
        </p:spPr>
        <p:txBody>
          <a:bodyPr>
            <a:normAutofit lnSpcReduction="10000"/>
          </a:bodyPr>
          <a:lstStyle/>
          <a:p>
            <a:r>
              <a:rPr lang="en-GB" sz="3600" dirty="0" smtClean="0"/>
              <a:t>Do your parents or grandparents, or aunties and uncles have hopes for you?</a:t>
            </a:r>
          </a:p>
          <a:p>
            <a:r>
              <a:rPr lang="en-GB" sz="3600" dirty="0" smtClean="0"/>
              <a:t>Do you have hopes for your siblings?</a:t>
            </a:r>
          </a:p>
          <a:p>
            <a:r>
              <a:rPr lang="en-GB" sz="3600" dirty="0" smtClean="0"/>
              <a:t>Do you have hopes for your friends?</a:t>
            </a:r>
          </a:p>
          <a:p>
            <a:r>
              <a:rPr lang="en-GB" sz="3600" dirty="0" smtClean="0"/>
              <a:t>Do you have hopes for the world and the environment?</a:t>
            </a:r>
          </a:p>
          <a:p>
            <a:endParaRPr lang="en-GB" sz="3600" dirty="0"/>
          </a:p>
          <a:p>
            <a:r>
              <a:rPr lang="en-GB" sz="3600" dirty="0" smtClean="0"/>
              <a:t>Why do we have hopes for people and things other than ourselves?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091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this film and think about what you are hoping whilst you watch it.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www.youtube.com/watch?v=6dZ7b7Bimrc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were you hoping?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What do you think ‘Every dream is a journey’ means?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4791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‘Put your hope in God.’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34193"/>
            <a:ext cx="10515600" cy="3642769"/>
          </a:xfrm>
        </p:spPr>
        <p:txBody>
          <a:bodyPr/>
          <a:lstStyle/>
          <a:p>
            <a:r>
              <a:rPr lang="en-GB" dirty="0" smtClean="0"/>
              <a:t>We put our hope in God, do you think He puts His hope in us?</a:t>
            </a:r>
          </a:p>
          <a:p>
            <a:endParaRPr lang="en-GB" dirty="0"/>
          </a:p>
          <a:p>
            <a:r>
              <a:rPr lang="en-GB" dirty="0" smtClean="0"/>
              <a:t>What do you think God’s hopes for us all are?</a:t>
            </a:r>
          </a:p>
          <a:p>
            <a:endParaRPr lang="en-GB" dirty="0"/>
          </a:p>
          <a:p>
            <a:r>
              <a:rPr lang="en-GB" dirty="0" smtClean="0"/>
              <a:t>What can we do to achieve God’s hopes for us?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7055" y="365125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79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Prayer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0606"/>
            <a:ext cx="10515600" cy="459635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Dear Lord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Help us to put our trust, hope and faith in you.</a:t>
            </a:r>
          </a:p>
          <a:p>
            <a:pPr marL="0" indent="0">
              <a:buNone/>
            </a:pPr>
            <a:r>
              <a:rPr lang="en-GB" dirty="0" smtClean="0"/>
              <a:t>Help us to work hard so that we can fulfil the hopes and dreams that our families and friends have for us.</a:t>
            </a:r>
          </a:p>
          <a:p>
            <a:pPr marL="0" indent="0">
              <a:buNone/>
            </a:pPr>
            <a:r>
              <a:rPr lang="en-GB" dirty="0" smtClean="0"/>
              <a:t>Help us to recognise and support the hopes and dreams of those around us.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 smtClean="0"/>
              <a:t>Amen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Let us join together to say the </a:t>
            </a:r>
            <a:r>
              <a:rPr lang="en-GB" b="1" dirty="0" smtClean="0"/>
              <a:t>Lord’s Prayer</a:t>
            </a:r>
            <a:r>
              <a:rPr lang="en-GB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676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Song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54480"/>
            <a:ext cx="10515600" cy="49769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KS1/EYFS: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www.youtube.com/watch?v=o-VhxoWTiss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KS2: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https://www.youtube.com/watch?v=DShGTCZwAtw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332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232</Words>
  <Application>Microsoft Office PowerPoint</Application>
  <PresentationFormat>Widescreen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Hopes and dreams</vt:lpstr>
      <vt:lpstr>What are your hopes and dreams? Is a hope different from a dream?</vt:lpstr>
      <vt:lpstr>Are your hopes just for yourself?</vt:lpstr>
      <vt:lpstr>Watch this film and think about what you are hoping whilst you watch it.</vt:lpstr>
      <vt:lpstr>‘Put your hope in God.’</vt:lpstr>
      <vt:lpstr>Prayer</vt:lpstr>
      <vt:lpstr>Song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hope?</dc:title>
  <dc:creator>Mrs M. Roberts</dc:creator>
  <cp:lastModifiedBy>Mrs K. Ryker</cp:lastModifiedBy>
  <cp:revision>13</cp:revision>
  <dcterms:created xsi:type="dcterms:W3CDTF">2022-01-10T20:34:07Z</dcterms:created>
  <dcterms:modified xsi:type="dcterms:W3CDTF">2022-01-16T12:08:06Z</dcterms:modified>
</cp:coreProperties>
</file>