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31"/>
  </p:notesMasterIdLst>
  <p:sldIdLst>
    <p:sldId id="296" r:id="rId11"/>
    <p:sldId id="297" r:id="rId12"/>
    <p:sldId id="298" r:id="rId13"/>
    <p:sldId id="303" r:id="rId14"/>
    <p:sldId id="299" r:id="rId15"/>
    <p:sldId id="309" r:id="rId16"/>
    <p:sldId id="313" r:id="rId17"/>
    <p:sldId id="314" r:id="rId18"/>
    <p:sldId id="315" r:id="rId19"/>
    <p:sldId id="316" r:id="rId20"/>
    <p:sldId id="317" r:id="rId21"/>
    <p:sldId id="318" r:id="rId22"/>
    <p:sldId id="319" r:id="rId23"/>
    <p:sldId id="320" r:id="rId24"/>
    <p:sldId id="322" r:id="rId25"/>
    <p:sldId id="326" r:id="rId26"/>
    <p:sldId id="323" r:id="rId27"/>
    <p:sldId id="324" r:id="rId28"/>
    <p:sldId id="325" r:id="rId29"/>
    <p:sldId id="312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113" d="100"/>
          <a:sy n="113" d="100"/>
        </p:scale>
        <p:origin x="872" y="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21" Type="http://schemas.openxmlformats.org/officeDocument/2006/relationships/slide" Target="slides/slide11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commentAuthors" Target="commentAuthors.xml"/><Relationship Id="rId37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theme" Target="theme/theme1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EA37F2DA-7D83-47FD-B516-F1DBA8E90FA8}"/>
    <pc:docChg chg="custSel modSld">
      <pc:chgData name="James Clegg" userId="c6df1435-7a36-4b38-be4d-16e68e91152f" providerId="ADAL" clId="{EA37F2DA-7D83-47FD-B516-F1DBA8E90FA8}" dt="2020-12-08T14:34:14.111" v="17"/>
      <pc:docMkLst>
        <pc:docMk/>
      </pc:docMkLst>
      <pc:sldChg chg="modTransition">
        <pc:chgData name="James Clegg" userId="c6df1435-7a36-4b38-be4d-16e68e91152f" providerId="ADAL" clId="{EA37F2DA-7D83-47FD-B516-F1DBA8E90FA8}" dt="2020-12-08T14:34:14.111" v="17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EA37F2DA-7D83-47FD-B516-F1DBA8E90FA8}" dt="2020-12-08T14:34:14.111" v="17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EA37F2DA-7D83-47FD-B516-F1DBA8E90FA8}" dt="2020-12-08T14:34:14.111" v="17"/>
        <pc:sldMkLst>
          <pc:docMk/>
          <pc:sldMk cId="4128357408" sldId="298"/>
        </pc:sldMkLst>
        <pc:picChg chg="del">
          <ac:chgData name="James Clegg" userId="c6df1435-7a36-4b38-be4d-16e68e91152f" providerId="ADAL" clId="{EA37F2DA-7D83-47FD-B516-F1DBA8E90FA8}" dt="2020-12-08T14:33:23.089" v="0" actId="478"/>
          <ac:picMkLst>
            <pc:docMk/>
            <pc:sldMk cId="4128357408" sldId="298"/>
            <ac:picMk id="4" creationId="{00000000-0000-0000-0000-000000000000}"/>
          </ac:picMkLst>
        </pc:picChg>
      </pc:sldChg>
      <pc:sldChg chg="modTransition">
        <pc:chgData name="James Clegg" userId="c6df1435-7a36-4b38-be4d-16e68e91152f" providerId="ADAL" clId="{EA37F2DA-7D83-47FD-B516-F1DBA8E90FA8}" dt="2020-12-08T14:34:14.111" v="17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EA37F2DA-7D83-47FD-B516-F1DBA8E90FA8}" dt="2020-12-08T14:34:14.111" v="17"/>
        <pc:sldMkLst>
          <pc:docMk/>
          <pc:sldMk cId="286264232" sldId="303"/>
        </pc:sldMkLst>
        <pc:picChg chg="del">
          <ac:chgData name="James Clegg" userId="c6df1435-7a36-4b38-be4d-16e68e91152f" providerId="ADAL" clId="{EA37F2DA-7D83-47FD-B516-F1DBA8E90FA8}" dt="2020-12-08T14:33:25.527" v="1" actId="478"/>
          <ac:picMkLst>
            <pc:docMk/>
            <pc:sldMk cId="286264232" sldId="303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A37F2DA-7D83-47FD-B516-F1DBA8E90FA8}" dt="2020-12-08T14:34:14.111" v="17"/>
        <pc:sldMkLst>
          <pc:docMk/>
          <pc:sldMk cId="3905712594" sldId="309"/>
        </pc:sldMkLst>
        <pc:picChg chg="del">
          <ac:chgData name="James Clegg" userId="c6df1435-7a36-4b38-be4d-16e68e91152f" providerId="ADAL" clId="{EA37F2DA-7D83-47FD-B516-F1DBA8E90FA8}" dt="2020-12-08T14:33:29.003" v="2" actId="478"/>
          <ac:picMkLst>
            <pc:docMk/>
            <pc:sldMk cId="3905712594" sldId="309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A37F2DA-7D83-47FD-B516-F1DBA8E90FA8}" dt="2020-12-08T14:34:14.111" v="17"/>
        <pc:sldMkLst>
          <pc:docMk/>
          <pc:sldMk cId="1798827475" sldId="312"/>
        </pc:sldMkLst>
        <pc:picChg chg="del">
          <ac:chgData name="James Clegg" userId="c6df1435-7a36-4b38-be4d-16e68e91152f" providerId="ADAL" clId="{EA37F2DA-7D83-47FD-B516-F1DBA8E90FA8}" dt="2020-12-08T14:34:07.533" v="16" actId="478"/>
          <ac:picMkLst>
            <pc:docMk/>
            <pc:sldMk cId="1798827475" sldId="312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A37F2DA-7D83-47FD-B516-F1DBA8E90FA8}" dt="2020-12-08T14:34:14.111" v="17"/>
        <pc:sldMkLst>
          <pc:docMk/>
          <pc:sldMk cId="3419451064" sldId="313"/>
        </pc:sldMkLst>
        <pc:picChg chg="del">
          <ac:chgData name="James Clegg" userId="c6df1435-7a36-4b38-be4d-16e68e91152f" providerId="ADAL" clId="{EA37F2DA-7D83-47FD-B516-F1DBA8E90FA8}" dt="2020-12-08T14:33:31.180" v="3" actId="478"/>
          <ac:picMkLst>
            <pc:docMk/>
            <pc:sldMk cId="3419451064" sldId="313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A37F2DA-7D83-47FD-B516-F1DBA8E90FA8}" dt="2020-12-08T14:34:14.111" v="17"/>
        <pc:sldMkLst>
          <pc:docMk/>
          <pc:sldMk cId="469573400" sldId="314"/>
        </pc:sldMkLst>
        <pc:picChg chg="del">
          <ac:chgData name="James Clegg" userId="c6df1435-7a36-4b38-be4d-16e68e91152f" providerId="ADAL" clId="{EA37F2DA-7D83-47FD-B516-F1DBA8E90FA8}" dt="2020-12-08T14:33:33.995" v="4" actId="478"/>
          <ac:picMkLst>
            <pc:docMk/>
            <pc:sldMk cId="469573400" sldId="314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A37F2DA-7D83-47FD-B516-F1DBA8E90FA8}" dt="2020-12-08T14:34:14.111" v="17"/>
        <pc:sldMkLst>
          <pc:docMk/>
          <pc:sldMk cId="2973012381" sldId="315"/>
        </pc:sldMkLst>
        <pc:picChg chg="del">
          <ac:chgData name="James Clegg" userId="c6df1435-7a36-4b38-be4d-16e68e91152f" providerId="ADAL" clId="{EA37F2DA-7D83-47FD-B516-F1DBA8E90FA8}" dt="2020-12-08T14:33:37.300" v="5" actId="478"/>
          <ac:picMkLst>
            <pc:docMk/>
            <pc:sldMk cId="2973012381" sldId="315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A37F2DA-7D83-47FD-B516-F1DBA8E90FA8}" dt="2020-12-08T14:34:14.111" v="17"/>
        <pc:sldMkLst>
          <pc:docMk/>
          <pc:sldMk cId="768463929" sldId="316"/>
        </pc:sldMkLst>
        <pc:picChg chg="del">
          <ac:chgData name="James Clegg" userId="c6df1435-7a36-4b38-be4d-16e68e91152f" providerId="ADAL" clId="{EA37F2DA-7D83-47FD-B516-F1DBA8E90FA8}" dt="2020-12-08T14:33:40.127" v="6" actId="478"/>
          <ac:picMkLst>
            <pc:docMk/>
            <pc:sldMk cId="768463929" sldId="31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A37F2DA-7D83-47FD-B516-F1DBA8E90FA8}" dt="2020-12-08T14:34:14.111" v="17"/>
        <pc:sldMkLst>
          <pc:docMk/>
          <pc:sldMk cId="4109754773" sldId="317"/>
        </pc:sldMkLst>
        <pc:picChg chg="del">
          <ac:chgData name="James Clegg" userId="c6df1435-7a36-4b38-be4d-16e68e91152f" providerId="ADAL" clId="{EA37F2DA-7D83-47FD-B516-F1DBA8E90FA8}" dt="2020-12-08T14:33:42.029" v="7" actId="478"/>
          <ac:picMkLst>
            <pc:docMk/>
            <pc:sldMk cId="4109754773" sldId="317"/>
            <ac:picMk id="2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A37F2DA-7D83-47FD-B516-F1DBA8E90FA8}" dt="2020-12-08T14:34:14.111" v="17"/>
        <pc:sldMkLst>
          <pc:docMk/>
          <pc:sldMk cId="760271047" sldId="318"/>
        </pc:sldMkLst>
        <pc:picChg chg="del">
          <ac:chgData name="James Clegg" userId="c6df1435-7a36-4b38-be4d-16e68e91152f" providerId="ADAL" clId="{EA37F2DA-7D83-47FD-B516-F1DBA8E90FA8}" dt="2020-12-08T14:33:44.768" v="8" actId="478"/>
          <ac:picMkLst>
            <pc:docMk/>
            <pc:sldMk cId="760271047" sldId="31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A37F2DA-7D83-47FD-B516-F1DBA8E90FA8}" dt="2020-12-08T14:34:14.111" v="17"/>
        <pc:sldMkLst>
          <pc:docMk/>
          <pc:sldMk cId="3463528906" sldId="319"/>
        </pc:sldMkLst>
        <pc:picChg chg="del">
          <ac:chgData name="James Clegg" userId="c6df1435-7a36-4b38-be4d-16e68e91152f" providerId="ADAL" clId="{EA37F2DA-7D83-47FD-B516-F1DBA8E90FA8}" dt="2020-12-08T14:33:47.669" v="9" actId="478"/>
          <ac:picMkLst>
            <pc:docMk/>
            <pc:sldMk cId="3463528906" sldId="319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A37F2DA-7D83-47FD-B516-F1DBA8E90FA8}" dt="2020-12-08T14:34:14.111" v="17"/>
        <pc:sldMkLst>
          <pc:docMk/>
          <pc:sldMk cId="467596717" sldId="320"/>
        </pc:sldMkLst>
        <pc:picChg chg="del">
          <ac:chgData name="James Clegg" userId="c6df1435-7a36-4b38-be4d-16e68e91152f" providerId="ADAL" clId="{EA37F2DA-7D83-47FD-B516-F1DBA8E90FA8}" dt="2020-12-08T14:33:50.077" v="10" actId="478"/>
          <ac:picMkLst>
            <pc:docMk/>
            <pc:sldMk cId="467596717" sldId="320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A37F2DA-7D83-47FD-B516-F1DBA8E90FA8}" dt="2020-12-08T14:34:14.111" v="17"/>
        <pc:sldMkLst>
          <pc:docMk/>
          <pc:sldMk cId="1598448322" sldId="322"/>
        </pc:sldMkLst>
        <pc:picChg chg="del">
          <ac:chgData name="James Clegg" userId="c6df1435-7a36-4b38-be4d-16e68e91152f" providerId="ADAL" clId="{EA37F2DA-7D83-47FD-B516-F1DBA8E90FA8}" dt="2020-12-08T14:33:52.892" v="11" actId="478"/>
          <ac:picMkLst>
            <pc:docMk/>
            <pc:sldMk cId="1598448322" sldId="322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A37F2DA-7D83-47FD-B516-F1DBA8E90FA8}" dt="2020-12-08T14:34:14.111" v="17"/>
        <pc:sldMkLst>
          <pc:docMk/>
          <pc:sldMk cId="2081133257" sldId="323"/>
        </pc:sldMkLst>
        <pc:picChg chg="del">
          <ac:chgData name="James Clegg" userId="c6df1435-7a36-4b38-be4d-16e68e91152f" providerId="ADAL" clId="{EA37F2DA-7D83-47FD-B516-F1DBA8E90FA8}" dt="2020-12-08T14:33:59.184" v="13" actId="478"/>
          <ac:picMkLst>
            <pc:docMk/>
            <pc:sldMk cId="2081133257" sldId="323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A37F2DA-7D83-47FD-B516-F1DBA8E90FA8}" dt="2020-12-08T14:34:14.111" v="17"/>
        <pc:sldMkLst>
          <pc:docMk/>
          <pc:sldMk cId="1909897986" sldId="324"/>
        </pc:sldMkLst>
        <pc:picChg chg="del">
          <ac:chgData name="James Clegg" userId="c6df1435-7a36-4b38-be4d-16e68e91152f" providerId="ADAL" clId="{EA37F2DA-7D83-47FD-B516-F1DBA8E90FA8}" dt="2020-12-08T14:34:02.312" v="14" actId="478"/>
          <ac:picMkLst>
            <pc:docMk/>
            <pc:sldMk cId="1909897986" sldId="324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A37F2DA-7D83-47FD-B516-F1DBA8E90FA8}" dt="2020-12-08T14:34:14.111" v="17"/>
        <pc:sldMkLst>
          <pc:docMk/>
          <pc:sldMk cId="431943479" sldId="325"/>
        </pc:sldMkLst>
        <pc:picChg chg="del">
          <ac:chgData name="James Clegg" userId="c6df1435-7a36-4b38-be4d-16e68e91152f" providerId="ADAL" clId="{EA37F2DA-7D83-47FD-B516-F1DBA8E90FA8}" dt="2020-12-08T14:34:04.614" v="15" actId="478"/>
          <ac:picMkLst>
            <pc:docMk/>
            <pc:sldMk cId="431943479" sldId="325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A37F2DA-7D83-47FD-B516-F1DBA8E90FA8}" dt="2020-12-08T14:34:14.111" v="17"/>
        <pc:sldMkLst>
          <pc:docMk/>
          <pc:sldMk cId="591342086" sldId="326"/>
        </pc:sldMkLst>
        <pc:picChg chg="del">
          <ac:chgData name="James Clegg" userId="c6df1435-7a36-4b38-be4d-16e68e91152f" providerId="ADAL" clId="{EA37F2DA-7D83-47FD-B516-F1DBA8E90FA8}" dt="2020-12-08T14:33:56.345" v="12" actId="478"/>
          <ac:picMkLst>
            <pc:docMk/>
            <pc:sldMk cId="591342086" sldId="326"/>
            <ac:picMk id="2" creationId="{00000000-0000-0000-0000-000000000000}"/>
          </ac:picMkLst>
        </pc:picChg>
      </pc:sldChg>
    </pc:docChg>
  </pc:docChgLst>
  <pc:docChgLst>
    <pc:chgData name="James Clegg" userId="c6df1435-7a36-4b38-be4d-16e68e91152f" providerId="ADAL" clId="{F04769F2-8716-4617-B027-12360DD0C9EB}"/>
    <pc:docChg chg="modSld">
      <pc:chgData name="James Clegg" userId="c6df1435-7a36-4b38-be4d-16e68e91152f" providerId="ADAL" clId="{F04769F2-8716-4617-B027-12360DD0C9EB}" dt="2021-01-11T15:17:07.806" v="4" actId="20577"/>
      <pc:docMkLst>
        <pc:docMk/>
      </pc:docMkLst>
      <pc:sldChg chg="modSp">
        <pc:chgData name="James Clegg" userId="c6df1435-7a36-4b38-be4d-16e68e91152f" providerId="ADAL" clId="{F04769F2-8716-4617-B027-12360DD0C9EB}" dt="2021-01-11T15:16:55.655" v="0" actId="20577"/>
        <pc:sldMkLst>
          <pc:docMk/>
          <pc:sldMk cId="3905712594" sldId="309"/>
        </pc:sldMkLst>
        <pc:spChg chg="mod">
          <ac:chgData name="James Clegg" userId="c6df1435-7a36-4b38-be4d-16e68e91152f" providerId="ADAL" clId="{F04769F2-8716-4617-B027-12360DD0C9EB}" dt="2021-01-11T15:16:55.655" v="0" actId="20577"/>
          <ac:spMkLst>
            <pc:docMk/>
            <pc:sldMk cId="3905712594" sldId="309"/>
            <ac:spMk id="22" creationId="{00000000-0000-0000-0000-000000000000}"/>
          </ac:spMkLst>
        </pc:spChg>
      </pc:sldChg>
      <pc:sldChg chg="modSp">
        <pc:chgData name="James Clegg" userId="c6df1435-7a36-4b38-be4d-16e68e91152f" providerId="ADAL" clId="{F04769F2-8716-4617-B027-12360DD0C9EB}" dt="2021-01-11T15:16:57.953" v="1" actId="20577"/>
        <pc:sldMkLst>
          <pc:docMk/>
          <pc:sldMk cId="3419451064" sldId="313"/>
        </pc:sldMkLst>
        <pc:spChg chg="mod">
          <ac:chgData name="James Clegg" userId="c6df1435-7a36-4b38-be4d-16e68e91152f" providerId="ADAL" clId="{F04769F2-8716-4617-B027-12360DD0C9EB}" dt="2021-01-11T15:16:57.953" v="1" actId="20577"/>
          <ac:spMkLst>
            <pc:docMk/>
            <pc:sldMk cId="3419451064" sldId="313"/>
            <ac:spMk id="32" creationId="{00000000-0000-0000-0000-000000000000}"/>
          </ac:spMkLst>
        </pc:spChg>
      </pc:sldChg>
      <pc:sldChg chg="modSp">
        <pc:chgData name="James Clegg" userId="c6df1435-7a36-4b38-be4d-16e68e91152f" providerId="ADAL" clId="{F04769F2-8716-4617-B027-12360DD0C9EB}" dt="2021-01-11T15:17:01.342" v="2" actId="20577"/>
        <pc:sldMkLst>
          <pc:docMk/>
          <pc:sldMk cId="469573400" sldId="314"/>
        </pc:sldMkLst>
        <pc:spChg chg="mod">
          <ac:chgData name="James Clegg" userId="c6df1435-7a36-4b38-be4d-16e68e91152f" providerId="ADAL" clId="{F04769F2-8716-4617-B027-12360DD0C9EB}" dt="2021-01-11T15:17:01.342" v="2" actId="20577"/>
          <ac:spMkLst>
            <pc:docMk/>
            <pc:sldMk cId="469573400" sldId="314"/>
            <ac:spMk id="32" creationId="{00000000-0000-0000-0000-000000000000}"/>
          </ac:spMkLst>
        </pc:spChg>
      </pc:sldChg>
      <pc:sldChg chg="modSp">
        <pc:chgData name="James Clegg" userId="c6df1435-7a36-4b38-be4d-16e68e91152f" providerId="ADAL" clId="{F04769F2-8716-4617-B027-12360DD0C9EB}" dt="2021-01-11T15:17:04.491" v="3" actId="20577"/>
        <pc:sldMkLst>
          <pc:docMk/>
          <pc:sldMk cId="2973012381" sldId="315"/>
        </pc:sldMkLst>
        <pc:spChg chg="mod">
          <ac:chgData name="James Clegg" userId="c6df1435-7a36-4b38-be4d-16e68e91152f" providerId="ADAL" clId="{F04769F2-8716-4617-B027-12360DD0C9EB}" dt="2021-01-11T15:17:04.491" v="3" actId="20577"/>
          <ac:spMkLst>
            <pc:docMk/>
            <pc:sldMk cId="2973012381" sldId="315"/>
            <ac:spMk id="32" creationId="{00000000-0000-0000-0000-000000000000}"/>
          </ac:spMkLst>
        </pc:spChg>
      </pc:sldChg>
      <pc:sldChg chg="modSp">
        <pc:chgData name="James Clegg" userId="c6df1435-7a36-4b38-be4d-16e68e91152f" providerId="ADAL" clId="{F04769F2-8716-4617-B027-12360DD0C9EB}" dt="2021-01-11T15:17:07.806" v="4" actId="20577"/>
        <pc:sldMkLst>
          <pc:docMk/>
          <pc:sldMk cId="768463929" sldId="316"/>
        </pc:sldMkLst>
        <pc:spChg chg="mod">
          <ac:chgData name="James Clegg" userId="c6df1435-7a36-4b38-be4d-16e68e91152f" providerId="ADAL" clId="{F04769F2-8716-4617-B027-12360DD0C9EB}" dt="2021-01-11T15:17:07.806" v="4" actId="20577"/>
          <ac:spMkLst>
            <pc:docMk/>
            <pc:sldMk cId="768463929" sldId="316"/>
            <ac:spMk id="32" creationId="{00000000-0000-0000-0000-000000000000}"/>
          </ac:spMkLst>
        </pc:spChg>
      </pc:sldChg>
    </pc:docChg>
  </pc:docChgLst>
  <pc:docChgLst>
    <pc:chgData name="James Clegg" userId="c6df1435-7a36-4b38-be4d-16e68e91152f" providerId="ADAL" clId="{08338663-BAC2-40BA-A50E-0E229BDD6C17}"/>
    <pc:docChg chg="undo custSel modSld">
      <pc:chgData name="James Clegg" userId="c6df1435-7a36-4b38-be4d-16e68e91152f" providerId="ADAL" clId="{08338663-BAC2-40BA-A50E-0E229BDD6C17}" dt="2020-12-08T13:55:47.344" v="336"/>
      <pc:docMkLst>
        <pc:docMk/>
      </pc:docMkLst>
      <pc:sldChg chg="modTransition">
        <pc:chgData name="James Clegg" userId="c6df1435-7a36-4b38-be4d-16e68e91152f" providerId="ADAL" clId="{08338663-BAC2-40BA-A50E-0E229BDD6C17}" dt="2020-12-08T12:40:13.720" v="33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08338663-BAC2-40BA-A50E-0E229BDD6C17}" dt="2020-12-08T12:40:17.752" v="38"/>
        <pc:sldMkLst>
          <pc:docMk/>
          <pc:sldMk cId="861935487" sldId="297"/>
        </pc:sldMkLst>
      </pc:sldChg>
      <pc:sldChg chg="modSp">
        <pc:chgData name="James Clegg" userId="c6df1435-7a36-4b38-be4d-16e68e91152f" providerId="ADAL" clId="{08338663-BAC2-40BA-A50E-0E229BDD6C17}" dt="2020-12-08T13:13:24.920" v="48" actId="207"/>
        <pc:sldMkLst>
          <pc:docMk/>
          <pc:sldMk cId="4128357408" sldId="298"/>
        </pc:sldMkLst>
        <pc:graphicFrameChg chg="modGraphic">
          <ac:chgData name="James Clegg" userId="c6df1435-7a36-4b38-be4d-16e68e91152f" providerId="ADAL" clId="{08338663-BAC2-40BA-A50E-0E229BDD6C17}" dt="2020-12-08T13:13:24.920" v="48" actId="207"/>
          <ac:graphicFrameMkLst>
            <pc:docMk/>
            <pc:sldMk cId="4128357408" sldId="298"/>
            <ac:graphicFrameMk id="30" creationId="{00000000-0000-0000-0000-000000000000}"/>
          </ac:graphicFrameMkLst>
        </pc:graphicFrameChg>
      </pc:sldChg>
      <pc:sldChg chg="modTransition">
        <pc:chgData name="James Clegg" userId="c6df1435-7a36-4b38-be4d-16e68e91152f" providerId="ADAL" clId="{08338663-BAC2-40BA-A50E-0E229BDD6C17}" dt="2020-12-08T12:40:21.864" v="43"/>
        <pc:sldMkLst>
          <pc:docMk/>
          <pc:sldMk cId="895466786" sldId="299"/>
        </pc:sldMkLst>
      </pc:sldChg>
      <pc:sldChg chg="modSp modTransition">
        <pc:chgData name="James Clegg" userId="c6df1435-7a36-4b38-be4d-16e68e91152f" providerId="ADAL" clId="{08338663-BAC2-40BA-A50E-0E229BDD6C17}" dt="2020-12-08T13:13:37.555" v="51" actId="167"/>
        <pc:sldMkLst>
          <pc:docMk/>
          <pc:sldMk cId="286264232" sldId="303"/>
        </pc:sldMkLst>
        <pc:graphicFrameChg chg="ord modGraphic">
          <ac:chgData name="James Clegg" userId="c6df1435-7a36-4b38-be4d-16e68e91152f" providerId="ADAL" clId="{08338663-BAC2-40BA-A50E-0E229BDD6C17}" dt="2020-12-08T13:13:37.555" v="51" actId="167"/>
          <ac:graphicFrameMkLst>
            <pc:docMk/>
            <pc:sldMk cId="286264232" sldId="303"/>
            <ac:graphicFrameMk id="27" creationId="{7BB1E029-C382-411E-B36A-DF177E44D3E8}"/>
          </ac:graphicFrameMkLst>
        </pc:graphicFrameChg>
      </pc:sldChg>
      <pc:sldChg chg="modSp modTransition">
        <pc:chgData name="James Clegg" userId="c6df1435-7a36-4b38-be4d-16e68e91152f" providerId="ADAL" clId="{08338663-BAC2-40BA-A50E-0E229BDD6C17}" dt="2020-12-08T13:14:27.184" v="96" actId="1037"/>
        <pc:sldMkLst>
          <pc:docMk/>
          <pc:sldMk cId="3905712594" sldId="309"/>
        </pc:sldMkLst>
        <pc:spChg chg="mod">
          <ac:chgData name="James Clegg" userId="c6df1435-7a36-4b38-be4d-16e68e91152f" providerId="ADAL" clId="{08338663-BAC2-40BA-A50E-0E229BDD6C17}" dt="2020-12-08T13:14:05.687" v="77" actId="1037"/>
          <ac:spMkLst>
            <pc:docMk/>
            <pc:sldMk cId="3905712594" sldId="309"/>
            <ac:spMk id="10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14:27.184" v="96" actId="1037"/>
          <ac:spMkLst>
            <pc:docMk/>
            <pc:sldMk cId="3905712594" sldId="309"/>
            <ac:spMk id="11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14:05.687" v="77" actId="1037"/>
          <ac:spMkLst>
            <pc:docMk/>
            <pc:sldMk cId="3905712594" sldId="309"/>
            <ac:spMk id="14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14:05.687" v="77" actId="1037"/>
          <ac:spMkLst>
            <pc:docMk/>
            <pc:sldMk cId="3905712594" sldId="309"/>
            <ac:spMk id="16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14:27.184" v="96" actId="1037"/>
          <ac:spMkLst>
            <pc:docMk/>
            <pc:sldMk cId="3905712594" sldId="309"/>
            <ac:spMk id="17" creationId="{00000000-0000-0000-0000-000000000000}"/>
          </ac:spMkLst>
        </pc:spChg>
        <pc:graphicFrameChg chg="modGraphic">
          <ac:chgData name="James Clegg" userId="c6df1435-7a36-4b38-be4d-16e68e91152f" providerId="ADAL" clId="{08338663-BAC2-40BA-A50E-0E229BDD6C17}" dt="2020-12-08T13:13:57.141" v="53" actId="207"/>
          <ac:graphicFrameMkLst>
            <pc:docMk/>
            <pc:sldMk cId="3905712594" sldId="309"/>
            <ac:graphicFrameMk id="3" creationId="{00000000-0000-0000-0000-000000000000}"/>
          </ac:graphicFrameMkLst>
        </pc:graphicFrameChg>
        <pc:graphicFrameChg chg="mod">
          <ac:chgData name="James Clegg" userId="c6df1435-7a36-4b38-be4d-16e68e91152f" providerId="ADAL" clId="{08338663-BAC2-40BA-A50E-0E229BDD6C17}" dt="2020-12-08T11:48:03.603" v="0"/>
          <ac:graphicFrameMkLst>
            <pc:docMk/>
            <pc:sldMk cId="3905712594" sldId="309"/>
            <ac:graphicFrameMk id="24" creationId="{00000000-0000-0000-0000-000000000000}"/>
          </ac:graphicFrameMkLst>
        </pc:graphicFrameChg>
        <pc:cxnChg chg="mod">
          <ac:chgData name="James Clegg" userId="c6df1435-7a36-4b38-be4d-16e68e91152f" providerId="ADAL" clId="{08338663-BAC2-40BA-A50E-0E229BDD6C17}" dt="2020-12-08T13:14:16.668" v="91" actId="14100"/>
          <ac:cxnSpMkLst>
            <pc:docMk/>
            <pc:sldMk cId="3905712594" sldId="309"/>
            <ac:cxnSpMk id="27" creationId="{00000000-0000-0000-0000-000000000000}"/>
          </ac:cxnSpMkLst>
        </pc:cxnChg>
      </pc:sldChg>
      <pc:sldChg chg="modTransition">
        <pc:chgData name="James Clegg" userId="c6df1435-7a36-4b38-be4d-16e68e91152f" providerId="ADAL" clId="{08338663-BAC2-40BA-A50E-0E229BDD6C17}" dt="2020-12-08T13:55:47.344" v="336"/>
        <pc:sldMkLst>
          <pc:docMk/>
          <pc:sldMk cId="1798827475" sldId="312"/>
        </pc:sldMkLst>
      </pc:sldChg>
      <pc:sldChg chg="addSp delSp modSp modAnim">
        <pc:chgData name="James Clegg" userId="c6df1435-7a36-4b38-be4d-16e68e91152f" providerId="ADAL" clId="{08338663-BAC2-40BA-A50E-0E229BDD6C17}" dt="2020-12-08T13:23:52.537" v="135" actId="14100"/>
        <pc:sldMkLst>
          <pc:docMk/>
          <pc:sldMk cId="3419451064" sldId="313"/>
        </pc:sldMkLst>
        <pc:spChg chg="del mod">
          <ac:chgData name="James Clegg" userId="c6df1435-7a36-4b38-be4d-16e68e91152f" providerId="ADAL" clId="{08338663-BAC2-40BA-A50E-0E229BDD6C17}" dt="2020-12-08T13:14:57.726" v="118" actId="478"/>
          <ac:spMkLst>
            <pc:docMk/>
            <pc:sldMk cId="3419451064" sldId="313"/>
            <ac:spMk id="10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4:57.726" v="118" actId="478"/>
          <ac:spMkLst>
            <pc:docMk/>
            <pc:sldMk cId="3419451064" sldId="313"/>
            <ac:spMk id="11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4:57.726" v="118" actId="478"/>
          <ac:spMkLst>
            <pc:docMk/>
            <pc:sldMk cId="3419451064" sldId="313"/>
            <ac:spMk id="12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4:57.726" v="118" actId="478"/>
          <ac:spMkLst>
            <pc:docMk/>
            <pc:sldMk cId="3419451064" sldId="313"/>
            <ac:spMk id="13" creationId="{00000000-0000-0000-0000-000000000000}"/>
          </ac:spMkLst>
        </pc:spChg>
        <pc:spChg chg="del mod">
          <ac:chgData name="James Clegg" userId="c6df1435-7a36-4b38-be4d-16e68e91152f" providerId="ADAL" clId="{08338663-BAC2-40BA-A50E-0E229BDD6C17}" dt="2020-12-08T13:14:57.726" v="118" actId="478"/>
          <ac:spMkLst>
            <pc:docMk/>
            <pc:sldMk cId="3419451064" sldId="313"/>
            <ac:spMk id="14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4:57.726" v="118" actId="478"/>
          <ac:spMkLst>
            <pc:docMk/>
            <pc:sldMk cId="3419451064" sldId="313"/>
            <ac:spMk id="15" creationId="{00000000-0000-0000-0000-000000000000}"/>
          </ac:spMkLst>
        </pc:spChg>
        <pc:spChg chg="del mod">
          <ac:chgData name="James Clegg" userId="c6df1435-7a36-4b38-be4d-16e68e91152f" providerId="ADAL" clId="{08338663-BAC2-40BA-A50E-0E229BDD6C17}" dt="2020-12-08T13:14:57.726" v="118" actId="478"/>
          <ac:spMkLst>
            <pc:docMk/>
            <pc:sldMk cId="3419451064" sldId="313"/>
            <ac:spMk id="16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4:57.726" v="118" actId="478"/>
          <ac:spMkLst>
            <pc:docMk/>
            <pc:sldMk cId="3419451064" sldId="313"/>
            <ac:spMk id="17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4:57.726" v="118" actId="478"/>
          <ac:spMkLst>
            <pc:docMk/>
            <pc:sldMk cId="3419451064" sldId="313"/>
            <ac:spMk id="21" creationId="{00000000-0000-0000-0000-000000000000}"/>
          </ac:spMkLst>
        </pc:spChg>
        <pc:spChg chg="add">
          <ac:chgData name="James Clegg" userId="c6df1435-7a36-4b38-be4d-16e68e91152f" providerId="ADAL" clId="{08338663-BAC2-40BA-A50E-0E229BDD6C17}" dt="2020-12-08T13:14:58.039" v="119"/>
          <ac:spMkLst>
            <pc:docMk/>
            <pc:sldMk cId="3419451064" sldId="313"/>
            <ac:spMk id="26" creationId="{CF4DD1B6-6E5F-4BFC-AD1B-C80C43163B4F}"/>
          </ac:spMkLst>
        </pc:spChg>
        <pc:spChg chg="add">
          <ac:chgData name="James Clegg" userId="c6df1435-7a36-4b38-be4d-16e68e91152f" providerId="ADAL" clId="{08338663-BAC2-40BA-A50E-0E229BDD6C17}" dt="2020-12-08T13:14:58.039" v="119"/>
          <ac:spMkLst>
            <pc:docMk/>
            <pc:sldMk cId="3419451064" sldId="313"/>
            <ac:spMk id="27" creationId="{22288C8F-BE71-4F86-B7A2-535C4D84ACAC}"/>
          </ac:spMkLst>
        </pc:spChg>
        <pc:spChg chg="mod">
          <ac:chgData name="James Clegg" userId="c6df1435-7a36-4b38-be4d-16e68e91152f" providerId="ADAL" clId="{08338663-BAC2-40BA-A50E-0E229BDD6C17}" dt="2020-12-08T13:23:52.537" v="135" actId="14100"/>
          <ac:spMkLst>
            <pc:docMk/>
            <pc:sldMk cId="3419451064" sldId="313"/>
            <ac:spMk id="29" creationId="{00000000-0000-0000-0000-000000000000}"/>
          </ac:spMkLst>
        </pc:spChg>
        <pc:spChg chg="add">
          <ac:chgData name="James Clegg" userId="c6df1435-7a36-4b38-be4d-16e68e91152f" providerId="ADAL" clId="{08338663-BAC2-40BA-A50E-0E229BDD6C17}" dt="2020-12-08T13:14:58.039" v="119"/>
          <ac:spMkLst>
            <pc:docMk/>
            <pc:sldMk cId="3419451064" sldId="313"/>
            <ac:spMk id="34" creationId="{38C38C99-D036-4A91-9CC8-EE3FB589B13D}"/>
          </ac:spMkLst>
        </pc:spChg>
        <pc:spChg chg="add">
          <ac:chgData name="James Clegg" userId="c6df1435-7a36-4b38-be4d-16e68e91152f" providerId="ADAL" clId="{08338663-BAC2-40BA-A50E-0E229BDD6C17}" dt="2020-12-08T13:14:58.039" v="119"/>
          <ac:spMkLst>
            <pc:docMk/>
            <pc:sldMk cId="3419451064" sldId="313"/>
            <ac:spMk id="35" creationId="{8585F737-2FA8-4FB9-B132-EE5FDED2B618}"/>
          </ac:spMkLst>
        </pc:spChg>
        <pc:spChg chg="add">
          <ac:chgData name="James Clegg" userId="c6df1435-7a36-4b38-be4d-16e68e91152f" providerId="ADAL" clId="{08338663-BAC2-40BA-A50E-0E229BDD6C17}" dt="2020-12-08T13:14:58.039" v="119"/>
          <ac:spMkLst>
            <pc:docMk/>
            <pc:sldMk cId="3419451064" sldId="313"/>
            <ac:spMk id="36" creationId="{D5AEC13B-EDFD-48B7-9C01-5A9E742BFF27}"/>
          </ac:spMkLst>
        </pc:spChg>
        <pc:spChg chg="add">
          <ac:chgData name="James Clegg" userId="c6df1435-7a36-4b38-be4d-16e68e91152f" providerId="ADAL" clId="{08338663-BAC2-40BA-A50E-0E229BDD6C17}" dt="2020-12-08T13:14:58.039" v="119"/>
          <ac:spMkLst>
            <pc:docMk/>
            <pc:sldMk cId="3419451064" sldId="313"/>
            <ac:spMk id="37" creationId="{2CFB7196-27E7-4CAC-9A54-D033DD1FF141}"/>
          </ac:spMkLst>
        </pc:spChg>
        <pc:spChg chg="add">
          <ac:chgData name="James Clegg" userId="c6df1435-7a36-4b38-be4d-16e68e91152f" providerId="ADAL" clId="{08338663-BAC2-40BA-A50E-0E229BDD6C17}" dt="2020-12-08T13:14:58.039" v="119"/>
          <ac:spMkLst>
            <pc:docMk/>
            <pc:sldMk cId="3419451064" sldId="313"/>
            <ac:spMk id="38" creationId="{6CC68463-1067-4CDA-8BF6-6F7C30849DDE}"/>
          </ac:spMkLst>
        </pc:spChg>
        <pc:spChg chg="add">
          <ac:chgData name="James Clegg" userId="c6df1435-7a36-4b38-be4d-16e68e91152f" providerId="ADAL" clId="{08338663-BAC2-40BA-A50E-0E229BDD6C17}" dt="2020-12-08T13:14:58.039" v="119"/>
          <ac:spMkLst>
            <pc:docMk/>
            <pc:sldMk cId="3419451064" sldId="313"/>
            <ac:spMk id="39" creationId="{050219EE-8E8E-407D-B3DC-387142106D4E}"/>
          </ac:spMkLst>
        </pc:spChg>
        <pc:spChg chg="add">
          <ac:chgData name="James Clegg" userId="c6df1435-7a36-4b38-be4d-16e68e91152f" providerId="ADAL" clId="{08338663-BAC2-40BA-A50E-0E229BDD6C17}" dt="2020-12-08T13:14:58.039" v="119"/>
          <ac:spMkLst>
            <pc:docMk/>
            <pc:sldMk cId="3419451064" sldId="313"/>
            <ac:spMk id="40" creationId="{B2D2EE4D-616D-4813-BFE9-7D90C5567CC5}"/>
          </ac:spMkLst>
        </pc:spChg>
        <pc:graphicFrameChg chg="del">
          <ac:chgData name="James Clegg" userId="c6df1435-7a36-4b38-be4d-16e68e91152f" providerId="ADAL" clId="{08338663-BAC2-40BA-A50E-0E229BDD6C17}" dt="2020-12-08T13:14:57.726" v="118" actId="478"/>
          <ac:graphicFrameMkLst>
            <pc:docMk/>
            <pc:sldMk cId="3419451064" sldId="313"/>
            <ac:graphicFrameMk id="3" creationId="{00000000-0000-0000-0000-000000000000}"/>
          </ac:graphicFrameMkLst>
        </pc:graphicFrameChg>
        <pc:graphicFrameChg chg="mod">
          <ac:chgData name="James Clegg" userId="c6df1435-7a36-4b38-be4d-16e68e91152f" providerId="ADAL" clId="{08338663-BAC2-40BA-A50E-0E229BDD6C17}" dt="2020-12-08T11:48:07.914" v="1"/>
          <ac:graphicFrameMkLst>
            <pc:docMk/>
            <pc:sldMk cId="3419451064" sldId="313"/>
            <ac:graphicFrameMk id="24" creationId="{00000000-0000-0000-0000-000000000000}"/>
          </ac:graphicFrameMkLst>
        </pc:graphicFrameChg>
        <pc:graphicFrameChg chg="add">
          <ac:chgData name="James Clegg" userId="c6df1435-7a36-4b38-be4d-16e68e91152f" providerId="ADAL" clId="{08338663-BAC2-40BA-A50E-0E229BDD6C17}" dt="2020-12-08T13:14:58.039" v="119"/>
          <ac:graphicFrameMkLst>
            <pc:docMk/>
            <pc:sldMk cId="3419451064" sldId="313"/>
            <ac:graphicFrameMk id="25" creationId="{72FF7653-6256-4FFD-925F-D031189EA421}"/>
          </ac:graphicFrameMkLst>
        </pc:graphicFrameChg>
        <pc:cxnChg chg="mod">
          <ac:chgData name="James Clegg" userId="c6df1435-7a36-4b38-be4d-16e68e91152f" providerId="ADAL" clId="{08338663-BAC2-40BA-A50E-0E229BDD6C17}" dt="2020-12-08T13:15:40.996" v="127" actId="14100"/>
          <ac:cxnSpMkLst>
            <pc:docMk/>
            <pc:sldMk cId="3419451064" sldId="313"/>
            <ac:cxnSpMk id="30" creationId="{00000000-0000-0000-0000-000000000000}"/>
          </ac:cxnSpMkLst>
        </pc:cxnChg>
      </pc:sldChg>
      <pc:sldChg chg="addSp delSp modSp modTransition">
        <pc:chgData name="James Clegg" userId="c6df1435-7a36-4b38-be4d-16e68e91152f" providerId="ADAL" clId="{08338663-BAC2-40BA-A50E-0E229BDD6C17}" dt="2020-12-08T13:23:56.942" v="136" actId="14100"/>
        <pc:sldMkLst>
          <pc:docMk/>
          <pc:sldMk cId="469573400" sldId="314"/>
        </pc:sldMkLst>
        <pc:spChg chg="del">
          <ac:chgData name="James Clegg" userId="c6df1435-7a36-4b38-be4d-16e68e91152f" providerId="ADAL" clId="{08338663-BAC2-40BA-A50E-0E229BDD6C17}" dt="2020-12-08T13:15:13.851" v="121" actId="478"/>
          <ac:spMkLst>
            <pc:docMk/>
            <pc:sldMk cId="469573400" sldId="314"/>
            <ac:spMk id="10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5:13.851" v="121" actId="478"/>
          <ac:spMkLst>
            <pc:docMk/>
            <pc:sldMk cId="469573400" sldId="314"/>
            <ac:spMk id="11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5:13.851" v="121" actId="478"/>
          <ac:spMkLst>
            <pc:docMk/>
            <pc:sldMk cId="469573400" sldId="314"/>
            <ac:spMk id="12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5:13.851" v="121" actId="478"/>
          <ac:spMkLst>
            <pc:docMk/>
            <pc:sldMk cId="469573400" sldId="314"/>
            <ac:spMk id="13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5:13.851" v="121" actId="478"/>
          <ac:spMkLst>
            <pc:docMk/>
            <pc:sldMk cId="469573400" sldId="314"/>
            <ac:spMk id="14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5:13.851" v="121" actId="478"/>
          <ac:spMkLst>
            <pc:docMk/>
            <pc:sldMk cId="469573400" sldId="314"/>
            <ac:spMk id="15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5:13.851" v="121" actId="478"/>
          <ac:spMkLst>
            <pc:docMk/>
            <pc:sldMk cId="469573400" sldId="314"/>
            <ac:spMk id="16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5:13.851" v="121" actId="478"/>
          <ac:spMkLst>
            <pc:docMk/>
            <pc:sldMk cId="469573400" sldId="314"/>
            <ac:spMk id="17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5:13.851" v="121" actId="478"/>
          <ac:spMkLst>
            <pc:docMk/>
            <pc:sldMk cId="469573400" sldId="314"/>
            <ac:spMk id="21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23:56.942" v="136" actId="14100"/>
          <ac:spMkLst>
            <pc:docMk/>
            <pc:sldMk cId="469573400" sldId="314"/>
            <ac:spMk id="26" creationId="{00000000-0000-0000-0000-000000000000}"/>
          </ac:spMkLst>
        </pc:spChg>
        <pc:spChg chg="add">
          <ac:chgData name="James Clegg" userId="c6df1435-7a36-4b38-be4d-16e68e91152f" providerId="ADAL" clId="{08338663-BAC2-40BA-A50E-0E229BDD6C17}" dt="2020-12-08T13:15:14.051" v="122"/>
          <ac:spMkLst>
            <pc:docMk/>
            <pc:sldMk cId="469573400" sldId="314"/>
            <ac:spMk id="34" creationId="{815FDC51-6D5F-46F3-956E-0A2524CB43ED}"/>
          </ac:spMkLst>
        </pc:spChg>
        <pc:spChg chg="mod">
          <ac:chgData name="James Clegg" userId="c6df1435-7a36-4b38-be4d-16e68e91152f" providerId="ADAL" clId="{08338663-BAC2-40BA-A50E-0E229BDD6C17}" dt="2020-12-08T13:20:44.428" v="132" actId="1036"/>
          <ac:spMkLst>
            <pc:docMk/>
            <pc:sldMk cId="469573400" sldId="314"/>
            <ac:spMk id="35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20:44.428" v="132" actId="1036"/>
          <ac:spMkLst>
            <pc:docMk/>
            <pc:sldMk cId="469573400" sldId="314"/>
            <ac:spMk id="36" creationId="{00000000-0000-0000-0000-000000000000}"/>
          </ac:spMkLst>
        </pc:spChg>
        <pc:spChg chg="add">
          <ac:chgData name="James Clegg" userId="c6df1435-7a36-4b38-be4d-16e68e91152f" providerId="ADAL" clId="{08338663-BAC2-40BA-A50E-0E229BDD6C17}" dt="2020-12-08T13:15:14.051" v="122"/>
          <ac:spMkLst>
            <pc:docMk/>
            <pc:sldMk cId="469573400" sldId="314"/>
            <ac:spMk id="37" creationId="{BF8FFB88-7960-494A-B83F-28979277B49E}"/>
          </ac:spMkLst>
        </pc:spChg>
        <pc:spChg chg="add">
          <ac:chgData name="James Clegg" userId="c6df1435-7a36-4b38-be4d-16e68e91152f" providerId="ADAL" clId="{08338663-BAC2-40BA-A50E-0E229BDD6C17}" dt="2020-12-08T13:15:14.051" v="122"/>
          <ac:spMkLst>
            <pc:docMk/>
            <pc:sldMk cId="469573400" sldId="314"/>
            <ac:spMk id="38" creationId="{0AB8F5C6-54EA-4A52-AE03-EB35461F35DB}"/>
          </ac:spMkLst>
        </pc:spChg>
        <pc:spChg chg="add">
          <ac:chgData name="James Clegg" userId="c6df1435-7a36-4b38-be4d-16e68e91152f" providerId="ADAL" clId="{08338663-BAC2-40BA-A50E-0E229BDD6C17}" dt="2020-12-08T13:15:14.051" v="122"/>
          <ac:spMkLst>
            <pc:docMk/>
            <pc:sldMk cId="469573400" sldId="314"/>
            <ac:spMk id="39" creationId="{296BD31E-9FD9-4D11-9942-AA5C2703FDD6}"/>
          </ac:spMkLst>
        </pc:spChg>
        <pc:spChg chg="add">
          <ac:chgData name="James Clegg" userId="c6df1435-7a36-4b38-be4d-16e68e91152f" providerId="ADAL" clId="{08338663-BAC2-40BA-A50E-0E229BDD6C17}" dt="2020-12-08T13:15:14.051" v="122"/>
          <ac:spMkLst>
            <pc:docMk/>
            <pc:sldMk cId="469573400" sldId="314"/>
            <ac:spMk id="40" creationId="{B2B7B8E3-16B0-4793-B74B-20AEF2EC2F84}"/>
          </ac:spMkLst>
        </pc:spChg>
        <pc:spChg chg="add">
          <ac:chgData name="James Clegg" userId="c6df1435-7a36-4b38-be4d-16e68e91152f" providerId="ADAL" clId="{08338663-BAC2-40BA-A50E-0E229BDD6C17}" dt="2020-12-08T13:15:14.051" v="122"/>
          <ac:spMkLst>
            <pc:docMk/>
            <pc:sldMk cId="469573400" sldId="314"/>
            <ac:spMk id="41" creationId="{C399B8BF-137A-4A3E-AE01-8DCFE34EE331}"/>
          </ac:spMkLst>
        </pc:spChg>
        <pc:spChg chg="add">
          <ac:chgData name="James Clegg" userId="c6df1435-7a36-4b38-be4d-16e68e91152f" providerId="ADAL" clId="{08338663-BAC2-40BA-A50E-0E229BDD6C17}" dt="2020-12-08T13:15:14.051" v="122"/>
          <ac:spMkLst>
            <pc:docMk/>
            <pc:sldMk cId="469573400" sldId="314"/>
            <ac:spMk id="42" creationId="{1D1060CE-CED9-4428-94DD-A73E36766CA2}"/>
          </ac:spMkLst>
        </pc:spChg>
        <pc:spChg chg="add">
          <ac:chgData name="James Clegg" userId="c6df1435-7a36-4b38-be4d-16e68e91152f" providerId="ADAL" clId="{08338663-BAC2-40BA-A50E-0E229BDD6C17}" dt="2020-12-08T13:15:14.051" v="122"/>
          <ac:spMkLst>
            <pc:docMk/>
            <pc:sldMk cId="469573400" sldId="314"/>
            <ac:spMk id="43" creationId="{ABFDD43E-0483-4496-972C-0A52A6E69E48}"/>
          </ac:spMkLst>
        </pc:spChg>
        <pc:spChg chg="add">
          <ac:chgData name="James Clegg" userId="c6df1435-7a36-4b38-be4d-16e68e91152f" providerId="ADAL" clId="{08338663-BAC2-40BA-A50E-0E229BDD6C17}" dt="2020-12-08T13:15:14.051" v="122"/>
          <ac:spMkLst>
            <pc:docMk/>
            <pc:sldMk cId="469573400" sldId="314"/>
            <ac:spMk id="44" creationId="{9FED0C08-8406-45DA-BB0B-ADBDE1977215}"/>
          </ac:spMkLst>
        </pc:spChg>
        <pc:graphicFrameChg chg="del">
          <ac:chgData name="James Clegg" userId="c6df1435-7a36-4b38-be4d-16e68e91152f" providerId="ADAL" clId="{08338663-BAC2-40BA-A50E-0E229BDD6C17}" dt="2020-12-08T13:15:13.851" v="121" actId="478"/>
          <ac:graphicFrameMkLst>
            <pc:docMk/>
            <pc:sldMk cId="469573400" sldId="314"/>
            <ac:graphicFrameMk id="3" creationId="{00000000-0000-0000-0000-000000000000}"/>
          </ac:graphicFrameMkLst>
        </pc:graphicFrameChg>
        <pc:graphicFrameChg chg="mod">
          <ac:chgData name="James Clegg" userId="c6df1435-7a36-4b38-be4d-16e68e91152f" providerId="ADAL" clId="{08338663-BAC2-40BA-A50E-0E229BDD6C17}" dt="2020-12-08T11:48:13.349" v="2"/>
          <ac:graphicFrameMkLst>
            <pc:docMk/>
            <pc:sldMk cId="469573400" sldId="314"/>
            <ac:graphicFrameMk id="24" creationId="{00000000-0000-0000-0000-000000000000}"/>
          </ac:graphicFrameMkLst>
        </pc:graphicFrameChg>
        <pc:graphicFrameChg chg="add">
          <ac:chgData name="James Clegg" userId="c6df1435-7a36-4b38-be4d-16e68e91152f" providerId="ADAL" clId="{08338663-BAC2-40BA-A50E-0E229BDD6C17}" dt="2020-12-08T13:15:14.051" v="122"/>
          <ac:graphicFrameMkLst>
            <pc:docMk/>
            <pc:sldMk cId="469573400" sldId="314"/>
            <ac:graphicFrameMk id="30" creationId="{2836027D-F3B0-4E93-8ED0-190B52FAFF90}"/>
          </ac:graphicFrameMkLst>
        </pc:graphicFrameChg>
        <pc:cxnChg chg="mod">
          <ac:chgData name="James Clegg" userId="c6df1435-7a36-4b38-be4d-16e68e91152f" providerId="ADAL" clId="{08338663-BAC2-40BA-A50E-0E229BDD6C17}" dt="2020-12-08T13:15:45.903" v="128" actId="14100"/>
          <ac:cxnSpMkLst>
            <pc:docMk/>
            <pc:sldMk cId="469573400" sldId="314"/>
            <ac:cxnSpMk id="27" creationId="{00000000-0000-0000-0000-000000000000}"/>
          </ac:cxnSpMkLst>
        </pc:cxnChg>
      </pc:sldChg>
      <pc:sldChg chg="addSp delSp modSp">
        <pc:chgData name="James Clegg" userId="c6df1435-7a36-4b38-be4d-16e68e91152f" providerId="ADAL" clId="{08338663-BAC2-40BA-A50E-0E229BDD6C17}" dt="2020-12-08T13:15:19.483" v="124"/>
        <pc:sldMkLst>
          <pc:docMk/>
          <pc:sldMk cId="2973012381" sldId="315"/>
        </pc:sldMkLst>
        <pc:spChg chg="del">
          <ac:chgData name="James Clegg" userId="c6df1435-7a36-4b38-be4d-16e68e91152f" providerId="ADAL" clId="{08338663-BAC2-40BA-A50E-0E229BDD6C17}" dt="2020-12-08T13:15:19.265" v="123" actId="478"/>
          <ac:spMkLst>
            <pc:docMk/>
            <pc:sldMk cId="2973012381" sldId="315"/>
            <ac:spMk id="10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5:19.265" v="123" actId="478"/>
          <ac:spMkLst>
            <pc:docMk/>
            <pc:sldMk cId="2973012381" sldId="315"/>
            <ac:spMk id="11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5:19.265" v="123" actId="478"/>
          <ac:spMkLst>
            <pc:docMk/>
            <pc:sldMk cId="2973012381" sldId="315"/>
            <ac:spMk id="12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5:19.265" v="123" actId="478"/>
          <ac:spMkLst>
            <pc:docMk/>
            <pc:sldMk cId="2973012381" sldId="315"/>
            <ac:spMk id="13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5:19.265" v="123" actId="478"/>
          <ac:spMkLst>
            <pc:docMk/>
            <pc:sldMk cId="2973012381" sldId="315"/>
            <ac:spMk id="14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5:19.265" v="123" actId="478"/>
          <ac:spMkLst>
            <pc:docMk/>
            <pc:sldMk cId="2973012381" sldId="315"/>
            <ac:spMk id="15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5:19.265" v="123" actId="478"/>
          <ac:spMkLst>
            <pc:docMk/>
            <pc:sldMk cId="2973012381" sldId="315"/>
            <ac:spMk id="16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5:19.265" v="123" actId="478"/>
          <ac:spMkLst>
            <pc:docMk/>
            <pc:sldMk cId="2973012381" sldId="315"/>
            <ac:spMk id="17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5:19.265" v="123" actId="478"/>
          <ac:spMkLst>
            <pc:docMk/>
            <pc:sldMk cId="2973012381" sldId="315"/>
            <ac:spMk id="21" creationId="{00000000-0000-0000-0000-000000000000}"/>
          </ac:spMkLst>
        </pc:spChg>
        <pc:spChg chg="add">
          <ac:chgData name="James Clegg" userId="c6df1435-7a36-4b38-be4d-16e68e91152f" providerId="ADAL" clId="{08338663-BAC2-40BA-A50E-0E229BDD6C17}" dt="2020-12-08T13:15:19.483" v="124"/>
          <ac:spMkLst>
            <pc:docMk/>
            <pc:sldMk cId="2973012381" sldId="315"/>
            <ac:spMk id="37" creationId="{61010A35-34E8-45B2-9713-5CD54D2A598B}"/>
          </ac:spMkLst>
        </pc:spChg>
        <pc:spChg chg="add">
          <ac:chgData name="James Clegg" userId="c6df1435-7a36-4b38-be4d-16e68e91152f" providerId="ADAL" clId="{08338663-BAC2-40BA-A50E-0E229BDD6C17}" dt="2020-12-08T13:15:19.483" v="124"/>
          <ac:spMkLst>
            <pc:docMk/>
            <pc:sldMk cId="2973012381" sldId="315"/>
            <ac:spMk id="38" creationId="{0B14F3AF-EA23-4D4D-8C38-9E546B307B32}"/>
          </ac:spMkLst>
        </pc:spChg>
        <pc:spChg chg="add">
          <ac:chgData name="James Clegg" userId="c6df1435-7a36-4b38-be4d-16e68e91152f" providerId="ADAL" clId="{08338663-BAC2-40BA-A50E-0E229BDD6C17}" dt="2020-12-08T13:15:19.483" v="124"/>
          <ac:spMkLst>
            <pc:docMk/>
            <pc:sldMk cId="2973012381" sldId="315"/>
            <ac:spMk id="39" creationId="{BAA4875B-7EE1-4D71-9E53-57D93044D3DE}"/>
          </ac:spMkLst>
        </pc:spChg>
        <pc:spChg chg="add">
          <ac:chgData name="James Clegg" userId="c6df1435-7a36-4b38-be4d-16e68e91152f" providerId="ADAL" clId="{08338663-BAC2-40BA-A50E-0E229BDD6C17}" dt="2020-12-08T13:15:19.483" v="124"/>
          <ac:spMkLst>
            <pc:docMk/>
            <pc:sldMk cId="2973012381" sldId="315"/>
            <ac:spMk id="40" creationId="{79089788-2B04-41C5-A2C6-FD03FAFDC320}"/>
          </ac:spMkLst>
        </pc:spChg>
        <pc:spChg chg="add">
          <ac:chgData name="James Clegg" userId="c6df1435-7a36-4b38-be4d-16e68e91152f" providerId="ADAL" clId="{08338663-BAC2-40BA-A50E-0E229BDD6C17}" dt="2020-12-08T13:15:19.483" v="124"/>
          <ac:spMkLst>
            <pc:docMk/>
            <pc:sldMk cId="2973012381" sldId="315"/>
            <ac:spMk id="41" creationId="{3D0496C4-1DCA-4DB4-A75A-4C14ADA8FA5B}"/>
          </ac:spMkLst>
        </pc:spChg>
        <pc:spChg chg="add">
          <ac:chgData name="James Clegg" userId="c6df1435-7a36-4b38-be4d-16e68e91152f" providerId="ADAL" clId="{08338663-BAC2-40BA-A50E-0E229BDD6C17}" dt="2020-12-08T13:15:19.483" v="124"/>
          <ac:spMkLst>
            <pc:docMk/>
            <pc:sldMk cId="2973012381" sldId="315"/>
            <ac:spMk id="42" creationId="{00E76B95-7AA4-4A29-88AE-B382EB20919C}"/>
          </ac:spMkLst>
        </pc:spChg>
        <pc:spChg chg="add">
          <ac:chgData name="James Clegg" userId="c6df1435-7a36-4b38-be4d-16e68e91152f" providerId="ADAL" clId="{08338663-BAC2-40BA-A50E-0E229BDD6C17}" dt="2020-12-08T13:15:19.483" v="124"/>
          <ac:spMkLst>
            <pc:docMk/>
            <pc:sldMk cId="2973012381" sldId="315"/>
            <ac:spMk id="43" creationId="{F7247A88-4764-464D-B161-7811D4BE664E}"/>
          </ac:spMkLst>
        </pc:spChg>
        <pc:spChg chg="add">
          <ac:chgData name="James Clegg" userId="c6df1435-7a36-4b38-be4d-16e68e91152f" providerId="ADAL" clId="{08338663-BAC2-40BA-A50E-0E229BDD6C17}" dt="2020-12-08T13:15:19.483" v="124"/>
          <ac:spMkLst>
            <pc:docMk/>
            <pc:sldMk cId="2973012381" sldId="315"/>
            <ac:spMk id="44" creationId="{D8CB45A5-E187-4D18-8B3C-A43483E10E4B}"/>
          </ac:spMkLst>
        </pc:spChg>
        <pc:spChg chg="add">
          <ac:chgData name="James Clegg" userId="c6df1435-7a36-4b38-be4d-16e68e91152f" providerId="ADAL" clId="{08338663-BAC2-40BA-A50E-0E229BDD6C17}" dt="2020-12-08T13:15:19.483" v="124"/>
          <ac:spMkLst>
            <pc:docMk/>
            <pc:sldMk cId="2973012381" sldId="315"/>
            <ac:spMk id="45" creationId="{7A2D71C2-48CA-4EF6-8626-E4EFE1669FF3}"/>
          </ac:spMkLst>
        </pc:spChg>
        <pc:graphicFrameChg chg="del">
          <ac:chgData name="James Clegg" userId="c6df1435-7a36-4b38-be4d-16e68e91152f" providerId="ADAL" clId="{08338663-BAC2-40BA-A50E-0E229BDD6C17}" dt="2020-12-08T13:15:19.265" v="123" actId="478"/>
          <ac:graphicFrameMkLst>
            <pc:docMk/>
            <pc:sldMk cId="2973012381" sldId="315"/>
            <ac:graphicFrameMk id="3" creationId="{00000000-0000-0000-0000-000000000000}"/>
          </ac:graphicFrameMkLst>
        </pc:graphicFrameChg>
        <pc:graphicFrameChg chg="mod">
          <ac:chgData name="James Clegg" userId="c6df1435-7a36-4b38-be4d-16e68e91152f" providerId="ADAL" clId="{08338663-BAC2-40BA-A50E-0E229BDD6C17}" dt="2020-12-08T11:48:18.468" v="3"/>
          <ac:graphicFrameMkLst>
            <pc:docMk/>
            <pc:sldMk cId="2973012381" sldId="315"/>
            <ac:graphicFrameMk id="24" creationId="{00000000-0000-0000-0000-000000000000}"/>
          </ac:graphicFrameMkLst>
        </pc:graphicFrameChg>
        <pc:graphicFrameChg chg="add">
          <ac:chgData name="James Clegg" userId="c6df1435-7a36-4b38-be4d-16e68e91152f" providerId="ADAL" clId="{08338663-BAC2-40BA-A50E-0E229BDD6C17}" dt="2020-12-08T13:15:19.483" v="124"/>
          <ac:graphicFrameMkLst>
            <pc:docMk/>
            <pc:sldMk cId="2973012381" sldId="315"/>
            <ac:graphicFrameMk id="27" creationId="{8239533A-F781-4B07-A548-2A8D9AFF569F}"/>
          </ac:graphicFrameMkLst>
        </pc:graphicFrameChg>
      </pc:sldChg>
      <pc:sldChg chg="addSp delSp modSp">
        <pc:chgData name="James Clegg" userId="c6df1435-7a36-4b38-be4d-16e68e91152f" providerId="ADAL" clId="{08338663-BAC2-40BA-A50E-0E229BDD6C17}" dt="2020-12-08T13:25:25.757" v="137" actId="207"/>
        <pc:sldMkLst>
          <pc:docMk/>
          <pc:sldMk cId="768463929" sldId="316"/>
        </pc:sldMkLst>
        <pc:spChg chg="del">
          <ac:chgData name="James Clegg" userId="c6df1435-7a36-4b38-be4d-16e68e91152f" providerId="ADAL" clId="{08338663-BAC2-40BA-A50E-0E229BDD6C17}" dt="2020-12-08T13:15:27.980" v="125" actId="478"/>
          <ac:spMkLst>
            <pc:docMk/>
            <pc:sldMk cId="768463929" sldId="316"/>
            <ac:spMk id="10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5:27.980" v="125" actId="478"/>
          <ac:spMkLst>
            <pc:docMk/>
            <pc:sldMk cId="768463929" sldId="316"/>
            <ac:spMk id="11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5:27.980" v="125" actId="478"/>
          <ac:spMkLst>
            <pc:docMk/>
            <pc:sldMk cId="768463929" sldId="316"/>
            <ac:spMk id="12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5:27.980" v="125" actId="478"/>
          <ac:spMkLst>
            <pc:docMk/>
            <pc:sldMk cId="768463929" sldId="316"/>
            <ac:spMk id="13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5:27.980" v="125" actId="478"/>
          <ac:spMkLst>
            <pc:docMk/>
            <pc:sldMk cId="768463929" sldId="316"/>
            <ac:spMk id="14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5:27.980" v="125" actId="478"/>
          <ac:spMkLst>
            <pc:docMk/>
            <pc:sldMk cId="768463929" sldId="316"/>
            <ac:spMk id="15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5:27.980" v="125" actId="478"/>
          <ac:spMkLst>
            <pc:docMk/>
            <pc:sldMk cId="768463929" sldId="316"/>
            <ac:spMk id="16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5:27.980" v="125" actId="478"/>
          <ac:spMkLst>
            <pc:docMk/>
            <pc:sldMk cId="768463929" sldId="316"/>
            <ac:spMk id="17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5:27.980" v="125" actId="478"/>
          <ac:spMkLst>
            <pc:docMk/>
            <pc:sldMk cId="768463929" sldId="316"/>
            <ac:spMk id="21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25:25.757" v="137" actId="207"/>
          <ac:spMkLst>
            <pc:docMk/>
            <pc:sldMk cId="768463929" sldId="316"/>
            <ac:spMk id="27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25:25.757" v="137" actId="207"/>
          <ac:spMkLst>
            <pc:docMk/>
            <pc:sldMk cId="768463929" sldId="316"/>
            <ac:spMk id="37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25:25.757" v="137" actId="207"/>
          <ac:spMkLst>
            <pc:docMk/>
            <pc:sldMk cId="768463929" sldId="316"/>
            <ac:spMk id="39" creationId="{00000000-0000-0000-0000-000000000000}"/>
          </ac:spMkLst>
        </pc:spChg>
        <pc:spChg chg="add">
          <ac:chgData name="James Clegg" userId="c6df1435-7a36-4b38-be4d-16e68e91152f" providerId="ADAL" clId="{08338663-BAC2-40BA-A50E-0E229BDD6C17}" dt="2020-12-08T13:15:28.183" v="126"/>
          <ac:spMkLst>
            <pc:docMk/>
            <pc:sldMk cId="768463929" sldId="316"/>
            <ac:spMk id="41" creationId="{5172712D-5044-4E81-A339-D18EB7AB7D0F}"/>
          </ac:spMkLst>
        </pc:spChg>
        <pc:spChg chg="add">
          <ac:chgData name="James Clegg" userId="c6df1435-7a36-4b38-be4d-16e68e91152f" providerId="ADAL" clId="{08338663-BAC2-40BA-A50E-0E229BDD6C17}" dt="2020-12-08T13:15:28.183" v="126"/>
          <ac:spMkLst>
            <pc:docMk/>
            <pc:sldMk cId="768463929" sldId="316"/>
            <ac:spMk id="42" creationId="{C19C762B-8A7C-49DB-9C7D-7BBC8DA7E369}"/>
          </ac:spMkLst>
        </pc:spChg>
        <pc:spChg chg="add">
          <ac:chgData name="James Clegg" userId="c6df1435-7a36-4b38-be4d-16e68e91152f" providerId="ADAL" clId="{08338663-BAC2-40BA-A50E-0E229BDD6C17}" dt="2020-12-08T13:15:28.183" v="126"/>
          <ac:spMkLst>
            <pc:docMk/>
            <pc:sldMk cId="768463929" sldId="316"/>
            <ac:spMk id="43" creationId="{BE75EF85-882E-4C72-AEA0-C4509955CCBC}"/>
          </ac:spMkLst>
        </pc:spChg>
        <pc:spChg chg="add">
          <ac:chgData name="James Clegg" userId="c6df1435-7a36-4b38-be4d-16e68e91152f" providerId="ADAL" clId="{08338663-BAC2-40BA-A50E-0E229BDD6C17}" dt="2020-12-08T13:15:28.183" v="126"/>
          <ac:spMkLst>
            <pc:docMk/>
            <pc:sldMk cId="768463929" sldId="316"/>
            <ac:spMk id="44" creationId="{99D6F6DF-6C2C-40ED-BE1D-C0E4727ADF13}"/>
          </ac:spMkLst>
        </pc:spChg>
        <pc:spChg chg="add">
          <ac:chgData name="James Clegg" userId="c6df1435-7a36-4b38-be4d-16e68e91152f" providerId="ADAL" clId="{08338663-BAC2-40BA-A50E-0E229BDD6C17}" dt="2020-12-08T13:15:28.183" v="126"/>
          <ac:spMkLst>
            <pc:docMk/>
            <pc:sldMk cId="768463929" sldId="316"/>
            <ac:spMk id="45" creationId="{689FD02E-874A-4D28-8A8C-7B835F722168}"/>
          </ac:spMkLst>
        </pc:spChg>
        <pc:spChg chg="add">
          <ac:chgData name="James Clegg" userId="c6df1435-7a36-4b38-be4d-16e68e91152f" providerId="ADAL" clId="{08338663-BAC2-40BA-A50E-0E229BDD6C17}" dt="2020-12-08T13:15:28.183" v="126"/>
          <ac:spMkLst>
            <pc:docMk/>
            <pc:sldMk cId="768463929" sldId="316"/>
            <ac:spMk id="46" creationId="{931893B8-7E7A-4D3D-9ED0-CE2492D2BD0B}"/>
          </ac:spMkLst>
        </pc:spChg>
        <pc:spChg chg="add">
          <ac:chgData name="James Clegg" userId="c6df1435-7a36-4b38-be4d-16e68e91152f" providerId="ADAL" clId="{08338663-BAC2-40BA-A50E-0E229BDD6C17}" dt="2020-12-08T13:15:28.183" v="126"/>
          <ac:spMkLst>
            <pc:docMk/>
            <pc:sldMk cId="768463929" sldId="316"/>
            <ac:spMk id="47" creationId="{E7FE10C7-FBEB-49AF-A5EF-9B9B6D7738C6}"/>
          </ac:spMkLst>
        </pc:spChg>
        <pc:spChg chg="add">
          <ac:chgData name="James Clegg" userId="c6df1435-7a36-4b38-be4d-16e68e91152f" providerId="ADAL" clId="{08338663-BAC2-40BA-A50E-0E229BDD6C17}" dt="2020-12-08T13:15:28.183" v="126"/>
          <ac:spMkLst>
            <pc:docMk/>
            <pc:sldMk cId="768463929" sldId="316"/>
            <ac:spMk id="48" creationId="{27E9A537-5895-42E3-9C56-067EB56C3691}"/>
          </ac:spMkLst>
        </pc:spChg>
        <pc:spChg chg="add">
          <ac:chgData name="James Clegg" userId="c6df1435-7a36-4b38-be4d-16e68e91152f" providerId="ADAL" clId="{08338663-BAC2-40BA-A50E-0E229BDD6C17}" dt="2020-12-08T13:15:28.183" v="126"/>
          <ac:spMkLst>
            <pc:docMk/>
            <pc:sldMk cId="768463929" sldId="316"/>
            <ac:spMk id="49" creationId="{C861885D-C96A-43E3-8495-E2399659D215}"/>
          </ac:spMkLst>
        </pc:spChg>
        <pc:graphicFrameChg chg="del">
          <ac:chgData name="James Clegg" userId="c6df1435-7a36-4b38-be4d-16e68e91152f" providerId="ADAL" clId="{08338663-BAC2-40BA-A50E-0E229BDD6C17}" dt="2020-12-08T13:15:27.980" v="125" actId="478"/>
          <ac:graphicFrameMkLst>
            <pc:docMk/>
            <pc:sldMk cId="768463929" sldId="316"/>
            <ac:graphicFrameMk id="3" creationId="{00000000-0000-0000-0000-000000000000}"/>
          </ac:graphicFrameMkLst>
        </pc:graphicFrameChg>
        <pc:graphicFrameChg chg="mod">
          <ac:chgData name="James Clegg" userId="c6df1435-7a36-4b38-be4d-16e68e91152f" providerId="ADAL" clId="{08338663-BAC2-40BA-A50E-0E229BDD6C17}" dt="2020-12-08T11:48:27.582" v="6"/>
          <ac:graphicFrameMkLst>
            <pc:docMk/>
            <pc:sldMk cId="768463929" sldId="316"/>
            <ac:graphicFrameMk id="24" creationId="{00000000-0000-0000-0000-000000000000}"/>
          </ac:graphicFrameMkLst>
        </pc:graphicFrameChg>
        <pc:graphicFrameChg chg="add">
          <ac:chgData name="James Clegg" userId="c6df1435-7a36-4b38-be4d-16e68e91152f" providerId="ADAL" clId="{08338663-BAC2-40BA-A50E-0E229BDD6C17}" dt="2020-12-08T13:15:28.183" v="126"/>
          <ac:graphicFrameMkLst>
            <pc:docMk/>
            <pc:sldMk cId="768463929" sldId="316"/>
            <ac:graphicFrameMk id="40" creationId="{067C7D59-2C71-40C2-9817-0E363731A4A2}"/>
          </ac:graphicFrameMkLst>
        </pc:graphicFrameChg>
      </pc:sldChg>
      <pc:sldChg chg="addSp modSp modAnim">
        <pc:chgData name="James Clegg" userId="c6df1435-7a36-4b38-be4d-16e68e91152f" providerId="ADAL" clId="{08338663-BAC2-40BA-A50E-0E229BDD6C17}" dt="2020-12-08T13:28:29.049" v="178" actId="1038"/>
        <pc:sldMkLst>
          <pc:docMk/>
          <pc:sldMk cId="4109754773" sldId="317"/>
        </pc:sldMkLst>
        <pc:spChg chg="mod">
          <ac:chgData name="James Clegg" userId="c6df1435-7a36-4b38-be4d-16e68e91152f" providerId="ADAL" clId="{08338663-BAC2-40BA-A50E-0E229BDD6C17}" dt="2020-12-08T13:27:17.373" v="144" actId="207"/>
          <ac:spMkLst>
            <pc:docMk/>
            <pc:sldMk cId="4109754773" sldId="317"/>
            <ac:spMk id="16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27:27.667" v="146" actId="207"/>
          <ac:spMkLst>
            <pc:docMk/>
            <pc:sldMk cId="4109754773" sldId="317"/>
            <ac:spMk id="18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27:37.113" v="148" actId="207"/>
          <ac:spMkLst>
            <pc:docMk/>
            <pc:sldMk cId="4109754773" sldId="317"/>
            <ac:spMk id="19" creationId="{00000000-0000-0000-0000-000000000000}"/>
          </ac:spMkLst>
        </pc:spChg>
        <pc:spChg chg="add mod">
          <ac:chgData name="James Clegg" userId="c6df1435-7a36-4b38-be4d-16e68e91152f" providerId="ADAL" clId="{08338663-BAC2-40BA-A50E-0E229BDD6C17}" dt="2020-12-08T13:28:29.049" v="178" actId="1038"/>
          <ac:spMkLst>
            <pc:docMk/>
            <pc:sldMk cId="4109754773" sldId="317"/>
            <ac:spMk id="22" creationId="{B42E9EE5-0EE1-4864-A0D6-790CEA902949}"/>
          </ac:spMkLst>
        </pc:spChg>
        <pc:spChg chg="add mod">
          <ac:chgData name="James Clegg" userId="c6df1435-7a36-4b38-be4d-16e68e91152f" providerId="ADAL" clId="{08338663-BAC2-40BA-A50E-0E229BDD6C17}" dt="2020-12-08T13:28:20.152" v="167" actId="1038"/>
          <ac:spMkLst>
            <pc:docMk/>
            <pc:sldMk cId="4109754773" sldId="317"/>
            <ac:spMk id="23" creationId="{4B5B0910-E8DD-499D-98ED-26503AC8CA43}"/>
          </ac:spMkLst>
        </pc:spChg>
        <pc:graphicFrameChg chg="mod">
          <ac:chgData name="James Clegg" userId="c6df1435-7a36-4b38-be4d-16e68e91152f" providerId="ADAL" clId="{08338663-BAC2-40BA-A50E-0E229BDD6C17}" dt="2020-12-08T11:48:33.649" v="7"/>
          <ac:graphicFrameMkLst>
            <pc:docMk/>
            <pc:sldMk cId="4109754773" sldId="317"/>
            <ac:graphicFrameMk id="3" creationId="{00000000-0000-0000-0000-000000000000}"/>
          </ac:graphicFrameMkLst>
        </pc:graphicFrameChg>
      </pc:sldChg>
      <pc:sldChg chg="addSp modSp modAnim">
        <pc:chgData name="James Clegg" userId="c6df1435-7a36-4b38-be4d-16e68e91152f" providerId="ADAL" clId="{08338663-BAC2-40BA-A50E-0E229BDD6C17}" dt="2020-12-08T13:44:07.619" v="259" actId="1037"/>
        <pc:sldMkLst>
          <pc:docMk/>
          <pc:sldMk cId="760271047" sldId="318"/>
        </pc:sldMkLst>
        <pc:spChg chg="mod">
          <ac:chgData name="James Clegg" userId="c6df1435-7a36-4b38-be4d-16e68e91152f" providerId="ADAL" clId="{08338663-BAC2-40BA-A50E-0E229BDD6C17}" dt="2020-12-08T13:31:29.636" v="210" actId="207"/>
          <ac:spMkLst>
            <pc:docMk/>
            <pc:sldMk cId="760271047" sldId="318"/>
            <ac:spMk id="8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44:07.619" v="259" actId="1037"/>
          <ac:spMkLst>
            <pc:docMk/>
            <pc:sldMk cId="760271047" sldId="318"/>
            <ac:spMk id="9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30:43.017" v="185" actId="1036"/>
          <ac:spMkLst>
            <pc:docMk/>
            <pc:sldMk cId="760271047" sldId="318"/>
            <ac:spMk id="11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30:43.017" v="185" actId="1036"/>
          <ac:spMkLst>
            <pc:docMk/>
            <pc:sldMk cId="760271047" sldId="318"/>
            <ac:spMk id="13" creationId="{00000000-0000-0000-0000-000000000000}"/>
          </ac:spMkLst>
        </pc:spChg>
        <pc:spChg chg="add mod">
          <ac:chgData name="James Clegg" userId="c6df1435-7a36-4b38-be4d-16e68e91152f" providerId="ADAL" clId="{08338663-BAC2-40BA-A50E-0E229BDD6C17}" dt="2020-12-08T13:32:00.936" v="226" actId="1036"/>
          <ac:spMkLst>
            <pc:docMk/>
            <pc:sldMk cId="760271047" sldId="318"/>
            <ac:spMk id="18" creationId="{022AEAC5-F2FC-4ACA-A0C8-AFB71947FCDD}"/>
          </ac:spMkLst>
        </pc:spChg>
        <pc:graphicFrameChg chg="mod">
          <ac:chgData name="James Clegg" userId="c6df1435-7a36-4b38-be4d-16e68e91152f" providerId="ADAL" clId="{08338663-BAC2-40BA-A50E-0E229BDD6C17}" dt="2020-12-08T11:48:39.836" v="8"/>
          <ac:graphicFrameMkLst>
            <pc:docMk/>
            <pc:sldMk cId="760271047" sldId="318"/>
            <ac:graphicFrameMk id="6" creationId="{00000000-0000-0000-0000-000000000000}"/>
          </ac:graphicFrameMkLst>
        </pc:graphicFrameChg>
      </pc:sldChg>
      <pc:sldChg chg="addSp modSp modAnim">
        <pc:chgData name="James Clegg" userId="c6df1435-7a36-4b38-be4d-16e68e91152f" providerId="ADAL" clId="{08338663-BAC2-40BA-A50E-0E229BDD6C17}" dt="2020-12-08T13:44:17.976" v="261" actId="1037"/>
        <pc:sldMkLst>
          <pc:docMk/>
          <pc:sldMk cId="3463528906" sldId="319"/>
        </pc:sldMkLst>
        <pc:spChg chg="mod">
          <ac:chgData name="James Clegg" userId="c6df1435-7a36-4b38-be4d-16e68e91152f" providerId="ADAL" clId="{08338663-BAC2-40BA-A50E-0E229BDD6C17}" dt="2020-12-08T13:31:34.267" v="211" actId="207"/>
          <ac:spMkLst>
            <pc:docMk/>
            <pc:sldMk cId="3463528906" sldId="319"/>
            <ac:spMk id="8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44:03.251" v="255" actId="1037"/>
          <ac:spMkLst>
            <pc:docMk/>
            <pc:sldMk cId="3463528906" sldId="319"/>
            <ac:spMk id="9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30:51.932" v="192" actId="1036"/>
          <ac:spMkLst>
            <pc:docMk/>
            <pc:sldMk cId="3463528906" sldId="319"/>
            <ac:spMk id="11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30:51.932" v="192" actId="1036"/>
          <ac:spMkLst>
            <pc:docMk/>
            <pc:sldMk cId="3463528906" sldId="319"/>
            <ac:spMk id="13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32:44.456" v="234" actId="207"/>
          <ac:spMkLst>
            <pc:docMk/>
            <pc:sldMk cId="3463528906" sldId="319"/>
            <ac:spMk id="14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43:56.539" v="246" actId="1038"/>
          <ac:spMkLst>
            <pc:docMk/>
            <pc:sldMk cId="3463528906" sldId="319"/>
            <ac:spMk id="16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44:17.976" v="261" actId="1037"/>
          <ac:spMkLst>
            <pc:docMk/>
            <pc:sldMk cId="3463528906" sldId="319"/>
            <ac:spMk id="20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43:58.957" v="251" actId="1037"/>
          <ac:spMkLst>
            <pc:docMk/>
            <pc:sldMk cId="3463528906" sldId="319"/>
            <ac:spMk id="22" creationId="{00000000-0000-0000-0000-000000000000}"/>
          </ac:spMkLst>
        </pc:spChg>
        <pc:spChg chg="add mod">
          <ac:chgData name="James Clegg" userId="c6df1435-7a36-4b38-be4d-16e68e91152f" providerId="ADAL" clId="{08338663-BAC2-40BA-A50E-0E229BDD6C17}" dt="2020-12-08T13:43:50.742" v="242" actId="1035"/>
          <ac:spMkLst>
            <pc:docMk/>
            <pc:sldMk cId="3463528906" sldId="319"/>
            <ac:spMk id="30" creationId="{7F75C0E1-8C40-4EC5-A941-4DBB6B4006D9}"/>
          </ac:spMkLst>
        </pc:spChg>
        <pc:graphicFrameChg chg="mod modGraphic">
          <ac:chgData name="James Clegg" userId="c6df1435-7a36-4b38-be4d-16e68e91152f" providerId="ADAL" clId="{08338663-BAC2-40BA-A50E-0E229BDD6C17}" dt="2020-12-08T13:31:38.698" v="212" actId="207"/>
          <ac:graphicFrameMkLst>
            <pc:docMk/>
            <pc:sldMk cId="3463528906" sldId="319"/>
            <ac:graphicFrameMk id="6" creationId="{00000000-0000-0000-0000-000000000000}"/>
          </ac:graphicFrameMkLst>
        </pc:graphicFrameChg>
      </pc:sldChg>
      <pc:sldChg chg="modSp">
        <pc:chgData name="James Clegg" userId="c6df1435-7a36-4b38-be4d-16e68e91152f" providerId="ADAL" clId="{08338663-BAC2-40BA-A50E-0E229BDD6C17}" dt="2020-12-08T13:51:32.855" v="309" actId="1038"/>
        <pc:sldMkLst>
          <pc:docMk/>
          <pc:sldMk cId="467596717" sldId="320"/>
        </pc:sldMkLst>
        <pc:spChg chg="mod">
          <ac:chgData name="James Clegg" userId="c6df1435-7a36-4b38-be4d-16e68e91152f" providerId="ADAL" clId="{08338663-BAC2-40BA-A50E-0E229BDD6C17}" dt="2020-12-08T13:31:00.630" v="199" actId="1036"/>
          <ac:spMkLst>
            <pc:docMk/>
            <pc:sldMk cId="467596717" sldId="320"/>
            <ac:spMk id="9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51:32.855" v="309" actId="1038"/>
          <ac:spMkLst>
            <pc:docMk/>
            <pc:sldMk cId="467596717" sldId="320"/>
            <ac:spMk id="10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45:33.666" v="267" actId="1038"/>
          <ac:spMkLst>
            <pc:docMk/>
            <pc:sldMk cId="467596717" sldId="320"/>
            <ac:spMk id="11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51:32.855" v="309" actId="1038"/>
          <ac:spMkLst>
            <pc:docMk/>
            <pc:sldMk cId="467596717" sldId="320"/>
            <ac:spMk id="13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45:33.666" v="267" actId="1038"/>
          <ac:spMkLst>
            <pc:docMk/>
            <pc:sldMk cId="467596717" sldId="320"/>
            <ac:spMk id="15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46:22.482" v="305" actId="1036"/>
          <ac:spMkLst>
            <pc:docMk/>
            <pc:sldMk cId="467596717" sldId="320"/>
            <ac:spMk id="16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46:22.482" v="305" actId="1036"/>
          <ac:spMkLst>
            <pc:docMk/>
            <pc:sldMk cId="467596717" sldId="320"/>
            <ac:spMk id="17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46:22.482" v="305" actId="1036"/>
          <ac:spMkLst>
            <pc:docMk/>
            <pc:sldMk cId="467596717" sldId="320"/>
            <ac:spMk id="18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46:19.115" v="301" actId="1038"/>
          <ac:spMkLst>
            <pc:docMk/>
            <pc:sldMk cId="467596717" sldId="320"/>
            <ac:spMk id="22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45:33.666" v="267" actId="1038"/>
          <ac:spMkLst>
            <pc:docMk/>
            <pc:sldMk cId="467596717" sldId="320"/>
            <ac:spMk id="23" creationId="{00000000-0000-0000-0000-000000000000}"/>
          </ac:spMkLst>
        </pc:spChg>
        <pc:graphicFrameChg chg="mod">
          <ac:chgData name="James Clegg" userId="c6df1435-7a36-4b38-be4d-16e68e91152f" providerId="ADAL" clId="{08338663-BAC2-40BA-A50E-0E229BDD6C17}" dt="2020-12-08T11:48:52.241" v="10"/>
          <ac:graphicFrameMkLst>
            <pc:docMk/>
            <pc:sldMk cId="467596717" sldId="320"/>
            <ac:graphicFrameMk id="7" creationId="{00000000-0000-0000-0000-000000000000}"/>
          </ac:graphicFrameMkLst>
        </pc:graphicFrameChg>
      </pc:sldChg>
      <pc:sldChg chg="modSp modAnim">
        <pc:chgData name="James Clegg" userId="c6df1435-7a36-4b38-be4d-16e68e91152f" providerId="ADAL" clId="{08338663-BAC2-40BA-A50E-0E229BDD6C17}" dt="2020-12-08T13:52:35.844" v="324" actId="1038"/>
        <pc:sldMkLst>
          <pc:docMk/>
          <pc:sldMk cId="1598448322" sldId="322"/>
        </pc:sldMkLst>
        <pc:spChg chg="mod">
          <ac:chgData name="James Clegg" userId="c6df1435-7a36-4b38-be4d-16e68e91152f" providerId="ADAL" clId="{08338663-BAC2-40BA-A50E-0E229BDD6C17}" dt="2020-12-08T13:46:04.364" v="291" actId="1037"/>
          <ac:spMkLst>
            <pc:docMk/>
            <pc:sldMk cId="1598448322" sldId="322"/>
            <ac:spMk id="9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51:41.374" v="310" actId="122"/>
          <ac:spMkLst>
            <pc:docMk/>
            <pc:sldMk cId="1598448322" sldId="322"/>
            <ac:spMk id="10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45:45.132" v="280" actId="1038"/>
          <ac:spMkLst>
            <pc:docMk/>
            <pc:sldMk cId="1598448322" sldId="322"/>
            <ac:spMk id="11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46:04.364" v="291" actId="1037"/>
          <ac:spMkLst>
            <pc:docMk/>
            <pc:sldMk cId="1598448322" sldId="322"/>
            <ac:spMk id="12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51:41.374" v="310" actId="122"/>
          <ac:spMkLst>
            <pc:docMk/>
            <pc:sldMk cId="1598448322" sldId="322"/>
            <ac:spMk id="13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45:45.132" v="280" actId="1038"/>
          <ac:spMkLst>
            <pc:docMk/>
            <pc:sldMk cId="1598448322" sldId="322"/>
            <ac:spMk id="15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52:18.121" v="315" actId="555"/>
          <ac:spMkLst>
            <pc:docMk/>
            <pc:sldMk cId="1598448322" sldId="322"/>
            <ac:spMk id="16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52:30.766" v="320" actId="1038"/>
          <ac:spMkLst>
            <pc:docMk/>
            <pc:sldMk cId="1598448322" sldId="322"/>
            <ac:spMk id="17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52:35.844" v="324" actId="1038"/>
          <ac:spMkLst>
            <pc:docMk/>
            <pc:sldMk cId="1598448322" sldId="322"/>
            <ac:spMk id="18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46:04.364" v="291" actId="1037"/>
          <ac:spMkLst>
            <pc:docMk/>
            <pc:sldMk cId="1598448322" sldId="322"/>
            <ac:spMk id="32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52:18.121" v="315" actId="555"/>
          <ac:spMkLst>
            <pc:docMk/>
            <pc:sldMk cId="1598448322" sldId="322"/>
            <ac:spMk id="33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52:30.766" v="320" actId="1038"/>
          <ac:spMkLst>
            <pc:docMk/>
            <pc:sldMk cId="1598448322" sldId="322"/>
            <ac:spMk id="34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52:35.844" v="324" actId="1038"/>
          <ac:spMkLst>
            <pc:docMk/>
            <pc:sldMk cId="1598448322" sldId="322"/>
            <ac:spMk id="35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52:18.121" v="315" actId="555"/>
          <ac:spMkLst>
            <pc:docMk/>
            <pc:sldMk cId="1598448322" sldId="322"/>
            <ac:spMk id="36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31:08.292" v="203" actId="1076"/>
          <ac:spMkLst>
            <pc:docMk/>
            <pc:sldMk cId="1598448322" sldId="322"/>
            <ac:spMk id="37" creationId="{00000000-0000-0000-0000-000000000000}"/>
          </ac:spMkLst>
        </pc:spChg>
        <pc:graphicFrameChg chg="mod">
          <ac:chgData name="James Clegg" userId="c6df1435-7a36-4b38-be4d-16e68e91152f" providerId="ADAL" clId="{08338663-BAC2-40BA-A50E-0E229BDD6C17}" dt="2020-12-08T11:49:00.719" v="11"/>
          <ac:graphicFrameMkLst>
            <pc:docMk/>
            <pc:sldMk cId="1598448322" sldId="322"/>
            <ac:graphicFrameMk id="7" creationId="{00000000-0000-0000-0000-000000000000}"/>
          </ac:graphicFrameMkLst>
        </pc:graphicFrameChg>
      </pc:sldChg>
      <pc:sldChg chg="modSp">
        <pc:chgData name="James Clegg" userId="c6df1435-7a36-4b38-be4d-16e68e91152f" providerId="ADAL" clId="{08338663-BAC2-40BA-A50E-0E229BDD6C17}" dt="2020-12-08T11:49:22.112" v="13" actId="555"/>
        <pc:sldMkLst>
          <pc:docMk/>
          <pc:sldMk cId="2081133257" sldId="323"/>
        </pc:sldMkLst>
        <pc:spChg chg="mod">
          <ac:chgData name="James Clegg" userId="c6df1435-7a36-4b38-be4d-16e68e91152f" providerId="ADAL" clId="{08338663-BAC2-40BA-A50E-0E229BDD6C17}" dt="2020-12-08T11:49:22.112" v="13" actId="555"/>
          <ac:spMkLst>
            <pc:docMk/>
            <pc:sldMk cId="2081133257" sldId="323"/>
            <ac:spMk id="45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1:49:22.112" v="13" actId="555"/>
          <ac:spMkLst>
            <pc:docMk/>
            <pc:sldMk cId="2081133257" sldId="323"/>
            <ac:spMk id="46" creationId="{00000000-0000-0000-0000-000000000000}"/>
          </ac:spMkLst>
        </pc:spChg>
      </pc:sldChg>
      <pc:sldChg chg="modSp modTransition">
        <pc:chgData name="James Clegg" userId="c6df1435-7a36-4b38-be4d-16e68e91152f" providerId="ADAL" clId="{08338663-BAC2-40BA-A50E-0E229BDD6C17}" dt="2020-12-08T13:54:55.369" v="333" actId="1036"/>
        <pc:sldMkLst>
          <pc:docMk/>
          <pc:sldMk cId="1909897986" sldId="324"/>
        </pc:sldMkLst>
        <pc:spChg chg="mod">
          <ac:chgData name="James Clegg" userId="c6df1435-7a36-4b38-be4d-16e68e91152f" providerId="ADAL" clId="{08338663-BAC2-40BA-A50E-0E229BDD6C17}" dt="2020-12-08T11:49:40.237" v="25" actId="1035"/>
          <ac:spMkLst>
            <pc:docMk/>
            <pc:sldMk cId="1909897986" sldId="324"/>
            <ac:spMk id="18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54:55.369" v="333" actId="1036"/>
          <ac:spMkLst>
            <pc:docMk/>
            <pc:sldMk cId="1909897986" sldId="324"/>
            <ac:spMk id="20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54:55.369" v="333" actId="1036"/>
          <ac:spMkLst>
            <pc:docMk/>
            <pc:sldMk cId="1909897986" sldId="324"/>
            <ac:spMk id="21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54:55.369" v="333" actId="1036"/>
          <ac:spMkLst>
            <pc:docMk/>
            <pc:sldMk cId="1909897986" sldId="324"/>
            <ac:spMk id="22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54:34.987" v="326" actId="12788"/>
          <ac:spMkLst>
            <pc:docMk/>
            <pc:sldMk cId="1909897986" sldId="324"/>
            <ac:spMk id="26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54:41.409" v="327" actId="12788"/>
          <ac:spMkLst>
            <pc:docMk/>
            <pc:sldMk cId="1909897986" sldId="324"/>
            <ac:spMk id="27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54:48.370" v="328" actId="12788"/>
          <ac:spMkLst>
            <pc:docMk/>
            <pc:sldMk cId="1909897986" sldId="324"/>
            <ac:spMk id="28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54:34.987" v="326" actId="12788"/>
          <ac:spMkLst>
            <pc:docMk/>
            <pc:sldMk cId="1909897986" sldId="324"/>
            <ac:spMk id="32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54:41.409" v="327" actId="12788"/>
          <ac:spMkLst>
            <pc:docMk/>
            <pc:sldMk cId="1909897986" sldId="324"/>
            <ac:spMk id="33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54:48.370" v="328" actId="12788"/>
          <ac:spMkLst>
            <pc:docMk/>
            <pc:sldMk cId="1909897986" sldId="324"/>
            <ac:spMk id="34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1:49:28.049" v="14" actId="555"/>
          <ac:spMkLst>
            <pc:docMk/>
            <pc:sldMk cId="1909897986" sldId="324"/>
            <ac:spMk id="45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1:49:28.049" v="14" actId="555"/>
          <ac:spMkLst>
            <pc:docMk/>
            <pc:sldMk cId="1909897986" sldId="324"/>
            <ac:spMk id="46" creationId="{00000000-0000-0000-0000-000000000000}"/>
          </ac:spMkLst>
        </pc:spChg>
        <pc:graphicFrameChg chg="mod">
          <ac:chgData name="James Clegg" userId="c6df1435-7a36-4b38-be4d-16e68e91152f" providerId="ADAL" clId="{08338663-BAC2-40BA-A50E-0E229BDD6C17}" dt="2020-12-08T11:49:33.355" v="15"/>
          <ac:graphicFrameMkLst>
            <pc:docMk/>
            <pc:sldMk cId="1909897986" sldId="324"/>
            <ac:graphicFrameMk id="17" creationId="{00000000-0000-0000-0000-000000000000}"/>
          </ac:graphicFrameMkLst>
        </pc:graphicFrameChg>
      </pc:sldChg>
      <pc:sldChg chg="modSp modTransition">
        <pc:chgData name="James Clegg" userId="c6df1435-7a36-4b38-be4d-16e68e91152f" providerId="ADAL" clId="{08338663-BAC2-40BA-A50E-0E229BDD6C17}" dt="2020-12-08T13:55:39.798" v="334"/>
        <pc:sldMkLst>
          <pc:docMk/>
          <pc:sldMk cId="431943479" sldId="325"/>
        </pc:sldMkLst>
        <pc:spChg chg="mod">
          <ac:chgData name="James Clegg" userId="c6df1435-7a36-4b38-be4d-16e68e91152f" providerId="ADAL" clId="{08338663-BAC2-40BA-A50E-0E229BDD6C17}" dt="2020-12-08T11:49:46.962" v="26" actId="555"/>
          <ac:spMkLst>
            <pc:docMk/>
            <pc:sldMk cId="431943479" sldId="325"/>
            <ac:spMk id="45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1:49:46.962" v="26" actId="555"/>
          <ac:spMkLst>
            <pc:docMk/>
            <pc:sldMk cId="431943479" sldId="325"/>
            <ac:spMk id="46" creationId="{00000000-0000-0000-0000-000000000000}"/>
          </ac:spMkLst>
        </pc:spChg>
      </pc:sldChg>
      <pc:sldChg chg="modSp">
        <pc:chgData name="James Clegg" userId="c6df1435-7a36-4b38-be4d-16e68e91152f" providerId="ADAL" clId="{08338663-BAC2-40BA-A50E-0E229BDD6C17}" dt="2020-12-08T11:49:05.263" v="12" actId="20577"/>
        <pc:sldMkLst>
          <pc:docMk/>
          <pc:sldMk cId="591342086" sldId="326"/>
        </pc:sldMkLst>
        <pc:spChg chg="mod">
          <ac:chgData name="James Clegg" userId="c6df1435-7a36-4b38-be4d-16e68e91152f" providerId="ADAL" clId="{08338663-BAC2-40BA-A50E-0E229BDD6C17}" dt="2020-12-08T11:49:05.263" v="12" actId="20577"/>
          <ac:spMkLst>
            <pc:docMk/>
            <pc:sldMk cId="591342086" sldId="326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11/01/2021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11/01/2021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1.png"/><Relationship Id="rId11" Type="http://schemas.openxmlformats.org/officeDocument/2006/relationships/image" Target="../media/image17.png"/><Relationship Id="rId5" Type="http://schemas.openxmlformats.org/officeDocument/2006/relationships/image" Target="../media/image13.png"/><Relationship Id="rId9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1.png"/><Relationship Id="rId11" Type="http://schemas.openxmlformats.org/officeDocument/2006/relationships/image" Target="../media/image17.png"/><Relationship Id="rId5" Type="http://schemas.openxmlformats.org/officeDocument/2006/relationships/image" Target="../media/image13.png"/><Relationship Id="rId9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1.png"/><Relationship Id="rId11" Type="http://schemas.openxmlformats.org/officeDocument/2006/relationships/image" Target="../media/image17.png"/><Relationship Id="rId5" Type="http://schemas.openxmlformats.org/officeDocument/2006/relationships/image" Target="../media/image13.png"/><Relationship Id="rId9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12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1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9" Type="http://schemas.openxmlformats.org/officeDocument/2006/relationships/image" Target="../media/image16.png"/><Relationship Id="rId1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9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15.png"/><Relationship Id="rId5" Type="http://schemas.openxmlformats.org/officeDocument/2006/relationships/image" Target="../media/image25.png"/><Relationship Id="rId9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8.png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27.pn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0" Type="http://schemas.openxmlformats.org/officeDocument/2006/relationships/image" Target="../media/image33.png"/><Relationship Id="rId1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6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36.png"/><Relationship Id="rId9" Type="http://schemas.openxmlformats.org/officeDocument/2006/relationships/image" Target="../media/image35.png"/></Relationships>
</file>

<file path=ppt/slides/_rels/slide15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8.png"/><Relationship Id="rId3" Type="http://schemas.openxmlformats.org/officeDocument/2006/relationships/image" Target="../media/image26.png"/><Relationship Id="rId12" Type="http://schemas.openxmlformats.org/officeDocument/2006/relationships/image" Target="../media/image4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6" Type="http://schemas.openxmlformats.org/officeDocument/2006/relationships/image" Target="../media/image36.png"/><Relationship Id="rId11" Type="http://schemas.openxmlformats.org/officeDocument/2006/relationships/image" Target="../media/image37.png"/><Relationship Id="rId15" Type="http://schemas.openxmlformats.org/officeDocument/2006/relationships/image" Target="../media/image39.png"/><Relationship Id="rId10" Type="http://schemas.openxmlformats.org/officeDocument/2006/relationships/image" Target="../media/image42.png"/><Relationship Id="rId9" Type="http://schemas.openxmlformats.org/officeDocument/2006/relationships/image" Target="../media/image41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32.png"/><Relationship Id="rId7" Type="http://schemas.openxmlformats.org/officeDocument/2006/relationships/image" Target="../media/image4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3.xml"/><Relationship Id="rId6" Type="http://schemas.openxmlformats.org/officeDocument/2006/relationships/image" Target="../media/image46.png"/><Relationship Id="rId10" Type="http://schemas.openxmlformats.org/officeDocument/2006/relationships/image" Target="../media/image45.png"/><Relationship Id="rId9" Type="http://schemas.openxmlformats.org/officeDocument/2006/relationships/image" Target="../media/image430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32.png"/><Relationship Id="rId7" Type="http://schemas.openxmlformats.org/officeDocument/2006/relationships/image" Target="../media/image5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4.xml"/><Relationship Id="rId6" Type="http://schemas.openxmlformats.org/officeDocument/2006/relationships/image" Target="../media/image51.png"/><Relationship Id="rId9" Type="http://schemas.openxmlformats.org/officeDocument/2006/relationships/image" Target="../media/image320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6206266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35394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        30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        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420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22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22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3539430"/>
              </a:xfrm>
              <a:prstGeom prst="rect">
                <a:avLst/>
              </a:prstGeom>
              <a:blipFill>
                <a:blip r:embed="rId4"/>
                <a:stretch>
                  <a:fillRect l="-1626" t="-17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6730788"/>
              </p:ext>
            </p:extLst>
          </p:nvPr>
        </p:nvGraphicFramePr>
        <p:xfrm>
          <a:off x="3266249" y="3419711"/>
          <a:ext cx="4926775" cy="26672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5848">
                  <a:extLst>
                    <a:ext uri="{9D8B030D-6E8A-4147-A177-3AD203B41FA5}">
                      <a16:colId xmlns:a16="http://schemas.microsoft.com/office/drawing/2014/main" val="774564795"/>
                    </a:ext>
                  </a:extLst>
                </a:gridCol>
                <a:gridCol w="2134935">
                  <a:extLst>
                    <a:ext uri="{9D8B030D-6E8A-4147-A177-3AD203B41FA5}">
                      <a16:colId xmlns:a16="http://schemas.microsoft.com/office/drawing/2014/main" val="2484942990"/>
                    </a:ext>
                  </a:extLst>
                </a:gridCol>
                <a:gridCol w="2175992">
                  <a:extLst>
                    <a:ext uri="{9D8B030D-6E8A-4147-A177-3AD203B41FA5}">
                      <a16:colId xmlns:a16="http://schemas.microsoft.com/office/drawing/2014/main" val="2912648828"/>
                    </a:ext>
                  </a:extLst>
                </a:gridCol>
              </a:tblGrid>
              <a:tr h="723292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431362"/>
                  </a:ext>
                </a:extLst>
              </a:tr>
              <a:tr h="972000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019914"/>
                  </a:ext>
                </a:extLst>
              </a:tr>
              <a:tr h="972000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030842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2957061" y="3536916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57061" y="3536916"/>
                <a:ext cx="1276141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 7">
            <a:extLst>
              <a:ext uri="{FF2B5EF4-FFF2-40B4-BE49-F238E27FC236}">
                <a16:creationId xmlns:a16="http://schemas.microsoft.com/office/drawing/2014/main" id="{B0CC945D-63C5-45E9-9F3C-C644325DF42F}"/>
              </a:ext>
            </a:extLst>
          </p:cNvPr>
          <p:cNvSpPr/>
          <p:nvPr/>
        </p:nvSpPr>
        <p:spPr>
          <a:xfrm>
            <a:off x="5779614" y="1244029"/>
            <a:ext cx="444137" cy="3918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7BB1E029-C382-411E-B36A-DF177E44D3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5665363"/>
              </p:ext>
            </p:extLst>
          </p:nvPr>
        </p:nvGraphicFramePr>
        <p:xfrm>
          <a:off x="3266249" y="3419711"/>
          <a:ext cx="4926775" cy="26672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5848">
                  <a:extLst>
                    <a:ext uri="{9D8B030D-6E8A-4147-A177-3AD203B41FA5}">
                      <a16:colId xmlns:a16="http://schemas.microsoft.com/office/drawing/2014/main" val="774564795"/>
                    </a:ext>
                  </a:extLst>
                </a:gridCol>
                <a:gridCol w="2134935">
                  <a:extLst>
                    <a:ext uri="{9D8B030D-6E8A-4147-A177-3AD203B41FA5}">
                      <a16:colId xmlns:a16="http://schemas.microsoft.com/office/drawing/2014/main" val="2484942990"/>
                    </a:ext>
                  </a:extLst>
                </a:gridCol>
                <a:gridCol w="2175992">
                  <a:extLst>
                    <a:ext uri="{9D8B030D-6E8A-4147-A177-3AD203B41FA5}">
                      <a16:colId xmlns:a16="http://schemas.microsoft.com/office/drawing/2014/main" val="2912648828"/>
                    </a:ext>
                  </a:extLst>
                </a:gridCol>
              </a:tblGrid>
              <a:tr h="723292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431362"/>
                  </a:ext>
                </a:extLst>
              </a:tr>
              <a:tr h="972000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019914"/>
                  </a:ext>
                </a:extLst>
              </a:tr>
              <a:tr h="972000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030842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A33750C1-0E6D-4775-95A3-A54570D72D54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35394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        30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        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420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22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22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A33750C1-0E6D-4775-95A3-A54570D72D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3539430"/>
              </a:xfrm>
              <a:prstGeom prst="rect">
                <a:avLst/>
              </a:prstGeom>
              <a:blipFill>
                <a:blip r:embed="rId5"/>
                <a:stretch>
                  <a:fillRect l="-1626" t="-17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2" name="TextBox 61"/>
          <p:cNvSpPr txBox="1"/>
          <p:nvPr/>
        </p:nvSpPr>
        <p:spPr>
          <a:xfrm>
            <a:off x="2294584" y="343221"/>
            <a:ext cx="1942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 24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2661588" y="2894636"/>
            <a:ext cx="1942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308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4188836" y="3544303"/>
            <a:ext cx="14162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20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7032240" y="3482973"/>
            <a:ext cx="14162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3311429" y="4374894"/>
            <a:ext cx="14162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10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3420613" y="5357150"/>
            <a:ext cx="14162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4188836" y="4374894"/>
            <a:ext cx="14162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200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6870461" y="4374894"/>
            <a:ext cx="14162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4563523" y="5357150"/>
            <a:ext cx="666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60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6973474" y="5357150"/>
            <a:ext cx="14162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2659253" y="2043902"/>
            <a:ext cx="1942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286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5779614" y="1244029"/>
            <a:ext cx="444137" cy="3918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6513533" y="338577"/>
            <a:ext cx="1942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 240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289777" y="1184006"/>
            <a:ext cx="1942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 42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660330" y="1178362"/>
            <a:ext cx="8370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 70</a:t>
            </a:r>
            <a:endParaRPr lang="en-GB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C75893B4-260C-4CC5-88F4-48E0A8433E62}"/>
                  </a:ext>
                </a:extLst>
              </p:cNvPr>
              <p:cNvSpPr txBox="1"/>
              <p:nvPr/>
            </p:nvSpPr>
            <p:spPr>
              <a:xfrm>
                <a:off x="2957061" y="3536916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C75893B4-260C-4CC5-88F4-48E0A8433E6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57061" y="3536916"/>
                <a:ext cx="127614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86264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7" grpId="0"/>
      <p:bldP spid="70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22" grpId="0"/>
      <p:bldP spid="23" grpId="0"/>
      <p:bldP spid="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7278820"/>
              </p:ext>
            </p:extLst>
          </p:nvPr>
        </p:nvGraphicFramePr>
        <p:xfrm>
          <a:off x="789974" y="1678958"/>
          <a:ext cx="4251458" cy="28499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31433">
                  <a:extLst>
                    <a:ext uri="{9D8B030D-6E8A-4147-A177-3AD203B41FA5}">
                      <a16:colId xmlns:a16="http://schemas.microsoft.com/office/drawing/2014/main" val="774564795"/>
                    </a:ext>
                  </a:extLst>
                </a:gridCol>
                <a:gridCol w="1842298">
                  <a:extLst>
                    <a:ext uri="{9D8B030D-6E8A-4147-A177-3AD203B41FA5}">
                      <a16:colId xmlns:a16="http://schemas.microsoft.com/office/drawing/2014/main" val="2484942990"/>
                    </a:ext>
                  </a:extLst>
                </a:gridCol>
                <a:gridCol w="1877727">
                  <a:extLst>
                    <a:ext uri="{9D8B030D-6E8A-4147-A177-3AD203B41FA5}">
                      <a16:colId xmlns:a16="http://schemas.microsoft.com/office/drawing/2014/main" val="2912648828"/>
                    </a:ext>
                  </a:extLst>
                </a:gridCol>
              </a:tblGrid>
              <a:tr h="540981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431362"/>
                  </a:ext>
                </a:extLst>
              </a:tr>
              <a:tr h="1135421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019914"/>
                  </a:ext>
                </a:extLst>
              </a:tr>
              <a:tr h="1135421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030842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590119" y="608157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31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0119" y="608157"/>
                <a:ext cx="2618509" cy="523220"/>
              </a:xfrm>
              <a:prstGeom prst="rect">
                <a:avLst/>
              </a:prstGeom>
              <a:blipFill>
                <a:blip r:embed="rId5"/>
                <a:stretch>
                  <a:fillRect l="-4895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1627676" y="1718769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20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3909365" y="1678958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81778" y="2595033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896037" y="3785916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627676" y="2595033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600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3814752" y="2567779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90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1627676" y="3769305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20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3909364" y="3818008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516712" y="1737982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712" y="1737982"/>
                <a:ext cx="1276141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2" name="TextBox 21"/>
              <p:cNvSpPr txBox="1"/>
              <p:nvPr/>
            </p:nvSpPr>
            <p:spPr>
              <a:xfrm>
                <a:off x="733016" y="4934973"/>
                <a:ext cx="33958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90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3016" y="4934973"/>
                <a:ext cx="3395813" cy="523220"/>
              </a:xfrm>
              <a:prstGeom prst="rect">
                <a:avLst/>
              </a:prstGeom>
              <a:blipFill>
                <a:blip r:embed="rId7"/>
                <a:stretch>
                  <a:fillRect l="-3591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3590118" y="4912135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713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0118" y="4912135"/>
                <a:ext cx="2618509" cy="523220"/>
              </a:xfrm>
              <a:prstGeom prst="rect">
                <a:avLst/>
              </a:prstGeom>
              <a:blipFill>
                <a:blip r:embed="rId8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8287060"/>
              </p:ext>
            </p:extLst>
          </p:nvPr>
        </p:nvGraphicFramePr>
        <p:xfrm>
          <a:off x="6068104" y="1376172"/>
          <a:ext cx="1611345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11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5241693" y="2843815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41693" y="2843815"/>
                <a:ext cx="1276141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ounded Rectangle 25"/>
          <p:cNvSpPr/>
          <p:nvPr/>
        </p:nvSpPr>
        <p:spPr>
          <a:xfrm>
            <a:off x="7107195" y="2016325"/>
            <a:ext cx="540327" cy="1427684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7" name="Straight Arrow Connector 26"/>
          <p:cNvCxnSpPr>
            <a:cxnSpLocks/>
          </p:cNvCxnSpPr>
          <p:nvPr/>
        </p:nvCxnSpPr>
        <p:spPr>
          <a:xfrm flipH="1">
            <a:off x="4380089" y="3144982"/>
            <a:ext cx="2935112" cy="919018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7196180" y="3538310"/>
            <a:ext cx="12761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05712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  <p:bldP spid="22" grpId="0"/>
      <p:bldP spid="23" grpId="0"/>
      <p:bldP spid="25" grpId="0"/>
      <p:bldP spid="26" grpId="0" animBg="1"/>
      <p:bldP spid="26" grpId="1" animBg="1"/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590119" y="608157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31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0119" y="608157"/>
                <a:ext cx="2618509" cy="523220"/>
              </a:xfrm>
              <a:prstGeom prst="rect">
                <a:avLst/>
              </a:prstGeom>
              <a:blipFill>
                <a:blip r:embed="rId5"/>
                <a:stretch>
                  <a:fillRect l="-4895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8576060"/>
              </p:ext>
            </p:extLst>
          </p:nvPr>
        </p:nvGraphicFramePr>
        <p:xfrm>
          <a:off x="6068104" y="1376172"/>
          <a:ext cx="1611345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11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7196180" y="3538310"/>
            <a:ext cx="12761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29" name="Rounded Rectangle 28"/>
          <p:cNvSpPr/>
          <p:nvPr/>
        </p:nvSpPr>
        <p:spPr>
          <a:xfrm rot="19370803">
            <a:off x="6818093" y="2049961"/>
            <a:ext cx="540327" cy="1405824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0" name="Straight Arrow Connector 29"/>
          <p:cNvCxnSpPr>
            <a:cxnSpLocks/>
          </p:cNvCxnSpPr>
          <p:nvPr/>
        </p:nvCxnSpPr>
        <p:spPr>
          <a:xfrm flipH="1">
            <a:off x="2620483" y="2845646"/>
            <a:ext cx="4087092" cy="1088532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6720595" y="3538310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2" name="TextBox 31"/>
              <p:cNvSpPr txBox="1"/>
              <p:nvPr/>
            </p:nvSpPr>
            <p:spPr>
              <a:xfrm>
                <a:off x="733016" y="4934973"/>
                <a:ext cx="33958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90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3016" y="4934973"/>
                <a:ext cx="3395813" cy="523220"/>
              </a:xfrm>
              <a:prstGeom prst="rect">
                <a:avLst/>
              </a:prstGeom>
              <a:blipFill>
                <a:blip r:embed="rId6"/>
                <a:stretch>
                  <a:fillRect l="-3591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3590118" y="4912135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713</a:t>
                </a: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0118" y="4912135"/>
                <a:ext cx="2618509" cy="523220"/>
              </a:xfrm>
              <a:prstGeom prst="rect">
                <a:avLst/>
              </a:prstGeom>
              <a:blipFill>
                <a:blip r:embed="rId9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5241693" y="2843815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41693" y="2843815"/>
                <a:ext cx="1276141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72FF7653-6256-4FFD-925F-D031189EA4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8401003"/>
              </p:ext>
            </p:extLst>
          </p:nvPr>
        </p:nvGraphicFramePr>
        <p:xfrm>
          <a:off x="789974" y="1678958"/>
          <a:ext cx="4251458" cy="28499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31433">
                  <a:extLst>
                    <a:ext uri="{9D8B030D-6E8A-4147-A177-3AD203B41FA5}">
                      <a16:colId xmlns:a16="http://schemas.microsoft.com/office/drawing/2014/main" val="774564795"/>
                    </a:ext>
                  </a:extLst>
                </a:gridCol>
                <a:gridCol w="1842298">
                  <a:extLst>
                    <a:ext uri="{9D8B030D-6E8A-4147-A177-3AD203B41FA5}">
                      <a16:colId xmlns:a16="http://schemas.microsoft.com/office/drawing/2014/main" val="2484942990"/>
                    </a:ext>
                  </a:extLst>
                </a:gridCol>
                <a:gridCol w="1877727">
                  <a:extLst>
                    <a:ext uri="{9D8B030D-6E8A-4147-A177-3AD203B41FA5}">
                      <a16:colId xmlns:a16="http://schemas.microsoft.com/office/drawing/2014/main" val="2912648828"/>
                    </a:ext>
                  </a:extLst>
                </a:gridCol>
              </a:tblGrid>
              <a:tr h="540981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431362"/>
                  </a:ext>
                </a:extLst>
              </a:tr>
              <a:tr h="1135421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019914"/>
                  </a:ext>
                </a:extLst>
              </a:tr>
              <a:tr h="1135421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0308426"/>
                  </a:ext>
                </a:extLst>
              </a:tr>
            </a:tbl>
          </a:graphicData>
        </a:graphic>
      </p:graphicFrame>
      <p:sp>
        <p:nvSpPr>
          <p:cNvPr id="26" name="TextBox 25">
            <a:extLst>
              <a:ext uri="{FF2B5EF4-FFF2-40B4-BE49-F238E27FC236}">
                <a16:creationId xmlns:a16="http://schemas.microsoft.com/office/drawing/2014/main" id="{CF4DD1B6-6E5F-4BFC-AD1B-C80C43163B4F}"/>
              </a:ext>
            </a:extLst>
          </p:cNvPr>
          <p:cNvSpPr txBox="1"/>
          <p:nvPr/>
        </p:nvSpPr>
        <p:spPr>
          <a:xfrm>
            <a:off x="1627676" y="1718769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20</a:t>
            </a:r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2288C8F-BE71-4F86-B7A2-535C4D84ACAC}"/>
              </a:ext>
            </a:extLst>
          </p:cNvPr>
          <p:cNvSpPr txBox="1"/>
          <p:nvPr/>
        </p:nvSpPr>
        <p:spPr>
          <a:xfrm>
            <a:off x="3909365" y="1678958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8C38C99-D036-4A91-9CC8-EE3FB589B13D}"/>
              </a:ext>
            </a:extLst>
          </p:cNvPr>
          <p:cNvSpPr txBox="1"/>
          <p:nvPr/>
        </p:nvSpPr>
        <p:spPr>
          <a:xfrm>
            <a:off x="781778" y="2595033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</a:t>
            </a:r>
            <a:endParaRPr lang="en-GB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585F737-2FA8-4FB9-B132-EE5FDED2B618}"/>
              </a:ext>
            </a:extLst>
          </p:cNvPr>
          <p:cNvSpPr txBox="1"/>
          <p:nvPr/>
        </p:nvSpPr>
        <p:spPr>
          <a:xfrm>
            <a:off x="896037" y="3785916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D5AEC13B-EDFD-48B7-9C01-5A9E742BFF27}"/>
              </a:ext>
            </a:extLst>
          </p:cNvPr>
          <p:cNvSpPr txBox="1"/>
          <p:nvPr/>
        </p:nvSpPr>
        <p:spPr>
          <a:xfrm>
            <a:off x="1627676" y="2595033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600</a:t>
            </a:r>
            <a:endParaRPr lang="en-GB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CFB7196-27E7-4CAC-9A54-D033DD1FF141}"/>
              </a:ext>
            </a:extLst>
          </p:cNvPr>
          <p:cNvSpPr txBox="1"/>
          <p:nvPr/>
        </p:nvSpPr>
        <p:spPr>
          <a:xfrm>
            <a:off x="3814752" y="2567779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90</a:t>
            </a:r>
            <a:endParaRPr lang="en-GB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CC68463-1067-4CDA-8BF6-6F7C30849DDE}"/>
              </a:ext>
            </a:extLst>
          </p:cNvPr>
          <p:cNvSpPr txBox="1"/>
          <p:nvPr/>
        </p:nvSpPr>
        <p:spPr>
          <a:xfrm>
            <a:off x="1627676" y="3769305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20</a:t>
            </a:r>
            <a:endParaRPr lang="en-GB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050219EE-8E8E-407D-B3DC-387142106D4E}"/>
              </a:ext>
            </a:extLst>
          </p:cNvPr>
          <p:cNvSpPr txBox="1"/>
          <p:nvPr/>
        </p:nvSpPr>
        <p:spPr>
          <a:xfrm>
            <a:off x="3909364" y="3818008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B2D2EE4D-616D-4813-BFE9-7D90C5567CC5}"/>
                  </a:ext>
                </a:extLst>
              </p:cNvPr>
              <p:cNvSpPr txBox="1"/>
              <p:nvPr/>
            </p:nvSpPr>
            <p:spPr>
              <a:xfrm>
                <a:off x="516712" y="1737982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B2D2EE4D-616D-4813-BFE9-7D90C5567C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712" y="1737982"/>
                <a:ext cx="1276141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419451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9" grpId="1" animBg="1"/>
      <p:bldP spid="3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590119" y="608157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31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0119" y="608157"/>
                <a:ext cx="2618509" cy="523220"/>
              </a:xfrm>
              <a:prstGeom prst="rect">
                <a:avLst/>
              </a:prstGeom>
              <a:blipFill>
                <a:blip r:embed="rId5"/>
                <a:stretch>
                  <a:fillRect l="-4895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9471093"/>
              </p:ext>
            </p:extLst>
          </p:nvPr>
        </p:nvGraphicFramePr>
        <p:xfrm>
          <a:off x="6068104" y="1376172"/>
          <a:ext cx="1611345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11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7196180" y="3538310"/>
            <a:ext cx="12761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20595" y="3538310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26" name="Rounded Rectangle 25"/>
          <p:cNvSpPr/>
          <p:nvPr/>
        </p:nvSpPr>
        <p:spPr>
          <a:xfrm rot="2507467">
            <a:off x="6909215" y="2030350"/>
            <a:ext cx="540327" cy="1361268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7" name="Straight Arrow Connector 26"/>
          <p:cNvCxnSpPr>
            <a:cxnSpLocks/>
          </p:cNvCxnSpPr>
          <p:nvPr/>
        </p:nvCxnSpPr>
        <p:spPr>
          <a:xfrm flipH="1">
            <a:off x="4453467" y="2593651"/>
            <a:ext cx="2459953" cy="193889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32" name="TextBox 31"/>
              <p:cNvSpPr txBox="1"/>
              <p:nvPr/>
            </p:nvSpPr>
            <p:spPr>
              <a:xfrm>
                <a:off x="733016" y="4934973"/>
                <a:ext cx="33958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90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3016" y="4934973"/>
                <a:ext cx="3395813" cy="523220"/>
              </a:xfrm>
              <a:prstGeom prst="rect">
                <a:avLst/>
              </a:prstGeom>
              <a:blipFill>
                <a:blip r:embed="rId6"/>
                <a:stretch>
                  <a:fillRect l="-3591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3590118" y="4912135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713</a:t>
                </a: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0118" y="4912135"/>
                <a:ext cx="2618509" cy="523220"/>
              </a:xfrm>
              <a:prstGeom prst="rect">
                <a:avLst/>
              </a:prstGeom>
              <a:blipFill>
                <a:blip r:embed="rId9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TextBox 34"/>
          <p:cNvSpPr txBox="1"/>
          <p:nvPr/>
        </p:nvSpPr>
        <p:spPr>
          <a:xfrm>
            <a:off x="6695776" y="4198446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7196180" y="4198445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</a:rPr>
              <a:t>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5241693" y="2843815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41693" y="2843815"/>
                <a:ext cx="1276141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2836027D-F3B0-4E93-8ED0-190B52FAFF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929963"/>
              </p:ext>
            </p:extLst>
          </p:nvPr>
        </p:nvGraphicFramePr>
        <p:xfrm>
          <a:off x="789974" y="1678958"/>
          <a:ext cx="4251458" cy="28499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31433">
                  <a:extLst>
                    <a:ext uri="{9D8B030D-6E8A-4147-A177-3AD203B41FA5}">
                      <a16:colId xmlns:a16="http://schemas.microsoft.com/office/drawing/2014/main" val="774564795"/>
                    </a:ext>
                  </a:extLst>
                </a:gridCol>
                <a:gridCol w="1842298">
                  <a:extLst>
                    <a:ext uri="{9D8B030D-6E8A-4147-A177-3AD203B41FA5}">
                      <a16:colId xmlns:a16="http://schemas.microsoft.com/office/drawing/2014/main" val="2484942990"/>
                    </a:ext>
                  </a:extLst>
                </a:gridCol>
                <a:gridCol w="1877727">
                  <a:extLst>
                    <a:ext uri="{9D8B030D-6E8A-4147-A177-3AD203B41FA5}">
                      <a16:colId xmlns:a16="http://schemas.microsoft.com/office/drawing/2014/main" val="2912648828"/>
                    </a:ext>
                  </a:extLst>
                </a:gridCol>
              </a:tblGrid>
              <a:tr h="540981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431362"/>
                  </a:ext>
                </a:extLst>
              </a:tr>
              <a:tr h="1135421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019914"/>
                  </a:ext>
                </a:extLst>
              </a:tr>
              <a:tr h="1135421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0308426"/>
                  </a:ext>
                </a:extLst>
              </a:tr>
            </a:tbl>
          </a:graphicData>
        </a:graphic>
      </p:graphicFrame>
      <p:sp>
        <p:nvSpPr>
          <p:cNvPr id="34" name="TextBox 33">
            <a:extLst>
              <a:ext uri="{FF2B5EF4-FFF2-40B4-BE49-F238E27FC236}">
                <a16:creationId xmlns:a16="http://schemas.microsoft.com/office/drawing/2014/main" id="{815FDC51-6D5F-46F3-956E-0A2524CB43ED}"/>
              </a:ext>
            </a:extLst>
          </p:cNvPr>
          <p:cNvSpPr txBox="1"/>
          <p:nvPr/>
        </p:nvSpPr>
        <p:spPr>
          <a:xfrm>
            <a:off x="1627676" y="1718769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20</a:t>
            </a:r>
            <a:endParaRPr lang="en-GB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F8FFB88-7960-494A-B83F-28979277B49E}"/>
              </a:ext>
            </a:extLst>
          </p:cNvPr>
          <p:cNvSpPr txBox="1"/>
          <p:nvPr/>
        </p:nvSpPr>
        <p:spPr>
          <a:xfrm>
            <a:off x="3909365" y="1678958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0AB8F5C6-54EA-4A52-AE03-EB35461F35DB}"/>
              </a:ext>
            </a:extLst>
          </p:cNvPr>
          <p:cNvSpPr txBox="1"/>
          <p:nvPr/>
        </p:nvSpPr>
        <p:spPr>
          <a:xfrm>
            <a:off x="781778" y="2595033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</a:t>
            </a:r>
            <a:endParaRPr lang="en-GB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96BD31E-9FD9-4D11-9942-AA5C2703FDD6}"/>
              </a:ext>
            </a:extLst>
          </p:cNvPr>
          <p:cNvSpPr txBox="1"/>
          <p:nvPr/>
        </p:nvSpPr>
        <p:spPr>
          <a:xfrm>
            <a:off x="896037" y="3785916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B2B7B8E3-16B0-4793-B74B-20AEF2EC2F84}"/>
              </a:ext>
            </a:extLst>
          </p:cNvPr>
          <p:cNvSpPr txBox="1"/>
          <p:nvPr/>
        </p:nvSpPr>
        <p:spPr>
          <a:xfrm>
            <a:off x="1627676" y="2595033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600</a:t>
            </a:r>
            <a:endParaRPr lang="en-GB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399B8BF-137A-4A3E-AE01-8DCFE34EE331}"/>
              </a:ext>
            </a:extLst>
          </p:cNvPr>
          <p:cNvSpPr txBox="1"/>
          <p:nvPr/>
        </p:nvSpPr>
        <p:spPr>
          <a:xfrm>
            <a:off x="3814752" y="2567779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90</a:t>
            </a:r>
            <a:endParaRPr lang="en-GB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1D1060CE-CED9-4428-94DD-A73E36766CA2}"/>
              </a:ext>
            </a:extLst>
          </p:cNvPr>
          <p:cNvSpPr txBox="1"/>
          <p:nvPr/>
        </p:nvSpPr>
        <p:spPr>
          <a:xfrm>
            <a:off x="1627676" y="3769305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20</a:t>
            </a:r>
            <a:endParaRPr lang="en-GB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ABFDD43E-0483-4496-972C-0A52A6E69E48}"/>
              </a:ext>
            </a:extLst>
          </p:cNvPr>
          <p:cNvSpPr txBox="1"/>
          <p:nvPr/>
        </p:nvSpPr>
        <p:spPr>
          <a:xfrm>
            <a:off x="3909364" y="3818008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9FED0C08-8406-45DA-BB0B-ADBDE1977215}"/>
                  </a:ext>
                </a:extLst>
              </p:cNvPr>
              <p:cNvSpPr txBox="1"/>
              <p:nvPr/>
            </p:nvSpPr>
            <p:spPr>
              <a:xfrm>
                <a:off x="516712" y="1737982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9FED0C08-8406-45DA-BB0B-ADBDE197721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712" y="1737982"/>
                <a:ext cx="1276141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69573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6" grpId="1" animBg="1"/>
      <p:bldP spid="35" grpId="0"/>
      <p:bldP spid="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590119" y="608157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31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0119" y="608157"/>
                <a:ext cx="2618509" cy="523220"/>
              </a:xfrm>
              <a:prstGeom prst="rect">
                <a:avLst/>
              </a:prstGeom>
              <a:blipFill>
                <a:blip r:embed="rId5"/>
                <a:stretch>
                  <a:fillRect l="-4895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6962230"/>
              </p:ext>
            </p:extLst>
          </p:nvPr>
        </p:nvGraphicFramePr>
        <p:xfrm>
          <a:off x="6068104" y="1376172"/>
          <a:ext cx="1611345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11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7196180" y="3538310"/>
            <a:ext cx="12761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20595" y="3538310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2" name="TextBox 31"/>
              <p:cNvSpPr txBox="1"/>
              <p:nvPr/>
            </p:nvSpPr>
            <p:spPr>
              <a:xfrm>
                <a:off x="733016" y="4934973"/>
                <a:ext cx="33958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90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3016" y="4934973"/>
                <a:ext cx="3395813" cy="523220"/>
              </a:xfrm>
              <a:prstGeom prst="rect">
                <a:avLst/>
              </a:prstGeom>
              <a:blipFill>
                <a:blip r:embed="rId6"/>
                <a:stretch>
                  <a:fillRect l="-3591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3590118" y="4912135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713</a:t>
                </a: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0118" y="4912135"/>
                <a:ext cx="2618509" cy="523220"/>
              </a:xfrm>
              <a:prstGeom prst="rect">
                <a:avLst/>
              </a:prstGeom>
              <a:blipFill>
                <a:blip r:embed="rId9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TextBox 34"/>
          <p:cNvSpPr txBox="1"/>
          <p:nvPr/>
        </p:nvSpPr>
        <p:spPr>
          <a:xfrm>
            <a:off x="6695776" y="4200679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7196180" y="4200679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</a:rPr>
              <a:t>0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6615553" y="2026993"/>
            <a:ext cx="540327" cy="1402485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0" name="Straight Arrow Connector 29"/>
          <p:cNvCxnSpPr/>
          <p:nvPr/>
        </p:nvCxnSpPr>
        <p:spPr>
          <a:xfrm flipH="1">
            <a:off x="2619264" y="2728235"/>
            <a:ext cx="3996289" cy="127679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6166400" y="4200679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5241693" y="2843815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41693" y="2843815"/>
                <a:ext cx="1276141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8239533A-F781-4B07-A548-2A8D9AFF56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929963"/>
              </p:ext>
            </p:extLst>
          </p:nvPr>
        </p:nvGraphicFramePr>
        <p:xfrm>
          <a:off x="789974" y="1678958"/>
          <a:ext cx="4251458" cy="28499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31433">
                  <a:extLst>
                    <a:ext uri="{9D8B030D-6E8A-4147-A177-3AD203B41FA5}">
                      <a16:colId xmlns:a16="http://schemas.microsoft.com/office/drawing/2014/main" val="774564795"/>
                    </a:ext>
                  </a:extLst>
                </a:gridCol>
                <a:gridCol w="1842298">
                  <a:extLst>
                    <a:ext uri="{9D8B030D-6E8A-4147-A177-3AD203B41FA5}">
                      <a16:colId xmlns:a16="http://schemas.microsoft.com/office/drawing/2014/main" val="2484942990"/>
                    </a:ext>
                  </a:extLst>
                </a:gridCol>
                <a:gridCol w="1877727">
                  <a:extLst>
                    <a:ext uri="{9D8B030D-6E8A-4147-A177-3AD203B41FA5}">
                      <a16:colId xmlns:a16="http://schemas.microsoft.com/office/drawing/2014/main" val="2912648828"/>
                    </a:ext>
                  </a:extLst>
                </a:gridCol>
              </a:tblGrid>
              <a:tr h="540981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431362"/>
                  </a:ext>
                </a:extLst>
              </a:tr>
              <a:tr h="1135421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019914"/>
                  </a:ext>
                </a:extLst>
              </a:tr>
              <a:tr h="1135421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0308426"/>
                  </a:ext>
                </a:extLst>
              </a:tr>
            </a:tbl>
          </a:graphicData>
        </a:graphic>
      </p:graphicFrame>
      <p:sp>
        <p:nvSpPr>
          <p:cNvPr id="37" name="TextBox 36">
            <a:extLst>
              <a:ext uri="{FF2B5EF4-FFF2-40B4-BE49-F238E27FC236}">
                <a16:creationId xmlns:a16="http://schemas.microsoft.com/office/drawing/2014/main" id="{61010A35-34E8-45B2-9713-5CD54D2A598B}"/>
              </a:ext>
            </a:extLst>
          </p:cNvPr>
          <p:cNvSpPr txBox="1"/>
          <p:nvPr/>
        </p:nvSpPr>
        <p:spPr>
          <a:xfrm>
            <a:off x="1627676" y="1718769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20</a:t>
            </a:r>
            <a:endParaRPr lang="en-GB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0B14F3AF-EA23-4D4D-8C38-9E546B307B32}"/>
              </a:ext>
            </a:extLst>
          </p:cNvPr>
          <p:cNvSpPr txBox="1"/>
          <p:nvPr/>
        </p:nvSpPr>
        <p:spPr>
          <a:xfrm>
            <a:off x="3909365" y="1678958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AA4875B-7EE1-4D71-9E53-57D93044D3DE}"/>
              </a:ext>
            </a:extLst>
          </p:cNvPr>
          <p:cNvSpPr txBox="1"/>
          <p:nvPr/>
        </p:nvSpPr>
        <p:spPr>
          <a:xfrm>
            <a:off x="781778" y="2595033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</a:t>
            </a:r>
            <a:endParaRPr lang="en-GB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79089788-2B04-41C5-A2C6-FD03FAFDC320}"/>
              </a:ext>
            </a:extLst>
          </p:cNvPr>
          <p:cNvSpPr txBox="1"/>
          <p:nvPr/>
        </p:nvSpPr>
        <p:spPr>
          <a:xfrm>
            <a:off x="896037" y="3785916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3D0496C4-1DCA-4DB4-A75A-4C14ADA8FA5B}"/>
              </a:ext>
            </a:extLst>
          </p:cNvPr>
          <p:cNvSpPr txBox="1"/>
          <p:nvPr/>
        </p:nvSpPr>
        <p:spPr>
          <a:xfrm>
            <a:off x="1627676" y="2595033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600</a:t>
            </a:r>
            <a:endParaRPr lang="en-GB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00E76B95-7AA4-4A29-88AE-B382EB20919C}"/>
              </a:ext>
            </a:extLst>
          </p:cNvPr>
          <p:cNvSpPr txBox="1"/>
          <p:nvPr/>
        </p:nvSpPr>
        <p:spPr>
          <a:xfrm>
            <a:off x="3814752" y="2567779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90</a:t>
            </a:r>
            <a:endParaRPr lang="en-GB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F7247A88-4764-464D-B161-7811D4BE664E}"/>
              </a:ext>
            </a:extLst>
          </p:cNvPr>
          <p:cNvSpPr txBox="1"/>
          <p:nvPr/>
        </p:nvSpPr>
        <p:spPr>
          <a:xfrm>
            <a:off x="1627676" y="3769305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20</a:t>
            </a:r>
            <a:endParaRPr lang="en-GB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D8CB45A5-E187-4D18-8B3C-A43483E10E4B}"/>
              </a:ext>
            </a:extLst>
          </p:cNvPr>
          <p:cNvSpPr txBox="1"/>
          <p:nvPr/>
        </p:nvSpPr>
        <p:spPr>
          <a:xfrm>
            <a:off x="3909364" y="3818008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7A2D71C2-48CA-4EF6-8626-E4EFE1669FF3}"/>
                  </a:ext>
                </a:extLst>
              </p:cNvPr>
              <p:cNvSpPr txBox="1"/>
              <p:nvPr/>
            </p:nvSpPr>
            <p:spPr>
              <a:xfrm>
                <a:off x="516712" y="1737982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7A2D71C2-48CA-4EF6-8626-E4EFE1669F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712" y="1737982"/>
                <a:ext cx="1276141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973012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9" grpId="1" animBg="1"/>
      <p:bldP spid="3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590119" y="608157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31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0119" y="608157"/>
                <a:ext cx="2618509" cy="523220"/>
              </a:xfrm>
              <a:prstGeom prst="rect">
                <a:avLst/>
              </a:prstGeom>
              <a:blipFill>
                <a:blip r:embed="rId5"/>
                <a:stretch>
                  <a:fillRect l="-4895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1150065"/>
              </p:ext>
            </p:extLst>
          </p:nvPr>
        </p:nvGraphicFramePr>
        <p:xfrm>
          <a:off x="6068104" y="1376172"/>
          <a:ext cx="1611345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11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7196180" y="3538310"/>
            <a:ext cx="12761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20595" y="3538310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2" name="TextBox 31"/>
              <p:cNvSpPr txBox="1"/>
              <p:nvPr/>
            </p:nvSpPr>
            <p:spPr>
              <a:xfrm>
                <a:off x="733016" y="4934973"/>
                <a:ext cx="33958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90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3016" y="4934973"/>
                <a:ext cx="3395813" cy="523220"/>
              </a:xfrm>
              <a:prstGeom prst="rect">
                <a:avLst/>
              </a:prstGeom>
              <a:blipFill>
                <a:blip r:embed="rId6"/>
                <a:stretch>
                  <a:fillRect l="-3591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3590118" y="4912135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713</a:t>
                </a: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0118" y="4912135"/>
                <a:ext cx="2618509" cy="523220"/>
              </a:xfrm>
              <a:prstGeom prst="rect">
                <a:avLst/>
              </a:prstGeom>
              <a:blipFill>
                <a:blip r:embed="rId9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TextBox 34"/>
          <p:cNvSpPr txBox="1"/>
          <p:nvPr/>
        </p:nvSpPr>
        <p:spPr>
          <a:xfrm>
            <a:off x="6695776" y="4200679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7196180" y="4200679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</a:rPr>
              <a:t>0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166400" y="4200679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5202084" y="4247129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02084" y="4247129"/>
                <a:ext cx="1276141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/>
          <p:cNvSpPr txBox="1"/>
          <p:nvPr/>
        </p:nvSpPr>
        <p:spPr>
          <a:xfrm>
            <a:off x="7175274" y="4894214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675359" y="4894214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38" name="Rectangle 37"/>
          <p:cNvSpPr/>
          <p:nvPr/>
        </p:nvSpPr>
        <p:spPr>
          <a:xfrm>
            <a:off x="5855758" y="5458193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175444" y="4894214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5241693" y="2843815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41693" y="2843815"/>
                <a:ext cx="1276141" cy="523220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067C7D59-2C71-40C2-9817-0E363731A4A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929963"/>
              </p:ext>
            </p:extLst>
          </p:nvPr>
        </p:nvGraphicFramePr>
        <p:xfrm>
          <a:off x="789974" y="1678958"/>
          <a:ext cx="4251458" cy="28499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31433">
                  <a:extLst>
                    <a:ext uri="{9D8B030D-6E8A-4147-A177-3AD203B41FA5}">
                      <a16:colId xmlns:a16="http://schemas.microsoft.com/office/drawing/2014/main" val="774564795"/>
                    </a:ext>
                  </a:extLst>
                </a:gridCol>
                <a:gridCol w="1842298">
                  <a:extLst>
                    <a:ext uri="{9D8B030D-6E8A-4147-A177-3AD203B41FA5}">
                      <a16:colId xmlns:a16="http://schemas.microsoft.com/office/drawing/2014/main" val="2484942990"/>
                    </a:ext>
                  </a:extLst>
                </a:gridCol>
                <a:gridCol w="1877727">
                  <a:extLst>
                    <a:ext uri="{9D8B030D-6E8A-4147-A177-3AD203B41FA5}">
                      <a16:colId xmlns:a16="http://schemas.microsoft.com/office/drawing/2014/main" val="2912648828"/>
                    </a:ext>
                  </a:extLst>
                </a:gridCol>
              </a:tblGrid>
              <a:tr h="540981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431362"/>
                  </a:ext>
                </a:extLst>
              </a:tr>
              <a:tr h="1135421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019914"/>
                  </a:ext>
                </a:extLst>
              </a:tr>
              <a:tr h="1135421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0308426"/>
                  </a:ext>
                </a:extLst>
              </a:tr>
            </a:tbl>
          </a:graphicData>
        </a:graphic>
      </p:graphicFrame>
      <p:sp>
        <p:nvSpPr>
          <p:cNvPr id="41" name="TextBox 40">
            <a:extLst>
              <a:ext uri="{FF2B5EF4-FFF2-40B4-BE49-F238E27FC236}">
                <a16:creationId xmlns:a16="http://schemas.microsoft.com/office/drawing/2014/main" id="{5172712D-5044-4E81-A339-D18EB7AB7D0F}"/>
              </a:ext>
            </a:extLst>
          </p:cNvPr>
          <p:cNvSpPr txBox="1"/>
          <p:nvPr/>
        </p:nvSpPr>
        <p:spPr>
          <a:xfrm>
            <a:off x="1627676" y="1718769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20</a:t>
            </a:r>
            <a:endParaRPr lang="en-GB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C19C762B-8A7C-49DB-9C7D-7BBC8DA7E369}"/>
              </a:ext>
            </a:extLst>
          </p:cNvPr>
          <p:cNvSpPr txBox="1"/>
          <p:nvPr/>
        </p:nvSpPr>
        <p:spPr>
          <a:xfrm>
            <a:off x="3909365" y="1678958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E75EF85-882E-4C72-AEA0-C4509955CCBC}"/>
              </a:ext>
            </a:extLst>
          </p:cNvPr>
          <p:cNvSpPr txBox="1"/>
          <p:nvPr/>
        </p:nvSpPr>
        <p:spPr>
          <a:xfrm>
            <a:off x="781778" y="2595033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</a:t>
            </a:r>
            <a:endParaRPr lang="en-GB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99D6F6DF-6C2C-40ED-BE1D-C0E4727ADF13}"/>
              </a:ext>
            </a:extLst>
          </p:cNvPr>
          <p:cNvSpPr txBox="1"/>
          <p:nvPr/>
        </p:nvSpPr>
        <p:spPr>
          <a:xfrm>
            <a:off x="896037" y="3785916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689FD02E-874A-4D28-8A8C-7B835F722168}"/>
              </a:ext>
            </a:extLst>
          </p:cNvPr>
          <p:cNvSpPr txBox="1"/>
          <p:nvPr/>
        </p:nvSpPr>
        <p:spPr>
          <a:xfrm>
            <a:off x="1627676" y="2595033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600</a:t>
            </a:r>
            <a:endParaRPr lang="en-GB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931893B8-7E7A-4D3D-9ED0-CE2492D2BD0B}"/>
              </a:ext>
            </a:extLst>
          </p:cNvPr>
          <p:cNvSpPr txBox="1"/>
          <p:nvPr/>
        </p:nvSpPr>
        <p:spPr>
          <a:xfrm>
            <a:off x="3814752" y="2567779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90</a:t>
            </a:r>
            <a:endParaRPr lang="en-GB" dirty="0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E7FE10C7-FBEB-49AF-A5EF-9B9B6D7738C6}"/>
              </a:ext>
            </a:extLst>
          </p:cNvPr>
          <p:cNvSpPr txBox="1"/>
          <p:nvPr/>
        </p:nvSpPr>
        <p:spPr>
          <a:xfrm>
            <a:off x="1627676" y="3769305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20</a:t>
            </a:r>
            <a:endParaRPr lang="en-GB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7E9A537-5895-42E3-9C56-067EB56C3691}"/>
              </a:ext>
            </a:extLst>
          </p:cNvPr>
          <p:cNvSpPr txBox="1"/>
          <p:nvPr/>
        </p:nvSpPr>
        <p:spPr>
          <a:xfrm>
            <a:off x="3909364" y="3818008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C861885D-C96A-43E3-8495-E2399659D215}"/>
                  </a:ext>
                </a:extLst>
              </p:cNvPr>
              <p:cNvSpPr txBox="1"/>
              <p:nvPr/>
            </p:nvSpPr>
            <p:spPr>
              <a:xfrm>
                <a:off x="516712" y="1737982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C861885D-C96A-43E3-8495-E2399659D21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712" y="1737982"/>
                <a:ext cx="1276141" cy="523220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768463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37" grpId="0"/>
      <p:bldP spid="38" grpId="0"/>
      <p:bldP spid="3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7358698"/>
              </p:ext>
            </p:extLst>
          </p:nvPr>
        </p:nvGraphicFramePr>
        <p:xfrm>
          <a:off x="3355297" y="596127"/>
          <a:ext cx="1611345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11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2528886" y="2077421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28886" y="2077421"/>
                <a:ext cx="1276141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4007788" y="2758265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82969" y="3420634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483373" y="3420634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453593" y="3420634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489277" y="3480731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9277" y="3480731"/>
                <a:ext cx="1276141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4462467" y="4114169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962552" y="4114169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142951" y="4678148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462637" y="4114169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892112" y="333272"/>
                <a:ext cx="2618509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23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31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2112" y="333272"/>
                <a:ext cx="2618509" cy="584775"/>
              </a:xfrm>
              <a:prstGeom prst="rect">
                <a:avLst/>
              </a:prstGeom>
              <a:blipFill>
                <a:blip r:embed="rId7"/>
                <a:stretch>
                  <a:fillRect l="-5814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4484789" y="2758265"/>
            <a:ext cx="12761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5178988" y="2666241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>
                    <a:solidFill>
                      <a:schemeClr val="accent2"/>
                    </a:solidFill>
                  </a:rPr>
                  <a:t>23 </a:t>
                </a:r>
                <a14:m>
                  <m:oMath xmlns:m="http://schemas.openxmlformats.org/officeDocument/2006/math">
                    <m:r>
                      <a:rPr lang="en-GB" sz="320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schemeClr val="accent2"/>
                    </a:solidFill>
                  </a:rPr>
                  <a:t> 1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8988" y="2666241"/>
                <a:ext cx="3241963" cy="584775"/>
              </a:xfrm>
              <a:prstGeom prst="rect">
                <a:avLst/>
              </a:prstGeom>
              <a:blipFill>
                <a:blip r:embed="rId8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5178988" y="3435064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</a:rPr>
                  <a:t>23 </a:t>
                </a:r>
                <a14:m>
                  <m:oMath xmlns:m="http://schemas.openxmlformats.org/officeDocument/2006/math">
                    <m:r>
                      <a:rPr lang="en-GB" sz="320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</a:rPr>
                  <a:t> 30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>
                  <a:solidFill>
                    <a:schemeClr val="accent6"/>
                  </a:solidFill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8988" y="3435064"/>
                <a:ext cx="3241963" cy="584775"/>
              </a:xfrm>
              <a:prstGeom prst="rect">
                <a:avLst/>
              </a:prstGeom>
              <a:blipFill>
                <a:blip r:embed="rId9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1554550" y="5281858"/>
                <a:ext cx="617912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31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23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 1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23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30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54550" y="5281858"/>
                <a:ext cx="6179127" cy="523220"/>
              </a:xfrm>
              <a:prstGeom prst="rect">
                <a:avLst/>
              </a:prstGeom>
              <a:blipFill>
                <a:blip r:embed="rId10"/>
                <a:stretch>
                  <a:fillRect l="-197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>
            <a:extLst>
              <a:ext uri="{FF2B5EF4-FFF2-40B4-BE49-F238E27FC236}">
                <a16:creationId xmlns:a16="http://schemas.microsoft.com/office/drawing/2014/main" id="{B42E9EE5-0EE1-4864-A0D6-790CEA902949}"/>
              </a:ext>
            </a:extLst>
          </p:cNvPr>
          <p:cNvSpPr txBox="1"/>
          <p:nvPr/>
        </p:nvSpPr>
        <p:spPr>
          <a:xfrm>
            <a:off x="3968196" y="2037517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6"/>
                </a:solidFill>
              </a:rPr>
              <a:t>3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B5B0910-E8DD-499D-98ED-26503AC8CA43}"/>
              </a:ext>
            </a:extLst>
          </p:cNvPr>
          <p:cNvSpPr txBox="1"/>
          <p:nvPr/>
        </p:nvSpPr>
        <p:spPr>
          <a:xfrm>
            <a:off x="4503137" y="2036015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2"/>
                </a:solidFill>
              </a:rPr>
              <a:t>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09754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0" grpId="0"/>
      <p:bldP spid="11" grpId="0"/>
      <p:bldP spid="13" grpId="0"/>
      <p:bldP spid="15" grpId="0"/>
      <p:bldP spid="16" grpId="0"/>
      <p:bldP spid="18" grpId="0"/>
      <p:bldP spid="19" grpId="0"/>
      <p:bldP spid="22" grpId="0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459491" y="451403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41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26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9491" y="451403"/>
                <a:ext cx="2618509" cy="523220"/>
              </a:xfrm>
              <a:prstGeom prst="rect">
                <a:avLst/>
              </a:prstGeom>
              <a:blipFill>
                <a:blip r:embed="rId5"/>
                <a:stretch>
                  <a:fillRect l="-489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2034" y="426534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734878" y="56922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6487761"/>
              </p:ext>
            </p:extLst>
          </p:nvPr>
        </p:nvGraphicFramePr>
        <p:xfrm>
          <a:off x="3274955" y="982921"/>
          <a:ext cx="1611345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11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p:sp>
        <p:nvSpPr>
          <p:cNvPr id="7" name="Rounded Rectangle 6"/>
          <p:cNvSpPr/>
          <p:nvPr/>
        </p:nvSpPr>
        <p:spPr>
          <a:xfrm>
            <a:off x="4345973" y="1622768"/>
            <a:ext cx="540327" cy="1402485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>
                    <a:solidFill>
                      <a:schemeClr val="accent2"/>
                    </a:solidFill>
                  </a:rPr>
                  <a:t>41 </a:t>
                </a:r>
                <a14:m>
                  <m:oMath xmlns:m="http://schemas.openxmlformats.org/officeDocument/2006/math">
                    <m:r>
                      <a:rPr lang="en-GB" sz="320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schemeClr val="accent2"/>
                    </a:solidFill>
                  </a:rPr>
                  <a:t> 6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blipFill>
                <a:blip r:embed="rId7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4434917" y="309300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10" name="Rounded Rectangle 9"/>
          <p:cNvSpPr/>
          <p:nvPr/>
        </p:nvSpPr>
        <p:spPr>
          <a:xfrm rot="19553338">
            <a:off x="4075809" y="1653629"/>
            <a:ext cx="540327" cy="1402485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3882342" y="309300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237525" y="3345880"/>
            <a:ext cx="4288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364245" y="309300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2423986" y="2463208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3986" y="2463208"/>
                <a:ext cx="1276141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2423986" y="3928369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3986" y="3928369"/>
                <a:ext cx="1276141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ounded Rectangle 18"/>
          <p:cNvSpPr/>
          <p:nvPr/>
        </p:nvSpPr>
        <p:spPr>
          <a:xfrm rot="18139271">
            <a:off x="3850894" y="1552508"/>
            <a:ext cx="397276" cy="1680659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22AEAC5-F2FC-4ACA-A0C8-AFB71947FCDD}"/>
              </a:ext>
            </a:extLst>
          </p:cNvPr>
          <p:cNvSpPr txBox="1"/>
          <p:nvPr/>
        </p:nvSpPr>
        <p:spPr>
          <a:xfrm>
            <a:off x="4425775" y="2424906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2"/>
                </a:solidFill>
              </a:rPr>
              <a:t>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60271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7" grpId="0" animBg="1"/>
      <p:bldP spid="7" grpId="1" animBg="1"/>
      <p:bldP spid="8" grpId="0"/>
      <p:bldP spid="9" grpId="0"/>
      <p:bldP spid="10" grpId="0" animBg="1"/>
      <p:bldP spid="10" grpId="1" animBg="1"/>
      <p:bldP spid="11" grpId="0"/>
      <p:bldP spid="12" grpId="0"/>
      <p:bldP spid="12" grpId="1"/>
      <p:bldP spid="13" grpId="0"/>
      <p:bldP spid="19" grpId="0" animBg="1"/>
      <p:bldP spid="19" grpId="1" animBg="1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459491" y="451403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41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26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9491" y="451403"/>
                <a:ext cx="2618509" cy="523220"/>
              </a:xfrm>
              <a:prstGeom prst="rect">
                <a:avLst/>
              </a:prstGeom>
              <a:blipFill>
                <a:blip r:embed="rId5"/>
                <a:stretch>
                  <a:fillRect l="-489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5201510"/>
              </p:ext>
            </p:extLst>
          </p:nvPr>
        </p:nvGraphicFramePr>
        <p:xfrm>
          <a:off x="3274955" y="982921"/>
          <a:ext cx="1611345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11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accent2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p:sp>
        <p:nvSpPr>
          <p:cNvPr id="7" name="Rounded Rectangle 6"/>
          <p:cNvSpPr/>
          <p:nvPr/>
        </p:nvSpPr>
        <p:spPr>
          <a:xfrm rot="2319025">
            <a:off x="4081071" y="1704114"/>
            <a:ext cx="540327" cy="135288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>
                    <a:solidFill>
                      <a:schemeClr val="accent2"/>
                    </a:solidFill>
                  </a:rPr>
                  <a:t>41 </a:t>
                </a:r>
                <a14:m>
                  <m:oMath xmlns:m="http://schemas.openxmlformats.org/officeDocument/2006/math">
                    <m:r>
                      <a:rPr lang="en-GB" sz="320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schemeClr val="accent2"/>
                    </a:solidFill>
                  </a:rPr>
                  <a:t> 6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4434917" y="309300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882342" y="309300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364245" y="309300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5161464" y="3787933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</a:rPr>
                  <a:t>41 </a:t>
                </a:r>
                <a14:m>
                  <m:oMath xmlns:m="http://schemas.openxmlformats.org/officeDocument/2006/math">
                    <m:r>
                      <a:rPr lang="en-GB" sz="320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</a:rPr>
                  <a:t> 20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>
                  <a:solidFill>
                    <a:schemeClr val="accent6"/>
                  </a:solidFill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1464" y="3787933"/>
                <a:ext cx="3241963" cy="584775"/>
              </a:xfrm>
              <a:prstGeom prst="rect">
                <a:avLst/>
              </a:prstGeom>
              <a:blipFill>
                <a:blip r:embed="rId7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4430072" y="378766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86259" y="378766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3793052" y="1649604"/>
            <a:ext cx="540327" cy="135288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362827" y="378766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8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423285" y="446425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894207" y="446425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382186" y="446425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767863" y="446425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2893027" y="5410982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41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26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93027" y="5410982"/>
                <a:ext cx="2618509" cy="523220"/>
              </a:xfrm>
              <a:prstGeom prst="rect">
                <a:avLst/>
              </a:prstGeom>
              <a:blipFill>
                <a:blip r:embed="rId10"/>
                <a:stretch>
                  <a:fillRect l="-4895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4202282" y="5410982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1,066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02282" y="5410982"/>
                <a:ext cx="2618509" cy="523220"/>
              </a:xfrm>
              <a:prstGeom prst="rect">
                <a:avLst/>
              </a:prstGeom>
              <a:blipFill>
                <a:blip r:embed="rId11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2423986" y="2463208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3986" y="2463208"/>
                <a:ext cx="1276141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2423986" y="3928369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3986" y="3928369"/>
                <a:ext cx="1276141" cy="523220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>
            <a:extLst>
              <a:ext uri="{FF2B5EF4-FFF2-40B4-BE49-F238E27FC236}">
                <a16:creationId xmlns:a16="http://schemas.microsoft.com/office/drawing/2014/main" id="{7F75C0E1-8C40-4EC5-A941-4DBB6B4006D9}"/>
              </a:ext>
            </a:extLst>
          </p:cNvPr>
          <p:cNvSpPr txBox="1"/>
          <p:nvPr/>
        </p:nvSpPr>
        <p:spPr>
          <a:xfrm>
            <a:off x="3886259" y="2423692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6"/>
                </a:solidFill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63528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14" grpId="0"/>
      <p:bldP spid="15" grpId="0"/>
      <p:bldP spid="16" grpId="0"/>
      <p:bldP spid="19" grpId="0" animBg="1"/>
      <p:bldP spid="19" grpId="1" animBg="1"/>
      <p:bldP spid="20" grpId="0"/>
      <p:bldP spid="21" grpId="0"/>
      <p:bldP spid="22" grpId="0"/>
      <p:bldP spid="23" grpId="0"/>
      <p:bldP spid="24" grpId="0"/>
      <p:bldP spid="27" grpId="0"/>
      <p:bldP spid="28" grpId="0"/>
      <p:bldP spid="3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3451" y="573490"/>
            <a:ext cx="1250012" cy="87500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Rounded Rectangular Callout 3"/>
              <p:cNvSpPr/>
              <p:nvPr/>
            </p:nvSpPr>
            <p:spPr>
              <a:xfrm>
                <a:off x="992776" y="775862"/>
                <a:ext cx="2651138" cy="621864"/>
              </a:xfrm>
              <a:prstGeom prst="wedgeRoundRectCallout">
                <a:avLst>
                  <a:gd name="adj1" fmla="val 65177"/>
                  <a:gd name="adj2" fmla="val 7148"/>
                  <a:gd name="adj3" fmla="val 16667"/>
                </a:avLst>
              </a:prstGeom>
              <a:noFill/>
              <a:ln w="38100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4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32 </a:t>
                </a:r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46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320 </a:t>
                </a:r>
              </a:p>
            </p:txBody>
          </p:sp>
        </mc:Choice>
        <mc:Fallback xmlns="">
          <p:sp>
            <p:nvSpPr>
              <p:cNvPr id="4" name="Rounded Rectangular Callout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2776" y="775862"/>
                <a:ext cx="2651138" cy="621864"/>
              </a:xfrm>
              <a:prstGeom prst="wedgeRoundRectCallout">
                <a:avLst>
                  <a:gd name="adj1" fmla="val 65177"/>
                  <a:gd name="adj2" fmla="val 7148"/>
                  <a:gd name="adj3" fmla="val 16667"/>
                </a:avLst>
              </a:prstGeom>
              <a:blipFill>
                <a:blip r:embed="rId6"/>
                <a:stretch>
                  <a:fillRect b="-2679"/>
                </a:stretch>
              </a:blipFill>
              <a:ln w="38100"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32034" y="426534"/>
            <a:ext cx="747045" cy="7470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34878" y="56922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532339"/>
              </p:ext>
            </p:extLst>
          </p:nvPr>
        </p:nvGraphicFramePr>
        <p:xfrm>
          <a:off x="3622867" y="1683346"/>
          <a:ext cx="1828528" cy="40332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132">
                  <a:extLst>
                    <a:ext uri="{9D8B030D-6E8A-4147-A177-3AD203B41FA5}">
                      <a16:colId xmlns:a16="http://schemas.microsoft.com/office/drawing/2014/main" val="2143726091"/>
                    </a:ext>
                  </a:extLst>
                </a:gridCol>
                <a:gridCol w="4571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4571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4571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058062" y="3793426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553295" y="3793426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9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079760" y="3793426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058062" y="4488092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53295" y="4488092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079760" y="4488092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058062" y="5132666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536363" y="5132666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079760" y="5132666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2640579" y="3168196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0579" y="3168196"/>
                <a:ext cx="1276141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2600970" y="4616861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0970" y="4616861"/>
                <a:ext cx="1276141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/>
          <p:cNvSpPr txBox="1"/>
          <p:nvPr/>
        </p:nvSpPr>
        <p:spPr>
          <a:xfrm>
            <a:off x="4564582" y="5599629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077315" y="559398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67596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3451" y="573490"/>
            <a:ext cx="1250012" cy="87500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Rounded Rectangular Callout 3"/>
              <p:cNvSpPr/>
              <p:nvPr/>
            </p:nvSpPr>
            <p:spPr>
              <a:xfrm>
                <a:off x="992776" y="775862"/>
                <a:ext cx="2651138" cy="621864"/>
              </a:xfrm>
              <a:prstGeom prst="wedgeRoundRectCallout">
                <a:avLst>
                  <a:gd name="adj1" fmla="val 65177"/>
                  <a:gd name="adj2" fmla="val 7148"/>
                  <a:gd name="adj3" fmla="val 16667"/>
                </a:avLst>
              </a:prstGeom>
              <a:noFill/>
              <a:ln w="38100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4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32 </a:t>
                </a:r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46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320 </a:t>
                </a:r>
              </a:p>
            </p:txBody>
          </p:sp>
        </mc:Choice>
        <mc:Fallback xmlns="">
          <p:sp>
            <p:nvSpPr>
              <p:cNvPr id="4" name="Rounded Rectangular Callout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2776" y="775862"/>
                <a:ext cx="2651138" cy="621864"/>
              </a:xfrm>
              <a:prstGeom prst="wedgeRoundRectCallout">
                <a:avLst>
                  <a:gd name="adj1" fmla="val 65177"/>
                  <a:gd name="adj2" fmla="val 7148"/>
                  <a:gd name="adj3" fmla="val 16667"/>
                </a:avLst>
              </a:prstGeom>
              <a:blipFill>
                <a:blip r:embed="rId6"/>
                <a:stretch>
                  <a:fillRect b="-2679"/>
                </a:stretch>
              </a:blipFill>
              <a:ln w="38100"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3258571"/>
              </p:ext>
            </p:extLst>
          </p:nvPr>
        </p:nvGraphicFramePr>
        <p:xfrm>
          <a:off x="3314642" y="1574720"/>
          <a:ext cx="1828528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132">
                  <a:extLst>
                    <a:ext uri="{9D8B030D-6E8A-4147-A177-3AD203B41FA5}">
                      <a16:colId xmlns:a16="http://schemas.microsoft.com/office/drawing/2014/main" val="2143726091"/>
                    </a:ext>
                  </a:extLst>
                </a:gridCol>
                <a:gridCol w="4571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4571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4571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4704685" y="3679156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245070" y="3679156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9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777179" y="3679156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704685" y="4379466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245070" y="4379466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777179" y="4379466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749837" y="5084013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240363" y="5084013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782955" y="5084013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5236062" y="3635533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32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6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36062" y="3635533"/>
                <a:ext cx="3241963" cy="584775"/>
              </a:xfrm>
              <a:prstGeom prst="rect">
                <a:avLst/>
              </a:prstGeom>
              <a:blipFill>
                <a:blip r:embed="rId9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5236062" y="4354585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32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4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36062" y="4354585"/>
                <a:ext cx="3241963" cy="584775"/>
              </a:xfrm>
              <a:prstGeom prst="rect">
                <a:avLst/>
              </a:prstGeom>
              <a:blipFill>
                <a:blip r:embed="rId10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L-Shape 30"/>
          <p:cNvSpPr/>
          <p:nvPr/>
        </p:nvSpPr>
        <p:spPr>
          <a:xfrm rot="18889645">
            <a:off x="6862862" y="3787294"/>
            <a:ext cx="525760" cy="235114"/>
          </a:xfrm>
          <a:prstGeom prst="corner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/>
          <p:cNvSpPr txBox="1"/>
          <p:nvPr/>
        </p:nvSpPr>
        <p:spPr>
          <a:xfrm>
            <a:off x="4698646" y="4379466"/>
            <a:ext cx="492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746519" y="5084013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240749" y="5084013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783309" y="5084013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394091" y="5084013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3799331" y="5624787"/>
            <a:ext cx="428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  <a:endParaRPr lang="en-GB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5545894" y="1680366"/>
                <a:ext cx="324196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32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46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1,472</a:t>
                </a: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45894" y="1680366"/>
                <a:ext cx="3241963" cy="523220"/>
              </a:xfrm>
              <a:prstGeom prst="rect">
                <a:avLst/>
              </a:prstGeom>
              <a:blipFill>
                <a:blip r:embed="rId11"/>
                <a:stretch>
                  <a:fillRect l="-3947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5271536" y="4351600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32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40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71536" y="4351600"/>
                <a:ext cx="3241963" cy="584775"/>
              </a:xfrm>
              <a:prstGeom prst="rect">
                <a:avLst/>
              </a:prstGeom>
              <a:blipFill>
                <a:blip r:embed="rId12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Oval 40"/>
          <p:cNvSpPr/>
          <p:nvPr/>
        </p:nvSpPr>
        <p:spPr>
          <a:xfrm>
            <a:off x="4303953" y="3016619"/>
            <a:ext cx="322956" cy="597257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4296086" y="1643348"/>
            <a:ext cx="322956" cy="597257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2381269" y="3099956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1269" y="3099956"/>
                <a:ext cx="1276141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2341660" y="4453085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41660" y="4453085"/>
                <a:ext cx="1276141" cy="523220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598448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11022E-16 L -0.05035 -4.07407E-6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17" y="-46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11022E-16 L -0.05122 -4.07407E-6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4" y="-46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11022E-16 L -0.04479 -0.00023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40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5" grpId="0"/>
      <p:bldP spid="16" grpId="0"/>
      <p:bldP spid="17" grpId="0"/>
      <p:bldP spid="18" grpId="0"/>
      <p:bldP spid="26" grpId="0"/>
      <p:bldP spid="26" grpId="1"/>
      <p:bldP spid="31" grpId="0" animBg="1"/>
      <p:bldP spid="32" grpId="0"/>
      <p:bldP spid="33" grpId="0"/>
      <p:bldP spid="34" grpId="0"/>
      <p:bldP spid="35" grpId="0"/>
      <p:bldP spid="36" grpId="0"/>
      <p:bldP spid="38" grpId="0"/>
      <p:bldP spid="39" grpId="0"/>
      <p:bldP spid="40" grpId="0"/>
      <p:bldP spid="41" grpId="0" animBg="1"/>
      <p:bldP spid="41" grpId="1" animBg="1"/>
      <p:bldP spid="42" grpId="0" animBg="1"/>
      <p:bldP spid="42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questions 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5913420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397927"/>
            <a:ext cx="832758" cy="60143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57031" y="472614"/>
            <a:ext cx="67847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Tommy wants to find the area of the blue part of the rectangle. </a:t>
            </a: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94743" y="5275936"/>
            <a:ext cx="747045" cy="747045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5597587" y="541862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Rectangle 5"/>
          <p:cNvSpPr/>
          <p:nvPr/>
        </p:nvSpPr>
        <p:spPr>
          <a:xfrm>
            <a:off x="2957167" y="2318624"/>
            <a:ext cx="3402536" cy="214035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 rot="5400000">
            <a:off x="3023309" y="3008743"/>
            <a:ext cx="1500547" cy="57087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 rot="5400000">
            <a:off x="4847313" y="3004339"/>
            <a:ext cx="1500547" cy="57087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4300294" y="1962228"/>
            <a:ext cx="14509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35 cm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6359703" y="2961029"/>
            <a:ext cx="14509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16 cm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4660829" y="3085850"/>
            <a:ext cx="8934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12 cm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870943" y="3085850"/>
            <a:ext cx="9089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12 cm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5295831" y="3982946"/>
            <a:ext cx="8934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7 cm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3510378" y="3997654"/>
            <a:ext cx="8934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7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81133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397927"/>
            <a:ext cx="832758" cy="60143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57031" y="472614"/>
            <a:ext cx="67847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Tommy wants to find the area of the blue part of the rectangle. </a:t>
            </a:r>
          </a:p>
        </p:txBody>
      </p:sp>
      <p:sp>
        <p:nvSpPr>
          <p:cNvPr id="6" name="Rectangle 5"/>
          <p:cNvSpPr/>
          <p:nvPr/>
        </p:nvSpPr>
        <p:spPr>
          <a:xfrm>
            <a:off x="861023" y="1694884"/>
            <a:ext cx="3402536" cy="214035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 rot="5400000">
            <a:off x="927165" y="2385003"/>
            <a:ext cx="1500547" cy="57087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 rot="5400000">
            <a:off x="2751169" y="2380599"/>
            <a:ext cx="1500547" cy="57087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2135910" y="1406728"/>
            <a:ext cx="14509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35 cm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4263559" y="2337289"/>
            <a:ext cx="14509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16 cm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2564685" y="2462110"/>
            <a:ext cx="8934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12 cm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74799" y="2462110"/>
            <a:ext cx="9089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12 cm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3199687" y="3359206"/>
            <a:ext cx="8934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7 cm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414234" y="3373914"/>
            <a:ext cx="8934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7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5208303" y="1163035"/>
                <a:ext cx="14509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16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08303" y="1163035"/>
                <a:ext cx="1450941" cy="523220"/>
              </a:xfrm>
              <a:prstGeom prst="rect">
                <a:avLst/>
              </a:prstGeom>
              <a:blipFill>
                <a:blip r:embed="rId6"/>
                <a:stretch>
                  <a:fillRect l="-8403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5512216"/>
              </p:ext>
            </p:extLst>
          </p:nvPr>
        </p:nvGraphicFramePr>
        <p:xfrm>
          <a:off x="5056247" y="1767406"/>
          <a:ext cx="1611345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11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6659244" y="3867197"/>
                <a:ext cx="16831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800" dirty="0"/>
                  <a:t>35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59244" y="3867197"/>
                <a:ext cx="1683137" cy="523220"/>
              </a:xfrm>
              <a:prstGeom prst="rect">
                <a:avLst/>
              </a:prstGeom>
              <a:blipFill>
                <a:blip r:embed="rId7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6659244" y="4549558"/>
                <a:ext cx="192280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800" dirty="0"/>
                  <a:t>35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10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59244" y="4549558"/>
                <a:ext cx="1922801" cy="523220"/>
              </a:xfrm>
              <a:prstGeom prst="rect">
                <a:avLst/>
              </a:prstGeom>
              <a:blipFill>
                <a:blip r:embed="rId8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6218633" y="386987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649124" y="386987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146616" y="386987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513491" y="4189185"/>
            <a:ext cx="3694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  <a:endParaRPr lang="en-GB" sz="3200" dirty="0"/>
          </a:p>
        </p:txBody>
      </p:sp>
      <p:cxnSp>
        <p:nvCxnSpPr>
          <p:cNvPr id="24" name="Straight Connector 23"/>
          <p:cNvCxnSpPr/>
          <p:nvPr/>
        </p:nvCxnSpPr>
        <p:spPr>
          <a:xfrm flipH="1" flipV="1">
            <a:off x="5550126" y="4305382"/>
            <a:ext cx="282741" cy="25775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6218633" y="455965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649124" y="455965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146616" y="455965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4164002" y="4652771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4002" y="4652771"/>
                <a:ext cx="1276141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4132457" y="3241285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2457" y="3241285"/>
                <a:ext cx="1276141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TextBox 31"/>
          <p:cNvSpPr txBox="1"/>
          <p:nvPr/>
        </p:nvSpPr>
        <p:spPr>
          <a:xfrm>
            <a:off x="6218633" y="522850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649124" y="522850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146616" y="522850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09897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 animBg="1"/>
      <p:bldP spid="16" grpId="0"/>
      <p:bldP spid="18" grpId="0"/>
      <p:bldP spid="19" grpId="0"/>
      <p:bldP spid="20" grpId="0"/>
      <p:bldP spid="21" grpId="0"/>
      <p:bldP spid="22" grpId="0"/>
      <p:bldP spid="26" grpId="0"/>
      <p:bldP spid="27" grpId="0"/>
      <p:bldP spid="28" grpId="0"/>
      <p:bldP spid="30" grpId="0"/>
      <p:bldP spid="31" grpId="0"/>
      <p:bldP spid="32" grpId="0"/>
      <p:bldP spid="33" grpId="0"/>
      <p:bldP spid="3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397927"/>
            <a:ext cx="832758" cy="60143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57031" y="472614"/>
            <a:ext cx="67847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Tommy wants to find the area of the blue part of the rectangle. </a:t>
            </a:r>
          </a:p>
        </p:txBody>
      </p:sp>
      <p:sp>
        <p:nvSpPr>
          <p:cNvPr id="6" name="Rectangle 5"/>
          <p:cNvSpPr/>
          <p:nvPr/>
        </p:nvSpPr>
        <p:spPr>
          <a:xfrm>
            <a:off x="861023" y="1694884"/>
            <a:ext cx="3402536" cy="214035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 rot="5400000">
            <a:off x="927165" y="2385003"/>
            <a:ext cx="1500547" cy="57087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 rot="5400000">
            <a:off x="2751169" y="2380599"/>
            <a:ext cx="1500547" cy="57087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2135910" y="1406728"/>
            <a:ext cx="14509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35 cm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4263559" y="2337289"/>
            <a:ext cx="14509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16 cm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2564685" y="2462110"/>
            <a:ext cx="8934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12 cm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74799" y="2462110"/>
            <a:ext cx="9089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12 cm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3199687" y="3359206"/>
            <a:ext cx="8934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7 cm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414234" y="3373914"/>
            <a:ext cx="8934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7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5181273" y="1743655"/>
                <a:ext cx="32500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560</a:t>
                </a: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1273" y="1743655"/>
                <a:ext cx="3250092" cy="523220"/>
              </a:xfrm>
              <a:prstGeom prst="rect">
                <a:avLst/>
              </a:prstGeom>
              <a:blipFill>
                <a:blip r:embed="rId6"/>
                <a:stretch>
                  <a:fillRect l="-394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1257031" y="3964906"/>
                <a:ext cx="32500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7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84</a:t>
                </a: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7031" y="3964906"/>
                <a:ext cx="3250092" cy="523220"/>
              </a:xfrm>
              <a:prstGeom prst="rect">
                <a:avLst/>
              </a:prstGeom>
              <a:blipFill>
                <a:blip r:embed="rId7"/>
                <a:stretch>
                  <a:fillRect l="-375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1236334" y="4453572"/>
                <a:ext cx="32500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84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168</a:t>
                </a:r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6334" y="4453572"/>
                <a:ext cx="3250092" cy="523220"/>
              </a:xfrm>
              <a:prstGeom prst="rect">
                <a:avLst/>
              </a:prstGeom>
              <a:blipFill>
                <a:blip r:embed="rId8"/>
                <a:stretch>
                  <a:fillRect l="-3940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4486426" y="4162057"/>
                <a:ext cx="355536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560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168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392 cm</a:t>
                </a: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6426" y="4162057"/>
                <a:ext cx="3555362" cy="523220"/>
              </a:xfrm>
              <a:prstGeom prst="rect">
                <a:avLst/>
              </a:prstGeom>
              <a:blipFill>
                <a:blip r:embed="rId9"/>
                <a:stretch>
                  <a:fillRect l="-3602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/>
          <p:cNvSpPr txBox="1"/>
          <p:nvPr/>
        </p:nvSpPr>
        <p:spPr>
          <a:xfrm>
            <a:off x="7518954" y="4048714"/>
            <a:ext cx="71064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solidFill>
                  <a:srgbClr val="0070C0"/>
                </a:solidFill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31943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 animBg="1"/>
      <p:bldP spid="30" grpId="0"/>
      <p:bldP spid="35" grpId="0"/>
      <p:bldP spid="37" grpId="0"/>
      <p:bldP spid="38" grpId="0"/>
      <p:bldP spid="1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questions 5 and 6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79882747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3.2|4.1|2.2|5.5|1.2|1.7|1.4|3.3|2.5|2.7|1.7|3.4|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5|0.5|1.7|0.7|5.8|1.6|2.1|1.6|3.6|2.8|1.1|11.7|16.3|3.5|4|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2.9|6.4|0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10.6|3.9|1|12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8.7|2.5|1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2.9|1.1|3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3.3|8|2.5|12.9|8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14.9|1.1|8.2|1.4|0.4|1.7|8.2|0.9|2.7|2.3|7.8|0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8.1|5.4|5.2|2.3|0.4|10.9|7.1|4.4|4.3|9.2|2.1|2.6|1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3.8|5.3|7.1|1.6|0.5|1.4|2.5|4.3|2.3|2.9|0.7|0.7|7.3|0.3|4.9|2.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4.5|6.3|1.5|7.5|0.7|0.9|2.5|4|0.6|0.5|3.1|1|1|9.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1.2|1.2|4.2|1.1|8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16DAA73-A287-46C2-8E1D-D2B21571AB9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schemas.microsoft.com/office/infopath/2007/PartnerControls"/>
    <ds:schemaRef ds:uri="http://schemas.microsoft.com/office/2006/documentManagement/types"/>
    <ds:schemaRef ds:uri="http://purl.org/dc/terms/"/>
    <ds:schemaRef ds:uri="http://purl.org/dc/dcmitype/"/>
    <ds:schemaRef ds:uri="http://purl.org/dc/elements/1.1/"/>
    <ds:schemaRef ds:uri="http://schemas.microsoft.com/office/2006/metadata/properties"/>
    <ds:schemaRef ds:uri="cee99ee9-287b-4f9a-957c-ba5ae7375c9a"/>
    <ds:schemaRef ds:uri="522d4c35-b548-4432-90ae-af4376e1c4b4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9133</TotalTime>
  <Words>599</Words>
  <Application>Microsoft Office PowerPoint</Application>
  <PresentationFormat>On-screen Show (4:3)</PresentationFormat>
  <Paragraphs>322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20</vt:i4>
      </vt:variant>
    </vt:vector>
  </HeadingPairs>
  <TitlesOfParts>
    <vt:vector size="32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1 - 4 on the worksheet</vt:lpstr>
      <vt:lpstr>PowerPoint Presentation</vt:lpstr>
      <vt:lpstr>PowerPoint Presentation</vt:lpstr>
      <vt:lpstr>PowerPoint Presentation</vt:lpstr>
      <vt:lpstr>Have a go at the questions 5 and 6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292</cp:revision>
  <dcterms:created xsi:type="dcterms:W3CDTF">2019-07-05T11:02:13Z</dcterms:created>
  <dcterms:modified xsi:type="dcterms:W3CDTF">2021-01-11T15:17:11Z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