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1" r:id="rId5"/>
    <p:sldId id="258" r:id="rId6"/>
    <p:sldId id="267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380" autoAdjust="0"/>
  </p:normalViewPr>
  <p:slideViewPr>
    <p:cSldViewPr>
      <p:cViewPr varScale="1">
        <p:scale>
          <a:sx n="67" d="100"/>
          <a:sy n="67" d="100"/>
        </p:scale>
        <p:origin x="1652" y="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58" y="32652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9A0D1-9A21-4B2A-9E66-EF16053D3AC0}" type="datetimeFigureOut">
              <a:rPr lang="en-US" smtClean="0"/>
              <a:pPr/>
              <a:t>1/23/2022</a:t>
            </a:fld>
            <a:endParaRPr lang="en-US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555A265-F511-4771-B38C-1AB64B57762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989A0D1-9A21-4B2A-9E66-EF16053D3AC0}" type="datetimeFigureOut">
              <a:rPr lang="en-US" smtClean="0"/>
              <a:pPr/>
              <a:t>1/23/2022</a:t>
            </a:fld>
            <a:endParaRPr lang="en-US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6555A265-F511-4771-B38C-1AB64B57762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9A0D1-9A21-4B2A-9E66-EF16053D3AC0}" type="datetimeFigureOut">
              <a:rPr lang="en-US" smtClean="0"/>
              <a:pPr/>
              <a:t>1/23/2022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5A265-F511-4771-B38C-1AB64B57762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9A0D1-9A21-4B2A-9E66-EF16053D3AC0}" type="datetimeFigureOut">
              <a:rPr lang="en-US" smtClean="0"/>
              <a:pPr/>
              <a:t>1/23/2022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5A265-F511-4771-B38C-1AB64B57762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5A265-F511-4771-B38C-1AB64B57762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9A0D1-9A21-4B2A-9E66-EF16053D3AC0}" type="datetimeFigureOut">
              <a:rPr lang="en-US" smtClean="0"/>
              <a:pPr/>
              <a:t>1/23/2022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9A0D1-9A21-4B2A-9E66-EF16053D3AC0}" type="datetimeFigureOut">
              <a:rPr lang="en-US" smtClean="0"/>
              <a:pPr/>
              <a:t>1/23/2022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5A265-F511-4771-B38C-1AB64B57762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9A0D1-9A21-4B2A-9E66-EF16053D3AC0}" type="datetimeFigureOut">
              <a:rPr lang="en-US" smtClean="0"/>
              <a:pPr/>
              <a:t>1/23/2022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5A265-F511-4771-B38C-1AB64B57762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989A0D1-9A21-4B2A-9E66-EF16053D3AC0}" type="datetimeFigureOut">
              <a:rPr lang="en-US" smtClean="0"/>
              <a:pPr/>
              <a:t>1/23/2022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555A265-F511-4771-B38C-1AB64B57762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9A0D1-9A21-4B2A-9E66-EF16053D3AC0}" type="datetimeFigureOut">
              <a:rPr lang="en-US" smtClean="0"/>
              <a:pPr/>
              <a:t>1/23/2022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555A265-F511-4771-B38C-1AB64B57762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9A0D1-9A21-4B2A-9E66-EF16053D3AC0}" type="datetimeFigureOut">
              <a:rPr lang="en-US" smtClean="0"/>
              <a:pPr/>
              <a:t>1/23/2022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5A265-F511-4771-B38C-1AB64B57762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9A0D1-9A21-4B2A-9E66-EF16053D3AC0}" type="datetimeFigureOut">
              <a:rPr lang="en-US" smtClean="0"/>
              <a:pPr/>
              <a:t>1/23/2022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5A265-F511-4771-B38C-1AB64B57762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989A0D1-9A21-4B2A-9E66-EF16053D3AC0}" type="datetimeFigureOut">
              <a:rPr lang="en-US" smtClean="0"/>
              <a:pPr/>
              <a:t>1/23/2022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6555A265-F511-4771-B38C-1AB64B57762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ipe dir="d"/>
  </p:transition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3" y="609600"/>
            <a:ext cx="8601075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2819400"/>
            <a:ext cx="8229600" cy="330676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US" sz="4400" dirty="0"/>
          </a:p>
          <a:p>
            <a:pPr algn="ctr">
              <a:buNone/>
            </a:pPr>
            <a:endParaRPr lang="en-US" sz="4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304800"/>
            <a:ext cx="5257799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600200"/>
            <a:ext cx="8382000" cy="282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228600"/>
            <a:ext cx="8429625" cy="2590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762000" y="4114800"/>
            <a:ext cx="787241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The                             rocks stood and stared down on the                                 canyon.</a:t>
            </a:r>
          </a:p>
          <a:p>
            <a:r>
              <a:rPr lang="en-GB" sz="2800" dirty="0"/>
              <a:t> </a:t>
            </a:r>
          </a:p>
          <a:p>
            <a:r>
              <a:rPr lang="en-GB" sz="2800" dirty="0"/>
              <a:t>The                            rocks steamed above the                                        valley.</a:t>
            </a:r>
          </a:p>
        </p:txBody>
      </p:sp>
    </p:spTree>
  </p:cSld>
  <p:clrMapOvr>
    <a:masterClrMapping/>
  </p:clrMapOvr>
  <p:transition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908" y="300404"/>
            <a:ext cx="8572500" cy="1452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581758" y="2517447"/>
            <a:ext cx="79248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The                 </a:t>
            </a:r>
            <a:r>
              <a:rPr lang="en-GB" sz="3200" dirty="0">
                <a:solidFill>
                  <a:srgbClr val="FF0000"/>
                </a:solidFill>
              </a:rPr>
              <a:t>,</a:t>
            </a:r>
            <a:r>
              <a:rPr lang="en-GB" sz="3200" dirty="0"/>
              <a:t>                 iceberg shimmered in the                    lake.</a:t>
            </a:r>
          </a:p>
          <a:p>
            <a:r>
              <a:rPr lang="en-GB" sz="3200" dirty="0"/>
              <a:t> </a:t>
            </a:r>
          </a:p>
          <a:p>
            <a:r>
              <a:rPr lang="en-GB" sz="3200" dirty="0"/>
              <a:t>I stared towards the                      </a:t>
            </a:r>
            <a:r>
              <a:rPr lang="en-GB" sz="3200" dirty="0">
                <a:solidFill>
                  <a:srgbClr val="FF0000"/>
                </a:solidFill>
              </a:rPr>
              <a:t>,</a:t>
            </a:r>
            <a:r>
              <a:rPr lang="en-GB" sz="3200" dirty="0"/>
              <a:t>                  crater across rocks carpeted in moss.                </a:t>
            </a:r>
          </a:p>
        </p:txBody>
      </p:sp>
    </p:spTree>
  </p:cSld>
  <p:clrMapOvr>
    <a:masterClrMapping/>
  </p:clrMapOvr>
  <p:transition>
    <p:wipe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38200" y="1219200"/>
            <a:ext cx="7620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/>
              <a:t>Challenge 3:</a:t>
            </a:r>
            <a:endParaRPr lang="en-GB" sz="3600" dirty="0"/>
          </a:p>
          <a:p>
            <a:pPr algn="ctr"/>
            <a:r>
              <a:rPr lang="en-GB" sz="3600" dirty="0"/>
              <a:t>Now try writing your own sentences to describe the setting using your best adjectives.  Remember to read your sentence out loud first.  Also, use a </a:t>
            </a:r>
            <a:r>
              <a:rPr lang="en-GB" sz="3600" dirty="0">
                <a:solidFill>
                  <a:srgbClr val="FF0000"/>
                </a:solidFill>
              </a:rPr>
              <a:t>capital letter</a:t>
            </a:r>
            <a:r>
              <a:rPr lang="en-GB" sz="3600" dirty="0"/>
              <a:t>, a </a:t>
            </a:r>
            <a:r>
              <a:rPr lang="en-GB" sz="3600" dirty="0">
                <a:solidFill>
                  <a:srgbClr val="FF0000"/>
                </a:solidFill>
              </a:rPr>
              <a:t>full stop </a:t>
            </a:r>
            <a:r>
              <a:rPr lang="en-GB" sz="3600" dirty="0"/>
              <a:t>and, if you use 2 adjectives, remember the </a:t>
            </a:r>
            <a:r>
              <a:rPr lang="en-GB" sz="3600" dirty="0">
                <a:solidFill>
                  <a:srgbClr val="FF0000"/>
                </a:solidFill>
              </a:rPr>
              <a:t>comma</a:t>
            </a:r>
            <a:r>
              <a:rPr lang="en-GB" sz="3600" dirty="0"/>
              <a:t>!</a:t>
            </a:r>
          </a:p>
        </p:txBody>
      </p:sp>
    </p:spTree>
  </p:cSld>
  <p:clrMapOvr>
    <a:masterClrMapping/>
  </p:clrMapOvr>
  <p:transition>
    <p:wipe dir="d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256</TotalTime>
  <Words>88</Words>
  <Application>Microsoft Office PowerPoint</Application>
  <PresentationFormat>On-screen Show (4:3)</PresentationFormat>
  <Paragraphs>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Constantia</vt:lpstr>
      <vt:lpstr>Wingdings 2</vt:lpstr>
      <vt:lpstr>Paper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Windows User</dc:creator>
  <cp:lastModifiedBy>Nightingale Class</cp:lastModifiedBy>
  <cp:revision>21</cp:revision>
  <dcterms:created xsi:type="dcterms:W3CDTF">2021-01-21T14:59:30Z</dcterms:created>
  <dcterms:modified xsi:type="dcterms:W3CDTF">2022-01-23T16:53:47Z</dcterms:modified>
</cp:coreProperties>
</file>