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3" r:id="rId13"/>
    <p:sldId id="264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11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960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571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495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160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52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124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508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201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2395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777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035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1BEA0B-6231-424F-B961-9BE51E67A84A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AC0AD3-1534-426A-8CB2-7E0810F1CD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878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1. Star Jumps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1611" y="1268760"/>
            <a:ext cx="4762500" cy="494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2261611" y="1268760"/>
            <a:ext cx="510189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387766" y="1243399"/>
            <a:ext cx="510189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1770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2. Plank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92"/>
          <a:stretch/>
        </p:blipFill>
        <p:spPr bwMode="auto">
          <a:xfrm>
            <a:off x="1907704" y="1124744"/>
            <a:ext cx="5292080" cy="2216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312776"/>
            <a:ext cx="5627678" cy="20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le 3"/>
          <p:cNvSpPr txBox="1">
            <a:spLocks/>
          </p:cNvSpPr>
          <p:nvPr/>
        </p:nvSpPr>
        <p:spPr>
          <a:xfrm>
            <a:off x="323528" y="3413345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2a. Modified Plank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08288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3. Mountain Climbers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84"/>
          <a:stretch/>
        </p:blipFill>
        <p:spPr bwMode="auto">
          <a:xfrm>
            <a:off x="2338314" y="1404128"/>
            <a:ext cx="4467373" cy="4473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99120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4. Sit Ups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440" y="1196752"/>
            <a:ext cx="5433120" cy="5433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02357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5. Lunges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2" y="1862138"/>
            <a:ext cx="7932636" cy="4015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80385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6. Burpees</a:t>
            </a:r>
            <a:endParaRPr lang="en-GB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35" y="1412776"/>
            <a:ext cx="8335331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8038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7. Squats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12"/>
          <a:stretch/>
        </p:blipFill>
        <p:spPr bwMode="auto">
          <a:xfrm>
            <a:off x="1095375" y="1257648"/>
            <a:ext cx="6953250" cy="433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80385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8. Press Ups / Modified Press Up</a:t>
            </a:r>
            <a:endParaRPr lang="en-GB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299" y="1628800"/>
            <a:ext cx="4619205" cy="4002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5" y="1628800"/>
            <a:ext cx="4356059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32170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9. Spotty Dogs</a:t>
            </a:r>
            <a:endParaRPr lang="en-GB" dirty="0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803" y="1700807"/>
            <a:ext cx="2664296" cy="416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902" y="1700808"/>
            <a:ext cx="2664296" cy="416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Left-Right Arrow 4"/>
          <p:cNvSpPr/>
          <p:nvPr/>
        </p:nvSpPr>
        <p:spPr>
          <a:xfrm>
            <a:off x="3376852" y="3104964"/>
            <a:ext cx="2232248" cy="324036"/>
          </a:xfrm>
          <a:prstGeom prst="left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0385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10. One Leg Balance</a:t>
            </a:r>
            <a:endParaRPr lang="en-GB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1412776"/>
            <a:ext cx="2590800" cy="4676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32400" y="1412775"/>
            <a:ext cx="2590800" cy="4676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1072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144E49229905438E5608D0450D8723" ma:contentTypeVersion="12" ma:contentTypeDescription="Create a new document." ma:contentTypeScope="" ma:versionID="df168a4831864f45668dae3a97f597b9">
  <xsd:schema xmlns:xsd="http://www.w3.org/2001/XMLSchema" xmlns:xs="http://www.w3.org/2001/XMLSchema" xmlns:p="http://schemas.microsoft.com/office/2006/metadata/properties" xmlns:ns3="4bb2d5b7-12f6-4f55-8f7b-f371205d1f6b" xmlns:ns4="bb51e0a8-f26e-4198-a46a-2863e6ce0f2f" targetNamespace="http://schemas.microsoft.com/office/2006/metadata/properties" ma:root="true" ma:fieldsID="a32fb2f20f2f9b3e5a9014b231767789" ns3:_="" ns4:_="">
    <xsd:import namespace="4bb2d5b7-12f6-4f55-8f7b-f371205d1f6b"/>
    <xsd:import namespace="bb51e0a8-f26e-4198-a46a-2863e6ce0f2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b2d5b7-12f6-4f55-8f7b-f371205d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51e0a8-f26e-4198-a46a-2863e6ce0f2f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195F0B5-7D57-45AC-B0EB-56589EEDF71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D2843F2-7386-4176-B1D9-166F1BEE7239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4bb2d5b7-12f6-4f55-8f7b-f371205d1f6b"/>
    <ds:schemaRef ds:uri="http://purl.org/dc/terms/"/>
    <ds:schemaRef ds:uri="bb51e0a8-f26e-4198-a46a-2863e6ce0f2f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F9284BA-65DF-448E-8CAF-B4C99C100D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b2d5b7-12f6-4f55-8f7b-f371205d1f6b"/>
    <ds:schemaRef ds:uri="bb51e0a8-f26e-4198-a46a-2863e6ce0f2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45</Words>
  <Application>Microsoft Office PowerPoint</Application>
  <PresentationFormat>On-screen Show (4:3)</PresentationFormat>
  <Paragraphs>11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1. Star Jumps</vt:lpstr>
      <vt:lpstr>2. Plank</vt:lpstr>
      <vt:lpstr>3. Mountain Climbers</vt:lpstr>
      <vt:lpstr>4. Sit Ups</vt:lpstr>
      <vt:lpstr>5. Lunges</vt:lpstr>
      <vt:lpstr>6. Burpees</vt:lpstr>
      <vt:lpstr>7. Squats</vt:lpstr>
      <vt:lpstr>8. Press Ups / Modified Press Up</vt:lpstr>
      <vt:lpstr>9. Spotty Dogs</vt:lpstr>
      <vt:lpstr>10. One Leg Balance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Star Jumps</dc:title>
  <dc:creator>Andrew</dc:creator>
  <cp:lastModifiedBy>Mr A. Searle</cp:lastModifiedBy>
  <cp:revision>5</cp:revision>
  <dcterms:created xsi:type="dcterms:W3CDTF">2021-01-07T23:13:37Z</dcterms:created>
  <dcterms:modified xsi:type="dcterms:W3CDTF">2021-01-18T23:52:47Z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0x0101008B144E49229905438E5608D0450D8723</vt:lpwstr>
  </property>
</Properties>
</file>