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35"/>
    <p:restoredTop sz="94681"/>
  </p:normalViewPr>
  <p:slideViewPr>
    <p:cSldViewPr snapToGrid="0">
      <p:cViewPr varScale="1">
        <p:scale>
          <a:sx n="116" d="100"/>
          <a:sy n="116" d="100"/>
        </p:scale>
        <p:origin x="192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BEF96-AD2E-B709-ABC8-FF0F504AC9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F5F9DD-D7C7-44CB-7142-A94A6227CA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69D9F-CD6A-0044-3C2A-B396A060C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91205-D69E-E24E-C006-8EDFBC929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8A6E9-E4CF-D669-438C-1BB9E748D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548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4E416-5510-5F00-8311-C8392B9EF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0AF44-68AD-5257-A7B6-DB6A014B48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562B7-CC77-5365-9082-FCBD8182F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C122C-BC9A-3123-AC7E-6D18914A9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6DFF5-901D-E0B3-B1E6-DCCA9BD64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26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FC528-8FB4-2C6D-17DA-07284D831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2A862-6BF3-0059-E6E0-572BA47B7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FD3B19-916D-3ABA-CF78-8ABE691AF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C8862-F845-4B53-3513-2CA351B16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CF1A6-0526-7764-87D7-B73380D06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223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E038B-C922-BD84-3472-105087CC5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EC5A0E-4EBD-B026-14AE-F4B0BF0B0C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BAE8F6-006E-A3C9-6E01-DAE23290DE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4234D4-AC20-ABA6-DF3D-F526451E6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ACAD94-8DBB-2D61-B5DC-06E1976F9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7799D5-A238-9F0B-39DE-84337D345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43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16CAB-A414-4671-6E00-DE8ECD76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89E2AC-F268-0746-FBE3-7C6E7DFD70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44237A-720B-32B6-D38A-C531B92B7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F6D7AB-2EE3-03A0-09A1-308F784255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6637A-FE6D-2B9B-C84B-45043AE555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28E7C7-8D46-3B11-A95A-CA17110F3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BA791C-6A4D-7121-641D-241E623AB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369A8E-AEF7-A1BB-5E43-3E10D0FC7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365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52E53-7A3E-DD4B-81A7-4523C4011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62D245-EA98-6457-CC8D-3C2B988EA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611E10-D98E-E808-2655-B481A214E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AC1735-15BE-7B6B-2994-B8F83BE27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556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D82FAD-B3A4-275F-C644-76B230B85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BB6E1C-28DF-8177-E590-717ABC033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3F6400-C352-BE16-D5FC-54CEA0DE9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31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BACE0-552C-98BD-6BFE-735B95F3F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546A8-D677-D0FE-06A7-1C2DC0C15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DAC49-C341-928C-8415-12329BF709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CAAE9E-9656-DEA3-B638-4E4906316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C071DA-BA17-B446-11FC-76CFB9298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7D017-AD1F-9411-DFA4-11C9C6761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267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8DBC8-F687-8EC0-2D22-4FBB12460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5B71A8-7345-90E1-561D-624738FD46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1F6A67-DD08-2FAC-10CB-D1F6E28834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226C39-7F3F-5D5B-71A3-F6C3F9819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7AAB29-A32A-FD64-51DE-1889385E1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A1CA60-8946-EC75-C4B4-A358250A9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433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B5141-29C4-486F-6DEA-FB814C09C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2AF660-693E-8730-2C39-DD4F1FCCF0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25287-E51A-E048-11AF-02B61B67A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E6981-1C65-992A-72B4-57BA10DCA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8009FF-0A90-3720-77D1-8BF5688C3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114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B8344C-5B80-3590-019F-7AAAAEAC02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26EC7C-AA70-C0B0-E6A3-DEDAEFBB9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82393-13F2-FCDA-3D7C-BD431E70C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2859C-E000-B241-3BAB-7B4E286BA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2BFB5-6C46-739F-2F8D-5D11990AC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27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E8E284-2722-5643-D07A-E32CB2DBB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7BA6D-D850-966F-9A93-A239521CF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024BA6-4DBA-ACB1-36E5-A9FB455A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D4D04A-FA1E-BE4F-AD88-C99B2470608C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143A3-761C-E4EF-2DFD-BE5DD89559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F5497C-4F76-6C5D-1AC4-44335E9BC2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496E38-E173-0044-9CBE-7BFB38E45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14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autumn-leaves-wood-autumn-1309190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C02BE-5C96-EEE9-7E17-0092E1B843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US" sz="2400" dirty="0">
              <a:latin typeface="Baloo Bhaijaan" panose="03080902040302020200" pitchFamily="66" charset="-78"/>
              <a:cs typeface="Baloo Bhaijaan" panose="03080902040302020200" pitchFamily="66" charset="-78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3047D7-8104-CFA2-6381-DC68C45948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705AF7-62ED-22DB-6731-E0AFE9DC1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ED8B73-5451-A4FC-B3BB-D6E7D29B7338}"/>
              </a:ext>
            </a:extLst>
          </p:cNvPr>
          <p:cNvSpPr txBox="1"/>
          <p:nvPr/>
        </p:nvSpPr>
        <p:spPr>
          <a:xfrm>
            <a:off x="4361935" y="2347784"/>
            <a:ext cx="3212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AUTUMN TERM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F85BDB-831A-6513-390E-A81A335D94BE}"/>
              </a:ext>
            </a:extLst>
          </p:cNvPr>
          <p:cNvSpPr txBox="1"/>
          <p:nvPr/>
        </p:nvSpPr>
        <p:spPr>
          <a:xfrm>
            <a:off x="852616" y="556054"/>
            <a:ext cx="2533135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ENGLISH: </a:t>
            </a:r>
          </a:p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Key texts: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.Going on a Bear Hunt.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.Little Red Hen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.The Rainbow Fish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.Monkey Puzzle</a:t>
            </a:r>
          </a:p>
          <a:p>
            <a:endParaRPr lang="en-US" sz="2400" b="1" dirty="0">
              <a:solidFill>
                <a:schemeClr val="bg1"/>
              </a:solidFill>
              <a:latin typeface="Baloo Bhaijaan" panose="03080902040302020200" pitchFamily="66" charset="-78"/>
              <a:cs typeface="Baloo Bhaijaan" panose="03080902040302020200" pitchFamily="66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AAADDE-8BE7-155E-E57C-13386625CFF4}"/>
              </a:ext>
            </a:extLst>
          </p:cNvPr>
          <p:cNvSpPr txBox="1"/>
          <p:nvPr/>
        </p:nvSpPr>
        <p:spPr>
          <a:xfrm>
            <a:off x="4473147" y="248506"/>
            <a:ext cx="47326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MATHS: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.Place Value within 10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.KIRFS (ON THE CLASS PAGE)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23757E-0A55-DD84-E15E-7632A7D784F3}"/>
              </a:ext>
            </a:extLst>
          </p:cNvPr>
          <p:cNvSpPr txBox="1"/>
          <p:nvPr/>
        </p:nvSpPr>
        <p:spPr>
          <a:xfrm>
            <a:off x="8217243" y="1556951"/>
            <a:ext cx="255784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HISTORY:</a:t>
            </a:r>
          </a:p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</a:t>
            </a:r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How am I making History?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84FD9B-1DA1-D107-C10E-9D79EDEC05B1}"/>
              </a:ext>
            </a:extLst>
          </p:cNvPr>
          <p:cNvSpPr txBox="1"/>
          <p:nvPr/>
        </p:nvSpPr>
        <p:spPr>
          <a:xfrm>
            <a:off x="1524000" y="3602038"/>
            <a:ext cx="19729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SCIENCE:</a:t>
            </a:r>
          </a:p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</a:t>
            </a:r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Seasonal changes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13639C-E500-D2A0-1851-C0260CB1AB6E}"/>
              </a:ext>
            </a:extLst>
          </p:cNvPr>
          <p:cNvSpPr txBox="1"/>
          <p:nvPr/>
        </p:nvSpPr>
        <p:spPr>
          <a:xfrm>
            <a:off x="4226011" y="3429000"/>
            <a:ext cx="18699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ART: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.Drawing-Exploring line and shape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85DE91-8835-C856-36A5-548845A3FA5E}"/>
              </a:ext>
            </a:extLst>
          </p:cNvPr>
          <p:cNvSpPr txBox="1"/>
          <p:nvPr/>
        </p:nvSpPr>
        <p:spPr>
          <a:xfrm>
            <a:off x="6586151" y="3188043"/>
            <a:ext cx="240956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COMPUTING:</a:t>
            </a:r>
          </a:p>
          <a:p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.Computing systems and networks-Technology around us: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742F1E-0018-EAA5-D0AA-5DB0A3F5E93B}"/>
              </a:ext>
            </a:extLst>
          </p:cNvPr>
          <p:cNvSpPr txBox="1"/>
          <p:nvPr/>
        </p:nvSpPr>
        <p:spPr>
          <a:xfrm>
            <a:off x="9366422" y="3295265"/>
            <a:ext cx="1408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PE:</a:t>
            </a:r>
          </a:p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</a:t>
            </a:r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Rugby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CE83CD-8D96-996F-AFAF-E96F04CD2667}"/>
              </a:ext>
            </a:extLst>
          </p:cNvPr>
          <p:cNvSpPr txBox="1"/>
          <p:nvPr/>
        </p:nvSpPr>
        <p:spPr>
          <a:xfrm>
            <a:off x="4722340" y="5157693"/>
            <a:ext cx="3999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R.E.</a:t>
            </a:r>
          </a:p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</a:t>
            </a:r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Creation story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D4B915-4C0A-6568-360C-A6C0D2E66F0C}"/>
              </a:ext>
            </a:extLst>
          </p:cNvPr>
          <p:cNvSpPr txBox="1"/>
          <p:nvPr/>
        </p:nvSpPr>
        <p:spPr>
          <a:xfrm>
            <a:off x="1524000" y="5069365"/>
            <a:ext cx="18617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P.S.H.E.</a:t>
            </a:r>
          </a:p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</a:t>
            </a:r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Friendship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898FA2-2EF4-9877-FB75-11D73D7915BA}"/>
              </a:ext>
            </a:extLst>
          </p:cNvPr>
          <p:cNvSpPr txBox="1"/>
          <p:nvPr/>
        </p:nvSpPr>
        <p:spPr>
          <a:xfrm>
            <a:off x="8995719" y="4287795"/>
            <a:ext cx="17793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MUSIC:</a:t>
            </a:r>
          </a:p>
          <a:p>
            <a:r>
              <a:rPr lang="en-US" sz="24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.</a:t>
            </a:r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My </a:t>
            </a:r>
            <a:r>
              <a:rPr lang="en-US" sz="2000" b="1" dirty="0" err="1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favourite</a:t>
            </a:r>
            <a:r>
              <a:rPr lang="en-US" sz="2000" b="1" dirty="0">
                <a:solidFill>
                  <a:schemeClr val="bg1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 thin:-keeping the pulse</a:t>
            </a:r>
          </a:p>
        </p:txBody>
      </p:sp>
    </p:spTree>
    <p:extLst>
      <p:ext uri="{BB962C8B-B14F-4D97-AF65-F5344CB8AC3E}">
        <p14:creationId xmlns:p14="http://schemas.microsoft.com/office/powerpoint/2010/main" val="35124724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103</Words>
  <Application>Microsoft Macintosh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Baloo Bhaijaan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Day</dc:creator>
  <cp:lastModifiedBy>Fiona Day</cp:lastModifiedBy>
  <cp:revision>1</cp:revision>
  <dcterms:created xsi:type="dcterms:W3CDTF">2026-08-31T19:26:05Z</dcterms:created>
  <dcterms:modified xsi:type="dcterms:W3CDTF">2026-08-31T20:09:48Z</dcterms:modified>
</cp:coreProperties>
</file>