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20"/>
  </p:notesMasterIdLst>
  <p:handoutMasterIdLst>
    <p:handoutMasterId r:id="rId21"/>
  </p:handoutMasterIdLst>
  <p:sldIdLst>
    <p:sldId id="284" r:id="rId2"/>
    <p:sldId id="285" r:id="rId3"/>
    <p:sldId id="286" r:id="rId4"/>
    <p:sldId id="287" r:id="rId5"/>
    <p:sldId id="288" r:id="rId6"/>
    <p:sldId id="290" r:id="rId7"/>
    <p:sldId id="289" r:id="rId8"/>
    <p:sldId id="291" r:id="rId9"/>
    <p:sldId id="292" r:id="rId10"/>
    <p:sldId id="293" r:id="rId11"/>
    <p:sldId id="294" r:id="rId12"/>
    <p:sldId id="295" r:id="rId13"/>
    <p:sldId id="296" r:id="rId14"/>
    <p:sldId id="297" r:id="rId15"/>
    <p:sldId id="298" r:id="rId16"/>
    <p:sldId id="299" r:id="rId17"/>
    <p:sldId id="300" r:id="rId18"/>
    <p:sldId id="301" r:id="rId19"/>
  </p:sldIdLst>
  <p:sldSz cx="9144000" cy="6858000" type="screen4x3"/>
  <p:notesSz cx="6858000" cy="9144000"/>
  <p:embeddedFontLst>
    <p:embeddedFont>
      <p:font typeface="Calibri" panose="020F0502020204030204" pitchFamily="34" charset="0"/>
      <p:regular r:id="rId22"/>
      <p:bold r:id="rId23"/>
      <p:italic r:id="rId24"/>
      <p:boldItalic r:id="rId25"/>
    </p:embeddedFont>
    <p:embeddedFont>
      <p:font typeface="Twinkl" panose="02000000000000000000" pitchFamily="2" charset="77"/>
      <p:regular r:id="rId26"/>
      <p:bold r:id="rId27"/>
    </p:embeddedFont>
    <p:embeddedFont>
      <p:font typeface="Twinkl SemiBold" panose="02000000000000000000" pitchFamily="2" charset="77"/>
      <p:regular r:id="rId28"/>
      <p:bold r:id="rId29"/>
    </p:embeddedFont>
  </p:embeddedFontLst>
  <p:defaultTextStyle>
    <a:defPPr>
      <a:defRPr lang="en-US"/>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Twinkl" pitchFamily="2" charset="0"/>
        <a:ea typeface="+mn-ea"/>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winkl" pitchFamily="2"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winkl" pitchFamily="2"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winkl" pitchFamily="2"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winkl" pitchFamily="2" charset="0"/>
        <a:ea typeface="+mn-ea"/>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Twinkl" pitchFamily="2" charset="0"/>
        <a:ea typeface="+mn-ea"/>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Twinkl" pitchFamily="2" charset="0"/>
        <a:ea typeface="+mn-ea"/>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Twinkl" pitchFamily="2" charset="0"/>
        <a:ea typeface="+mn-ea"/>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0DFF9"/>
    <a:srgbClr val="F8BD95"/>
    <a:srgbClr val="FCD183"/>
    <a:srgbClr val="B9D36E"/>
    <a:srgbClr val="F39A92"/>
    <a:srgbClr val="A973AF"/>
    <a:srgbClr val="F27178"/>
    <a:srgbClr val="7FC34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118"/>
    <p:restoredTop sz="94659"/>
  </p:normalViewPr>
  <p:slideViewPr>
    <p:cSldViewPr snapToGrid="0" showGuides="1">
      <p:cViewPr varScale="1">
        <p:scale>
          <a:sx n="105" d="100"/>
          <a:sy n="105" d="100"/>
        </p:scale>
        <p:origin x="1696" y="19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GB" sz="1200" b="0" i="0" u="none" strike="noStrike" kern="1200" cap="none" spc="0" normalizeH="0" baseline="0" noProof="0">
              <a:ln>
                <a:noFill/>
              </a:ln>
              <a:solidFill>
                <a:schemeClr val="tx1"/>
              </a:solidFill>
              <a:effectLst/>
              <a:uLnTx/>
              <a:uFillTx/>
              <a:latin typeface="+mn-lt"/>
              <a:ea typeface="+mn-ea"/>
              <a:cs typeface="+mn-cs"/>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defRPr/>
            </a:pPr>
            <a:fld id="{E9CD32FD-9985-4CA9-A4DA-62F6484BFA65}" type="datetimeFigureOut">
              <a:rPr kumimoji="0" lang="en-GB" sz="1200" b="0" i="0" u="none" strike="noStrike" kern="1200" cap="none" spc="0" normalizeH="0" baseline="0" noProof="0">
                <a:ln>
                  <a:noFill/>
                </a:ln>
                <a:solidFill>
                  <a:schemeClr val="tx1"/>
                </a:solidFill>
                <a:effectLst/>
                <a:uLnTx/>
                <a:uFillTx/>
                <a:latin typeface="+mn-lt"/>
                <a:ea typeface="+mn-ea"/>
                <a:cs typeface="+mn-cs"/>
              </a:rPr>
              <a:t>03/03/2022</a:t>
            </a:fld>
            <a:endParaRPr kumimoji="0" lang="en-GB" sz="1200" b="0" i="0" u="none" strike="noStrike" kern="1200" cap="none" spc="0" normalizeH="0" baseline="0" noProof="0">
              <a:ln>
                <a:noFill/>
              </a:ln>
              <a:solidFill>
                <a:schemeClr val="tx1"/>
              </a:solidFill>
              <a:effectLst/>
              <a:uLnTx/>
              <a:uFillTx/>
              <a:latin typeface="+mn-lt"/>
              <a:ea typeface="+mn-ea"/>
              <a:cs typeface="+mn-cs"/>
            </a:endParaRPr>
          </a:p>
        </p:txBody>
      </p:sp>
      <p:sp>
        <p:nvSpPr>
          <p:cNvPr id="4" name="Footer Placeholder 3"/>
          <p:cNvSpPr>
            <a:spLocks noGrp="1"/>
          </p:cNvSpPr>
          <p:nvPr>
            <p:ph type="ftr" sz="quarter" idx="2"/>
          </p:nvPr>
        </p:nvSpPr>
        <p:spPr>
          <a:xfrm>
            <a:off x="0" y="8685213"/>
            <a:ext cx="2971800" cy="458788"/>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GB" sz="1200" b="0" i="0" u="none" strike="noStrike" kern="1200" cap="none" spc="0" normalizeH="0" baseline="0" noProof="0">
              <a:ln>
                <a:noFill/>
              </a:ln>
              <a:solidFill>
                <a:schemeClr val="tx1"/>
              </a:solidFill>
              <a:effectLst/>
              <a:uLnTx/>
              <a:uFillTx/>
              <a:latin typeface="+mn-lt"/>
              <a:ea typeface="+mn-ea"/>
              <a:cs typeface="+mn-cs"/>
            </a:endParaRPr>
          </a:p>
        </p:txBody>
      </p:sp>
      <p:sp>
        <p:nvSpPr>
          <p:cNvPr id="5" name="Slide Number Placeholder 4"/>
          <p:cNvSpPr>
            <a:spLocks noGrp="1"/>
          </p:cNvSpPr>
          <p:nvPr>
            <p:ph type="sldNum" sz="quarter" idx="3"/>
          </p:nvPr>
        </p:nvSpPr>
        <p:spPr>
          <a:xfrm>
            <a:off x="3884613" y="8685213"/>
            <a:ext cx="2971800" cy="458788"/>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defRPr/>
            </a:pPr>
            <a:fld id="{B76F076A-8665-4C7D-B698-205570B8164E}" type="slidenum">
              <a:rPr kumimoji="0" lang="en-GB" sz="1200" b="0" i="0" u="none" strike="noStrike" kern="1200" cap="none" spc="0" normalizeH="0" baseline="0" noProof="0">
                <a:ln>
                  <a:noFill/>
                </a:ln>
                <a:solidFill>
                  <a:schemeClr val="tx1"/>
                </a:solidFill>
                <a:effectLst/>
                <a:uLnTx/>
                <a:uFillTx/>
                <a:latin typeface="+mn-lt"/>
                <a:ea typeface="+mn-ea"/>
                <a:cs typeface="+mn-cs"/>
              </a:rPr>
              <a:t>‹#›</a:t>
            </a:fld>
            <a:endParaRPr kumimoji="0" lang="en-GB" sz="1200" b="0" i="0" u="none" strike="noStrike" kern="1200" cap="none" spc="0" normalizeH="0" baseline="0" noProof="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GB" sz="1200" b="0" i="0" u="none" strike="noStrike" kern="1200" cap="none" spc="0" normalizeH="0" baseline="0" noProof="0">
              <a:ln>
                <a:noFill/>
              </a:ln>
              <a:solidFill>
                <a:schemeClr val="tx1"/>
              </a:solidFill>
              <a:effectLst/>
              <a:uLnTx/>
              <a:uFillTx/>
              <a:latin typeface="+mn-lt"/>
              <a:ea typeface="+mn-ea"/>
              <a:cs typeface="+mn-cs"/>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defRPr/>
            </a:pPr>
            <a:fld id="{58D3B124-8EEA-4DF8-AF02-9210D31F31D9}" type="datetimeFigureOut">
              <a:rPr kumimoji="0" lang="en-GB" sz="1200" b="0" i="0" u="none" strike="noStrike" kern="1200" cap="none" spc="0" normalizeH="0" baseline="0" noProof="0">
                <a:ln>
                  <a:noFill/>
                </a:ln>
                <a:solidFill>
                  <a:schemeClr val="tx1"/>
                </a:solidFill>
                <a:effectLst/>
                <a:uLnTx/>
                <a:uFillTx/>
                <a:latin typeface="+mn-lt"/>
                <a:ea typeface="+mn-ea"/>
                <a:cs typeface="+mn-cs"/>
              </a:rPr>
              <a:t>03/03/2022</a:t>
            </a:fld>
            <a:endParaRPr kumimoji="0" lang="en-GB" sz="1200" b="0" i="0" u="none" strike="noStrike" kern="1200" cap="none" spc="0" normalizeH="0" baseline="0" noProof="0">
              <a:ln>
                <a:noFill/>
              </a:ln>
              <a:solidFill>
                <a:schemeClr val="tx1"/>
              </a:solidFill>
              <a:effectLst/>
              <a:uLnTx/>
              <a:uFillTx/>
              <a:latin typeface="+mn-lt"/>
              <a:ea typeface="+mn-ea"/>
              <a:cs typeface="+mn-cs"/>
            </a:endParaRPr>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en-GB" sz="1200" b="0" i="0" u="none" strike="noStrike" kern="1200" cap="none" spc="0" normalizeH="0" baseline="0" noProof="0">
              <a:ln>
                <a:noFill/>
              </a:ln>
              <a:solidFill>
                <a:schemeClr val="tx1"/>
              </a:solidFill>
              <a:effectLst/>
              <a:uLnTx/>
              <a:uFillTx/>
              <a:latin typeface="+mn-lt"/>
              <a:ea typeface="+mn-ea"/>
              <a:cs typeface="+mn-cs"/>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a:ln>
                  <a:noFill/>
                </a:ln>
                <a:solidFill>
                  <a:schemeClr val="tx1"/>
                </a:solidFill>
                <a:effectLst/>
                <a:uLnTx/>
                <a:uFillTx/>
                <a:latin typeface="+mn-lt"/>
                <a:ea typeface="+mn-ea"/>
                <a:cs typeface="+mn-cs"/>
              </a:rPr>
              <a:t>Click to edit Master text styles</a:t>
            </a: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a:ln>
                  <a:noFill/>
                </a:ln>
                <a:solidFill>
                  <a:schemeClr val="tx1"/>
                </a:solidFill>
                <a:effectLst/>
                <a:uLnTx/>
                <a:uFillTx/>
                <a:latin typeface="+mn-lt"/>
                <a:ea typeface="+mn-ea"/>
                <a:cs typeface="+mn-cs"/>
              </a:rPr>
              <a:t>Second level</a:t>
            </a: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a:ln>
                  <a:noFill/>
                </a:ln>
                <a:solidFill>
                  <a:schemeClr val="tx1"/>
                </a:solidFill>
                <a:effectLst/>
                <a:uLnTx/>
                <a:uFillTx/>
                <a:latin typeface="+mn-lt"/>
                <a:ea typeface="+mn-ea"/>
                <a:cs typeface="+mn-cs"/>
              </a:rPr>
              <a:t>Third level</a:t>
            </a: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a:ln>
                  <a:noFill/>
                </a:ln>
                <a:solidFill>
                  <a:schemeClr val="tx1"/>
                </a:solidFill>
                <a:effectLst/>
                <a:uLnTx/>
                <a:uFillTx/>
                <a:latin typeface="+mn-lt"/>
                <a:ea typeface="+mn-ea"/>
                <a:cs typeface="+mn-cs"/>
              </a:rPr>
              <a:t>Fourth level</a:t>
            </a: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a:ln>
                  <a:noFill/>
                </a:ln>
                <a:solidFill>
                  <a:schemeClr val="tx1"/>
                </a:solidFill>
                <a:effectLst/>
                <a:uLnTx/>
                <a:uFillTx/>
                <a:latin typeface="+mn-lt"/>
                <a:ea typeface="+mn-ea"/>
                <a:cs typeface="+mn-cs"/>
              </a:rPr>
              <a:t>Fifth level</a:t>
            </a:r>
            <a:endParaRPr kumimoji="0" lang="en-GB" sz="1200" b="0" i="0" u="none" strike="noStrike" kern="1200" cap="none" spc="0" normalizeH="0" baseline="0" noProof="0">
              <a:ln>
                <a:noFill/>
              </a:ln>
              <a:solidFill>
                <a:schemeClr val="tx1"/>
              </a:solidFill>
              <a:effectLst/>
              <a:uLnTx/>
              <a:uFillTx/>
              <a:latin typeface="+mn-lt"/>
              <a:ea typeface="+mn-ea"/>
              <a:cs typeface="+mn-cs"/>
            </a:endParaRPr>
          </a:p>
        </p:txBody>
      </p:sp>
      <p:sp>
        <p:nvSpPr>
          <p:cNvPr id="6" name="Footer Placeholder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GB" sz="1200" b="0" i="0" u="none" strike="noStrike" kern="1200" cap="none" spc="0" normalizeH="0" baseline="0" noProof="0">
              <a:ln>
                <a:noFill/>
              </a:ln>
              <a:solidFill>
                <a:schemeClr val="tx1"/>
              </a:solidFill>
              <a:effectLst/>
              <a:uLnTx/>
              <a:uFillTx/>
              <a:latin typeface="+mn-lt"/>
              <a:ea typeface="+mn-ea"/>
              <a:cs typeface="+mn-cs"/>
            </a:endParaRPr>
          </a:p>
        </p:txBody>
      </p:sp>
      <p:sp>
        <p:nvSpPr>
          <p:cNvPr id="7" name="Slide Number Placeholder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defRPr/>
            </a:pPr>
            <a:fld id="{07427690-F02E-4DB5-B336-0FB73EC0521F}" type="slidenum">
              <a:rPr kumimoji="0" lang="en-GB" sz="1200" b="0" i="0" u="none" strike="noStrike" kern="1200" cap="none" spc="0" normalizeH="0" baseline="0" noProof="0">
                <a:ln>
                  <a:noFill/>
                </a:ln>
                <a:solidFill>
                  <a:schemeClr val="tx1"/>
                </a:solidFill>
                <a:effectLst/>
                <a:uLnTx/>
                <a:uFillTx/>
                <a:latin typeface="+mn-lt"/>
                <a:ea typeface="+mn-ea"/>
                <a:cs typeface="+mn-cs"/>
              </a:rPr>
              <a:t>‹#›</a:t>
            </a:fld>
            <a:endParaRPr kumimoji="0" lang="en-GB" sz="1200" b="0" i="0" u="none" strike="noStrike" kern="1200" cap="none" spc="0" normalizeH="0" baseline="0" noProof="0">
              <a:ln>
                <a:noFill/>
              </a:ln>
              <a:solidFill>
                <a:schemeClr val="tx1"/>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rotWithShape="0">
          <a:blip r:embed="rId2"/>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rotWithShape="0">
          <a:blip r:embed="rId2"/>
          <a:stretch>
            <a:fillRect/>
          </a:stretch>
        </a:blipFill>
        <a:effectLst/>
      </p:bgPr>
    </p:bg>
    <p:spTree>
      <p:nvGrpSpPr>
        <p:cNvPr id="1" name=""/>
        <p:cNvGrpSpPr/>
        <p:nvPr/>
      </p:nvGrpSpPr>
      <p:grpSpPr>
        <a:xfrm>
          <a:off x="0" y="0"/>
          <a:ext cx="0" cy="0"/>
          <a:chOff x="0" y="0"/>
          <a:chExt cx="0" cy="0"/>
        </a:xfrm>
      </p:grpSpPr>
      <p:sp>
        <p:nvSpPr>
          <p:cNvPr id="4" name="Rounded Rectangle 3"/>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GB" sz="1350" b="0" i="0" u="none" strike="noStrike" kern="1200" cap="none" spc="0" normalizeH="0" baseline="0" noProof="0" dirty="0">
                <a:ln>
                  <a:noFill/>
                </a:ln>
                <a:solidFill>
                  <a:schemeClr val="lt1"/>
                </a:solidFill>
                <a:effectLst/>
                <a:uLnTx/>
                <a:uFillTx/>
                <a:latin typeface="+mn-lt"/>
                <a:ea typeface="+mn-ea"/>
                <a:cs typeface="+mn-cs"/>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pPr lvl="0"/>
            <a:r>
              <a:rPr lang="en-US"/>
              <a:t>Click to edit Master text styles</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3A W6 / T3B W1">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4098" name="Picture 4"/>
          <p:cNvPicPr>
            <a:picLocks noChangeAspect="1"/>
          </p:cNvPicPr>
          <p:nvPr userDrawn="1"/>
        </p:nvPicPr>
        <p:blipFill>
          <a:blip r:embed="rId3"/>
          <a:stretch>
            <a:fillRect/>
          </a:stretch>
        </p:blipFill>
        <p:spPr>
          <a:xfrm>
            <a:off x="8523288" y="6196013"/>
            <a:ext cx="576262" cy="581025"/>
          </a:xfrm>
          <a:prstGeom prst="rect">
            <a:avLst/>
          </a:prstGeom>
          <a:noFill/>
          <a:ln w="9525">
            <a:noFill/>
          </a:ln>
        </p:spPr>
      </p:pic>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5"/>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a:xfrm>
            <a:off x="490538" y="695325"/>
            <a:ext cx="8162925" cy="1150938"/>
          </a:xfrm>
          <a:prstGeom prst="roundRect">
            <a:avLst>
              <a:gd name="adj" fmla="val 9639"/>
            </a:avLst>
          </a:prstGeom>
          <a:noFill/>
          <a:ln w="25400">
            <a:noFill/>
          </a:ln>
        </p:spPr>
        <p:txBody>
          <a:bodyPr lIns="252000" tIns="252000" rIns="252000" bIns="252000" anchor="ctr" anchorCtr="1"/>
          <a:lstStyle/>
          <a:p>
            <a:pPr lvl="0"/>
            <a:r>
              <a:rPr lang="en-US" altLang="en-US" dirty="0"/>
              <a:t>Click to edit Master title style</a:t>
            </a:r>
          </a:p>
        </p:txBody>
      </p:sp>
      <p:sp>
        <p:nvSpPr>
          <p:cNvPr id="1027" name="Text Placeholder 2"/>
          <p:cNvSpPr>
            <a:spLocks noGrp="1"/>
          </p:cNvSpPr>
          <p:nvPr>
            <p:ph type="body" idx="1"/>
          </p:nvPr>
        </p:nvSpPr>
        <p:spPr>
          <a:xfrm>
            <a:off x="490538" y="1957388"/>
            <a:ext cx="8162925" cy="4387850"/>
          </a:xfrm>
          <a:prstGeom prst="roundRect">
            <a:avLst>
              <a:gd name="adj" fmla="val 2583"/>
            </a:avLst>
          </a:prstGeom>
          <a:noFill/>
          <a:ln w="25400">
            <a:noFill/>
          </a:ln>
        </p:spPr>
        <p:txBody>
          <a:bodyPr lIns="252000" tIns="252000" rIns="252000" bIns="252000"/>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hf sldNum="0" hdr="0" ftr="0" dt="0"/>
  <p:txStyles>
    <p:titleStyle>
      <a:lvl1pPr algn="l" rtl="0" eaLnBrk="0" fontAlgn="base" hangingPunct="0">
        <a:lnSpc>
          <a:spcPct val="90000"/>
        </a:lnSpc>
        <a:spcBef>
          <a:spcPct val="0"/>
        </a:spcBef>
        <a:spcAft>
          <a:spcPct val="0"/>
        </a:spcAft>
        <a:defRPr sz="4000" b="1" kern="1200">
          <a:solidFill>
            <a:srgbClr val="1C1C1C"/>
          </a:solidFill>
          <a:latin typeface="Twinkl" pitchFamily="2"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p:cNvPicPr>
          <p:nvPr/>
        </p:nvPicPr>
        <p:blipFill>
          <a:blip r:embed="rId2"/>
          <a:stretch>
            <a:fillRect/>
          </a:stretch>
        </p:blipFill>
        <p:spPr>
          <a:xfrm>
            <a:off x="8523288" y="6196013"/>
            <a:ext cx="576262" cy="581025"/>
          </a:xfrm>
          <a:prstGeom prst="rect">
            <a:avLst/>
          </a:prstGeom>
          <a:noFill/>
          <a:ln w="9525">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3136900" y="3797300"/>
            <a:ext cx="1704975" cy="1090613"/>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GB" sz="1800" b="0" i="0" u="none" strike="noStrike" kern="1200" cap="none" spc="0" normalizeH="0" baseline="0" noProof="0">
              <a:ln>
                <a:noFill/>
              </a:ln>
              <a:solidFill>
                <a:schemeClr val="lt1"/>
              </a:solidFill>
              <a:effectLst/>
              <a:uLnTx/>
              <a:uFillTx/>
              <a:latin typeface="+mn-lt"/>
              <a:ea typeface="+mn-ea"/>
              <a:cs typeface="+mn-cs"/>
            </a:endParaRPr>
          </a:p>
        </p:txBody>
      </p:sp>
      <p:sp>
        <p:nvSpPr>
          <p:cNvPr id="8" name="Rounded Rectangle 7"/>
          <p:cNvSpPr/>
          <p:nvPr/>
        </p:nvSpPr>
        <p:spPr>
          <a:xfrm>
            <a:off x="3614738" y="2919413"/>
            <a:ext cx="1704975" cy="1968500"/>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GB" sz="1800" b="0" i="0" u="none" strike="noStrike" kern="1200" cap="none" spc="0" normalizeH="0" baseline="0" noProof="0">
              <a:ln>
                <a:noFill/>
              </a:ln>
              <a:solidFill>
                <a:schemeClr val="lt1"/>
              </a:solidFill>
              <a:effectLst/>
              <a:uLnTx/>
              <a:uFillTx/>
              <a:latin typeface="+mn-lt"/>
              <a:ea typeface="+mn-ea"/>
              <a:cs typeface="+mn-cs"/>
            </a:endParaRPr>
          </a:p>
        </p:txBody>
      </p:sp>
      <p:sp>
        <p:nvSpPr>
          <p:cNvPr id="8196" name="Title 1"/>
          <p:cNvSpPr>
            <a:spLocks noGrp="1"/>
          </p:cNvSpPr>
          <p:nvPr>
            <p:ph type="title"/>
          </p:nvPr>
        </p:nvSpPr>
        <p:spPr>
          <a:xfrm>
            <a:off x="457200" y="479425"/>
            <a:ext cx="8220075" cy="993775"/>
          </a:xfrm>
          <a:ln/>
        </p:spPr>
        <p:txBody>
          <a:bodyPr vert="horz" wrap="square" lIns="252000" tIns="252000" rIns="252000" bIns="252000" anchor="ctr" anchorCtr="1"/>
          <a:lstStyle/>
          <a:p>
            <a:r>
              <a:rPr lang="en-GB" altLang="en-US" kern="1200" dirty="0">
                <a:latin typeface="Twinkl SemiBold" pitchFamily="2" charset="0"/>
                <a:ea typeface="+mj-ea"/>
                <a:cs typeface="+mj-cs"/>
              </a:rPr>
              <a:t>Palm Sunday</a:t>
            </a:r>
          </a:p>
        </p:txBody>
      </p:sp>
      <p:pic>
        <p:nvPicPr>
          <p:cNvPr id="8197" name="Picture 3"/>
          <p:cNvPicPr>
            <a:picLocks noChangeAspect="1"/>
          </p:cNvPicPr>
          <p:nvPr/>
        </p:nvPicPr>
        <p:blipFill>
          <a:blip r:embed="rId2"/>
          <a:stretch>
            <a:fillRect/>
          </a:stretch>
        </p:blipFill>
        <p:spPr>
          <a:xfrm>
            <a:off x="625475" y="1473200"/>
            <a:ext cx="4068763" cy="4860925"/>
          </a:xfrm>
          <a:prstGeom prst="rect">
            <a:avLst/>
          </a:prstGeom>
          <a:noFill/>
          <a:ln w="9525">
            <a:noFill/>
          </a:ln>
        </p:spPr>
      </p:pic>
      <p:sp>
        <p:nvSpPr>
          <p:cNvPr id="7" name="Rounded Rectangle 6"/>
          <p:cNvSpPr/>
          <p:nvPr/>
        </p:nvSpPr>
        <p:spPr>
          <a:xfrm>
            <a:off x="4795838" y="2919413"/>
            <a:ext cx="3570288" cy="1968500"/>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GB" altLang="en-US" sz="1800" b="0" i="0" u="none" strike="noStrike" kern="1200" cap="none" spc="0" normalizeH="0" baseline="0" noProof="0" dirty="0">
                <a:ln>
                  <a:noFill/>
                </a:ln>
                <a:solidFill>
                  <a:srgbClr val="000000"/>
                </a:solidFill>
                <a:effectLst/>
                <a:uLnTx/>
                <a:uFillTx/>
                <a:latin typeface="+mn-lt"/>
                <a:ea typeface="+mn-ea"/>
                <a:cs typeface="+mn-cs"/>
              </a:rPr>
              <a:t>Holy Week begins on Palm Sunday. On this day, Jesus sent two of his disciples to find a young donkey and bring it to him so that he could ride into Jerusalem.</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4757738" y="1473200"/>
            <a:ext cx="1704975" cy="2344738"/>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GB" sz="1800" b="0" i="0" u="none" strike="noStrike" kern="1200" cap="none" spc="0" normalizeH="0" baseline="0" noProof="0">
              <a:ln>
                <a:noFill/>
              </a:ln>
              <a:solidFill>
                <a:schemeClr val="lt1"/>
              </a:solidFill>
              <a:effectLst/>
              <a:uLnTx/>
              <a:uFillTx/>
              <a:latin typeface="+mn-lt"/>
              <a:ea typeface="+mn-ea"/>
              <a:cs typeface="+mn-cs"/>
            </a:endParaRPr>
          </a:p>
        </p:txBody>
      </p:sp>
      <p:sp>
        <p:nvSpPr>
          <p:cNvPr id="9219" name="Title 1"/>
          <p:cNvSpPr>
            <a:spLocks noGrp="1"/>
          </p:cNvSpPr>
          <p:nvPr>
            <p:ph type="title"/>
          </p:nvPr>
        </p:nvSpPr>
        <p:spPr>
          <a:xfrm>
            <a:off x="457200" y="479425"/>
            <a:ext cx="8220075" cy="993775"/>
          </a:xfrm>
          <a:ln/>
        </p:spPr>
        <p:txBody>
          <a:bodyPr vert="horz" wrap="square" lIns="252000" tIns="252000" rIns="252000" bIns="252000" anchor="ctr" anchorCtr="1"/>
          <a:lstStyle/>
          <a:p>
            <a:r>
              <a:rPr lang="en-GB" altLang="en-US" kern="1200" dirty="0">
                <a:latin typeface="Twinkl SemiBold" pitchFamily="2" charset="0"/>
                <a:ea typeface="+mj-ea"/>
                <a:cs typeface="+mj-cs"/>
              </a:rPr>
              <a:t>Palm Sunday</a:t>
            </a:r>
          </a:p>
        </p:txBody>
      </p:sp>
      <p:sp>
        <p:nvSpPr>
          <p:cNvPr id="6" name="Rounded Rectangle 5"/>
          <p:cNvSpPr/>
          <p:nvPr/>
        </p:nvSpPr>
        <p:spPr>
          <a:xfrm>
            <a:off x="928688" y="1473200"/>
            <a:ext cx="4410075" cy="2344738"/>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The disciples brought the donkey to Jesus and spread their cloaks over its back for him to sit on. As Jesus approached Jerusalem, crowds gathered, waving palm branches and shouting “Hosanna! </a:t>
            </a:r>
            <a:r>
              <a:rPr kumimoji="0" lang="en-GB" altLang="en-US" sz="1800" b="0" i="0" u="none" strike="noStrike" kern="1200" cap="none" spc="0" normalizeH="0" baseline="0" noProof="0" dirty="0">
                <a:ln>
                  <a:noFill/>
                </a:ln>
                <a:solidFill>
                  <a:srgbClr val="000000"/>
                </a:solidFill>
                <a:effectLst/>
                <a:uLnTx/>
                <a:uFillTx/>
                <a:latin typeface="+mn-lt"/>
                <a:ea typeface="+mn-ea"/>
                <a:cs typeface="+mn-cs"/>
              </a:rPr>
              <a:t>The people were very pleased to see him.</a:t>
            </a:r>
            <a:endParaRPr kumimoji="0" lang="en-GB" altLang="en-US" sz="1800" b="0" i="0" u="none" strike="noStrike" kern="1200" cap="none" spc="0" normalizeH="0" baseline="0" noProof="0" dirty="0">
              <a:ln>
                <a:noFill/>
              </a:ln>
              <a:solidFill>
                <a:srgbClr val="FF0000"/>
              </a:solidFill>
              <a:effectLst/>
              <a:uLnTx/>
              <a:uFillTx/>
              <a:latin typeface="+mn-lt"/>
              <a:ea typeface="+mn-ea"/>
              <a:cs typeface="+mn-cs"/>
            </a:endParaRPr>
          </a:p>
        </p:txBody>
      </p:sp>
      <p:pic>
        <p:nvPicPr>
          <p:cNvPr id="9221" name="Picture 7"/>
          <p:cNvPicPr>
            <a:picLocks noChangeAspect="1"/>
          </p:cNvPicPr>
          <p:nvPr/>
        </p:nvPicPr>
        <p:blipFill>
          <a:blip r:embed="rId2"/>
          <a:srcRect r="7021" b="10889"/>
          <a:stretch>
            <a:fillRect/>
          </a:stretch>
        </p:blipFill>
        <p:spPr>
          <a:xfrm>
            <a:off x="5338763" y="862013"/>
            <a:ext cx="3805237" cy="6005512"/>
          </a:xfrm>
          <a:prstGeom prst="rect">
            <a:avLst/>
          </a:prstGeom>
          <a:noFill/>
          <a:ln w="9525">
            <a:noFill/>
          </a:ln>
        </p:spPr>
      </p:pic>
      <p:pic>
        <p:nvPicPr>
          <p:cNvPr id="9222" name="Picture 9"/>
          <p:cNvPicPr>
            <a:picLocks noChangeAspect="1"/>
          </p:cNvPicPr>
          <p:nvPr/>
        </p:nvPicPr>
        <p:blipFill>
          <a:blip r:embed="rId3"/>
          <a:stretch>
            <a:fillRect/>
          </a:stretch>
        </p:blipFill>
        <p:spPr>
          <a:xfrm>
            <a:off x="596900" y="3906838"/>
            <a:ext cx="4205288" cy="2951162"/>
          </a:xfrm>
          <a:prstGeom prst="rect">
            <a:avLst/>
          </a:prstGeom>
          <a:noFill/>
          <a:ln w="9525">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457200" y="479425"/>
            <a:ext cx="8220075" cy="993775"/>
          </a:xfrm>
          <a:ln/>
        </p:spPr>
        <p:txBody>
          <a:bodyPr vert="horz" wrap="square" lIns="252000" tIns="252000" rIns="252000" bIns="252000" anchor="ctr" anchorCtr="1"/>
          <a:lstStyle/>
          <a:p>
            <a:r>
              <a:rPr lang="en-GB" altLang="en-US" kern="1200" dirty="0">
                <a:latin typeface="Twinkl SemiBold" pitchFamily="2" charset="0"/>
                <a:ea typeface="+mj-ea"/>
                <a:cs typeface="+mj-cs"/>
              </a:rPr>
              <a:t>Jesus at the Temple</a:t>
            </a:r>
          </a:p>
        </p:txBody>
      </p:sp>
      <p:sp>
        <p:nvSpPr>
          <p:cNvPr id="4" name="Rounded Rectangle 3"/>
          <p:cNvSpPr/>
          <p:nvPr/>
        </p:nvSpPr>
        <p:spPr>
          <a:xfrm>
            <a:off x="5076825" y="1473200"/>
            <a:ext cx="3467100" cy="4524375"/>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Jesus entered the Temple. He was horrified to see that people had set up market stalls and were buying and selling things. </a:t>
            </a:r>
          </a:p>
          <a:p>
            <a:pPr marL="0" marR="0" lvl="0" indent="0" algn="l" defTabSz="914400" rtl="0" eaLnBrk="1" fontAlgn="base" latinLnBrk="0" hangingPunct="1">
              <a:lnSpc>
                <a:spcPct val="100000"/>
              </a:lnSpc>
              <a:spcBef>
                <a:spcPct val="0"/>
              </a:spcBef>
              <a:spcAft>
                <a:spcPct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Jesus shouted, “My house shall be a house of prayer, but you have turned it into a den of robbers!”</a:t>
            </a:r>
          </a:p>
          <a:p>
            <a:pPr marL="0" marR="0" lvl="0" indent="0" algn="l" defTabSz="914400" rtl="0" eaLnBrk="1" fontAlgn="base" latinLnBrk="0" hangingPunct="1">
              <a:lnSpc>
                <a:spcPct val="100000"/>
              </a:lnSpc>
              <a:spcBef>
                <a:spcPct val="0"/>
              </a:spcBef>
              <a:spcAft>
                <a:spcPct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He was very upset that people were not treating the Temple with the respect that they should. </a:t>
            </a:r>
          </a:p>
        </p:txBody>
      </p:sp>
      <p:pic>
        <p:nvPicPr>
          <p:cNvPr id="10244" name="Picture 4"/>
          <p:cNvPicPr>
            <a:picLocks noChangeAspect="1"/>
          </p:cNvPicPr>
          <p:nvPr/>
        </p:nvPicPr>
        <p:blipFill>
          <a:blip r:embed="rId2"/>
          <a:stretch>
            <a:fillRect/>
          </a:stretch>
        </p:blipFill>
        <p:spPr>
          <a:xfrm>
            <a:off x="0" y="2705100"/>
            <a:ext cx="5324475" cy="4152900"/>
          </a:xfrm>
          <a:prstGeom prst="rect">
            <a:avLst/>
          </a:prstGeom>
          <a:noFill/>
          <a:ln w="9525">
            <a:noFill/>
          </a:ln>
        </p:spPr>
      </p:pic>
      <p:pic>
        <p:nvPicPr>
          <p:cNvPr id="10245" name="Picture 5"/>
          <p:cNvPicPr>
            <a:picLocks noChangeAspect="1"/>
          </p:cNvPicPr>
          <p:nvPr/>
        </p:nvPicPr>
        <p:blipFill>
          <a:blip r:embed="rId3"/>
          <a:srcRect l="5008" t="10167" r="69946" b="56354"/>
          <a:stretch>
            <a:fillRect/>
          </a:stretch>
        </p:blipFill>
        <p:spPr>
          <a:xfrm>
            <a:off x="2925763" y="2066925"/>
            <a:ext cx="1079500" cy="1125538"/>
          </a:xfrm>
          <a:prstGeom prst="rect">
            <a:avLst/>
          </a:prstGeom>
          <a:noFill/>
          <a:ln w="9525">
            <a:noFill/>
          </a:ln>
        </p:spPr>
      </p:pic>
      <p:pic>
        <p:nvPicPr>
          <p:cNvPr id="10246" name="Picture 6"/>
          <p:cNvPicPr>
            <a:picLocks noChangeAspect="1"/>
          </p:cNvPicPr>
          <p:nvPr/>
        </p:nvPicPr>
        <p:blipFill>
          <a:blip r:embed="rId3"/>
          <a:srcRect l="5008" t="10167" r="69946" b="56354"/>
          <a:stretch>
            <a:fillRect/>
          </a:stretch>
        </p:blipFill>
        <p:spPr>
          <a:xfrm>
            <a:off x="771525" y="963613"/>
            <a:ext cx="1079500" cy="1125537"/>
          </a:xfrm>
          <a:prstGeom prst="rect">
            <a:avLst/>
          </a:prstGeom>
          <a:noFill/>
          <a:ln w="9525">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663575" y="1333500"/>
            <a:ext cx="4175125" cy="4826000"/>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While Jesus was at Bethany, a woman arrived carrying an alabaster jar full of expensive perfume.</a:t>
            </a:r>
          </a:p>
          <a:p>
            <a:pPr marL="0" marR="0" lvl="0" indent="0" algn="l" defTabSz="914400" rtl="0" eaLnBrk="1" fontAlgn="base" latinLnBrk="0" hangingPunct="1">
              <a:lnSpc>
                <a:spcPct val="100000"/>
              </a:lnSpc>
              <a:spcBef>
                <a:spcPct val="0"/>
              </a:spcBef>
              <a:spcAft>
                <a:spcPct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The woman poured the perfume on Jesus’ head. The disciples were cross, saying that the perfume was expensive and it was now wasted when it could have been sold and the money given to the poor.</a:t>
            </a:r>
          </a:p>
          <a:p>
            <a:pPr marL="0" marR="0" lvl="0" indent="0" algn="l" defTabSz="914400" rtl="0" eaLnBrk="1" fontAlgn="base" latinLnBrk="0" hangingPunct="1">
              <a:lnSpc>
                <a:spcPct val="100000"/>
              </a:lnSpc>
              <a:spcBef>
                <a:spcPct val="0"/>
              </a:spcBef>
              <a:spcAft>
                <a:spcPct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Jesus explained that the woman had done what she had to show kindness and respect </a:t>
            </a:r>
            <a:br>
              <a:rPr kumimoji="0" lang="en-GB" altLang="en-US" sz="1800" b="0" i="0" u="none" strike="noStrike" kern="1200" cap="none" spc="0" normalizeH="0" baseline="0" noProof="0" dirty="0">
                <a:ln>
                  <a:noFill/>
                </a:ln>
                <a:solidFill>
                  <a:schemeClr val="tx1"/>
                </a:solidFill>
                <a:effectLst/>
                <a:uLnTx/>
                <a:uFillTx/>
                <a:latin typeface="+mn-lt"/>
                <a:ea typeface="+mn-ea"/>
                <a:cs typeface="+mn-cs"/>
              </a:rPr>
            </a:br>
            <a:r>
              <a:rPr kumimoji="0" lang="en-GB" altLang="en-US" sz="1800" b="0" i="0" u="none" strike="noStrike" kern="1200" cap="none" spc="0" normalizeH="0" baseline="0" noProof="0" dirty="0">
                <a:ln>
                  <a:noFill/>
                </a:ln>
                <a:solidFill>
                  <a:schemeClr val="tx1"/>
                </a:solidFill>
                <a:effectLst/>
                <a:uLnTx/>
                <a:uFillTx/>
                <a:latin typeface="+mn-lt"/>
                <a:ea typeface="+mn-ea"/>
                <a:cs typeface="+mn-cs"/>
              </a:rPr>
              <a:t>towards him.</a:t>
            </a:r>
          </a:p>
        </p:txBody>
      </p:sp>
      <p:sp>
        <p:nvSpPr>
          <p:cNvPr id="11267" name="Title 1"/>
          <p:cNvSpPr>
            <a:spLocks noGrp="1"/>
          </p:cNvSpPr>
          <p:nvPr>
            <p:ph type="title"/>
          </p:nvPr>
        </p:nvSpPr>
        <p:spPr>
          <a:xfrm>
            <a:off x="457200" y="479425"/>
            <a:ext cx="8220075" cy="993775"/>
          </a:xfrm>
          <a:ln/>
        </p:spPr>
        <p:txBody>
          <a:bodyPr vert="horz" wrap="square" lIns="252000" tIns="252000" rIns="252000" bIns="252000" anchor="ctr" anchorCtr="1"/>
          <a:lstStyle/>
          <a:p>
            <a:r>
              <a:rPr lang="en-GB" altLang="en-US" kern="1200" dirty="0">
                <a:latin typeface="Twinkl SemiBold" pitchFamily="2" charset="0"/>
                <a:ea typeface="+mj-ea"/>
                <a:cs typeface="+mj-cs"/>
              </a:rPr>
              <a:t>A Woman Washes Jesus’ Feet</a:t>
            </a:r>
          </a:p>
        </p:txBody>
      </p:sp>
      <p:pic>
        <p:nvPicPr>
          <p:cNvPr id="11268" name="Picture 3"/>
          <p:cNvPicPr>
            <a:picLocks noChangeAspect="1"/>
          </p:cNvPicPr>
          <p:nvPr/>
        </p:nvPicPr>
        <p:blipFill>
          <a:blip r:embed="rId2"/>
          <a:srcRect b="10159"/>
          <a:stretch>
            <a:fillRect/>
          </a:stretch>
        </p:blipFill>
        <p:spPr>
          <a:xfrm>
            <a:off x="6677025" y="2590800"/>
            <a:ext cx="2000250" cy="4267200"/>
          </a:xfrm>
          <a:prstGeom prst="rect">
            <a:avLst/>
          </a:prstGeom>
          <a:noFill/>
          <a:ln w="9525">
            <a:noFill/>
          </a:ln>
        </p:spPr>
      </p:pic>
      <p:pic>
        <p:nvPicPr>
          <p:cNvPr id="11269" name="Picture 4"/>
          <p:cNvPicPr>
            <a:picLocks noChangeAspect="1"/>
          </p:cNvPicPr>
          <p:nvPr/>
        </p:nvPicPr>
        <p:blipFill>
          <a:blip r:embed="rId3"/>
          <a:srcRect b="14935"/>
          <a:stretch>
            <a:fillRect/>
          </a:stretch>
        </p:blipFill>
        <p:spPr>
          <a:xfrm>
            <a:off x="4613275" y="2311400"/>
            <a:ext cx="2063750" cy="4546600"/>
          </a:xfrm>
          <a:prstGeom prst="rect">
            <a:avLst/>
          </a:prstGeom>
          <a:noFill/>
          <a:ln w="9525">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457200" y="479425"/>
            <a:ext cx="8220075" cy="993775"/>
          </a:xfrm>
          <a:ln/>
        </p:spPr>
        <p:txBody>
          <a:bodyPr vert="horz" wrap="square" lIns="252000" tIns="252000" rIns="252000" bIns="252000" anchor="ctr" anchorCtr="1"/>
          <a:lstStyle/>
          <a:p>
            <a:r>
              <a:rPr lang="en-GB" altLang="en-US" kern="1200" dirty="0">
                <a:latin typeface="Twinkl SemiBold" pitchFamily="2" charset="0"/>
                <a:ea typeface="+mj-ea"/>
                <a:cs typeface="+mj-cs"/>
              </a:rPr>
              <a:t>Wednesday</a:t>
            </a:r>
          </a:p>
        </p:txBody>
      </p:sp>
      <p:sp>
        <p:nvSpPr>
          <p:cNvPr id="4" name="Rounded Rectangle 3"/>
          <p:cNvSpPr/>
          <p:nvPr/>
        </p:nvSpPr>
        <p:spPr>
          <a:xfrm>
            <a:off x="1096963" y="1473200"/>
            <a:ext cx="6940550" cy="1498600"/>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Later that day, Judas Iscariot, one of Jesus’ disciples, planned to betray Jesus to the chief priests and teachers of the law.</a:t>
            </a:r>
          </a:p>
          <a:p>
            <a:pPr marL="0" marR="0" lvl="0" indent="0" algn="l" defTabSz="914400" rtl="0" eaLnBrk="1" fontAlgn="base" latinLnBrk="0" hangingPunct="1">
              <a:lnSpc>
                <a:spcPct val="100000"/>
              </a:lnSpc>
              <a:spcBef>
                <a:spcPct val="0"/>
              </a:spcBef>
              <a:spcAft>
                <a:spcPct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He went to them and said “What are you willing to give me if I take you to Jesus?” They were delighted, and agreed to give him 30 silver coins.</a:t>
            </a:r>
          </a:p>
        </p:txBody>
      </p:sp>
      <p:pic>
        <p:nvPicPr>
          <p:cNvPr id="12292" name="Picture 4"/>
          <p:cNvPicPr>
            <a:picLocks noChangeAspect="1"/>
          </p:cNvPicPr>
          <p:nvPr/>
        </p:nvPicPr>
        <p:blipFill>
          <a:blip r:embed="rId2"/>
          <a:stretch>
            <a:fillRect/>
          </a:stretch>
        </p:blipFill>
        <p:spPr>
          <a:xfrm>
            <a:off x="1708150" y="3200400"/>
            <a:ext cx="5729288" cy="3657600"/>
          </a:xfrm>
          <a:prstGeom prst="rect">
            <a:avLst/>
          </a:prstGeom>
          <a:noFill/>
          <a:ln w="9525">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457200" y="479425"/>
            <a:ext cx="8220075" cy="993775"/>
          </a:xfrm>
          <a:ln/>
        </p:spPr>
        <p:txBody>
          <a:bodyPr vert="horz" wrap="square" lIns="252000" tIns="252000" rIns="252000" bIns="252000" anchor="ctr" anchorCtr="1"/>
          <a:lstStyle/>
          <a:p>
            <a:r>
              <a:rPr lang="en-GB" altLang="en-US" kern="1200" dirty="0">
                <a:latin typeface="Twinkl SemiBold" pitchFamily="2" charset="0"/>
                <a:ea typeface="+mj-ea"/>
                <a:cs typeface="+mj-cs"/>
              </a:rPr>
              <a:t>Thursday</a:t>
            </a:r>
          </a:p>
        </p:txBody>
      </p:sp>
      <p:sp>
        <p:nvSpPr>
          <p:cNvPr id="5" name="Rounded Rectangle 4"/>
          <p:cNvSpPr/>
          <p:nvPr/>
        </p:nvSpPr>
        <p:spPr>
          <a:xfrm>
            <a:off x="1096963" y="1371600"/>
            <a:ext cx="6940550" cy="1320800"/>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The Jewish people were soon to be celebrating Passover. Jesus was going to celebrate it with his twelve disciples. He asked them to take him to an upstairs room and there prepare the meal. </a:t>
            </a:r>
            <a:r>
              <a:rPr kumimoji="0" lang="en-GB" altLang="en-US" sz="1800" b="0" i="0" u="none" strike="noStrike" kern="1200" cap="none" spc="0" normalizeH="0" baseline="0" noProof="0" dirty="0">
                <a:ln>
                  <a:noFill/>
                </a:ln>
                <a:solidFill>
                  <a:srgbClr val="000000"/>
                </a:solidFill>
                <a:effectLst/>
                <a:uLnTx/>
                <a:uFillTx/>
                <a:latin typeface="+mn-lt"/>
                <a:ea typeface="+mn-ea"/>
                <a:cs typeface="+mn-cs"/>
              </a:rPr>
              <a:t>This was to be The Last Supper.</a:t>
            </a:r>
          </a:p>
        </p:txBody>
      </p:sp>
      <p:pic>
        <p:nvPicPr>
          <p:cNvPr id="13316" name="Picture 5"/>
          <p:cNvPicPr>
            <a:picLocks noChangeAspect="1"/>
          </p:cNvPicPr>
          <p:nvPr/>
        </p:nvPicPr>
        <p:blipFill>
          <a:blip r:embed="rId2"/>
          <a:stretch>
            <a:fillRect/>
          </a:stretch>
        </p:blipFill>
        <p:spPr>
          <a:xfrm>
            <a:off x="-26987" y="1625600"/>
            <a:ext cx="9224962" cy="5372100"/>
          </a:xfrm>
          <a:prstGeom prst="rect">
            <a:avLst/>
          </a:prstGeom>
          <a:noFill/>
          <a:ln w="9525">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57200" y="479425"/>
            <a:ext cx="8220075" cy="993775"/>
          </a:xfrm>
          <a:ln/>
        </p:spPr>
        <p:txBody>
          <a:bodyPr vert="horz" wrap="square" lIns="252000" tIns="252000" rIns="252000" bIns="252000" anchor="ctr" anchorCtr="1"/>
          <a:lstStyle/>
          <a:p>
            <a:r>
              <a:rPr lang="en-GB" altLang="en-US" kern="1200" dirty="0">
                <a:latin typeface="Twinkl SemiBold" pitchFamily="2" charset="0"/>
                <a:ea typeface="+mj-ea"/>
                <a:cs typeface="+mj-cs"/>
              </a:rPr>
              <a:t>Washing the Feet of His Disciples</a:t>
            </a:r>
          </a:p>
        </p:txBody>
      </p:sp>
      <p:sp>
        <p:nvSpPr>
          <p:cNvPr id="4" name="Rounded Rectangle 3"/>
          <p:cNvSpPr/>
          <p:nvPr/>
        </p:nvSpPr>
        <p:spPr>
          <a:xfrm>
            <a:off x="5638800" y="1627188"/>
            <a:ext cx="2398713" cy="1790700"/>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Jesus washed the feet of his disciples, showing them that he was humble and here to help them.</a:t>
            </a:r>
            <a:endParaRPr kumimoji="0" lang="en-GB" altLang="en-US" sz="1800" b="0" i="0" u="none" strike="noStrike" kern="1200" cap="none" spc="0" normalizeH="0" baseline="0" noProof="0" dirty="0">
              <a:ln>
                <a:noFill/>
              </a:ln>
              <a:solidFill>
                <a:srgbClr val="000000"/>
              </a:solidFill>
              <a:effectLst/>
              <a:uLnTx/>
              <a:uFillTx/>
              <a:latin typeface="+mn-lt"/>
              <a:ea typeface="+mn-ea"/>
              <a:cs typeface="+mn-cs"/>
            </a:endParaRPr>
          </a:p>
        </p:txBody>
      </p:sp>
      <p:pic>
        <p:nvPicPr>
          <p:cNvPr id="14340" name="Picture 4"/>
          <p:cNvPicPr>
            <a:picLocks noChangeAspect="1"/>
          </p:cNvPicPr>
          <p:nvPr/>
        </p:nvPicPr>
        <p:blipFill>
          <a:blip r:embed="rId2"/>
          <a:srcRect b="18484"/>
          <a:stretch>
            <a:fillRect/>
          </a:stretch>
        </p:blipFill>
        <p:spPr>
          <a:xfrm>
            <a:off x="-1206500" y="2522538"/>
            <a:ext cx="9144000" cy="4335462"/>
          </a:xfrm>
          <a:prstGeom prst="rect">
            <a:avLst/>
          </a:prstGeom>
          <a:noFill/>
          <a:ln w="9525">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457200" y="479425"/>
            <a:ext cx="8220075" cy="993775"/>
          </a:xfrm>
          <a:ln/>
        </p:spPr>
        <p:txBody>
          <a:bodyPr vert="horz" wrap="square" lIns="252000" tIns="252000" rIns="252000" bIns="252000" anchor="ctr" anchorCtr="1"/>
          <a:lstStyle/>
          <a:p>
            <a:r>
              <a:rPr lang="en-GB" altLang="en-US" kern="1200" dirty="0">
                <a:latin typeface="Twinkl SemiBold" pitchFamily="2" charset="0"/>
                <a:ea typeface="+mj-ea"/>
                <a:cs typeface="+mj-cs"/>
              </a:rPr>
              <a:t>Thursday</a:t>
            </a:r>
          </a:p>
        </p:txBody>
      </p:sp>
      <p:sp>
        <p:nvSpPr>
          <p:cNvPr id="4" name="Rounded Rectangle 3"/>
          <p:cNvSpPr/>
          <p:nvPr/>
        </p:nvSpPr>
        <p:spPr>
          <a:xfrm>
            <a:off x="623888" y="1316038"/>
            <a:ext cx="3541713" cy="4941888"/>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Then Jesus and the twelve disciples went to the </a:t>
            </a:r>
            <a:br>
              <a:rPr kumimoji="0" lang="en-GB" altLang="en-US" sz="1800" b="0" i="0" u="none" strike="noStrike" kern="1200" cap="none" spc="0" normalizeH="0" baseline="0" noProof="0" dirty="0">
                <a:ln>
                  <a:noFill/>
                </a:ln>
                <a:solidFill>
                  <a:schemeClr val="tx1"/>
                </a:solidFill>
                <a:effectLst/>
                <a:uLnTx/>
                <a:uFillTx/>
                <a:latin typeface="+mn-lt"/>
                <a:ea typeface="+mn-ea"/>
                <a:cs typeface="+mn-cs"/>
              </a:rPr>
            </a:br>
            <a:r>
              <a:rPr kumimoji="0" lang="en-GB" altLang="en-US" sz="1800" b="0" i="0" u="none" strike="noStrike" kern="1200" cap="none" spc="0" normalizeH="0" baseline="0" noProof="0" dirty="0">
                <a:ln>
                  <a:noFill/>
                </a:ln>
                <a:solidFill>
                  <a:schemeClr val="tx1"/>
                </a:solidFill>
                <a:effectLst/>
                <a:uLnTx/>
                <a:uFillTx/>
                <a:latin typeface="+mn-lt"/>
                <a:ea typeface="+mn-ea"/>
                <a:cs typeface="+mn-cs"/>
              </a:rPr>
              <a:t>Mount of Olives.</a:t>
            </a:r>
          </a:p>
          <a:p>
            <a:pPr marL="0" marR="0" lvl="0" indent="0" algn="l" defTabSz="914400" rtl="0" eaLnBrk="1" fontAlgn="base" latinLnBrk="0" hangingPunct="1">
              <a:lnSpc>
                <a:spcPct val="100000"/>
              </a:lnSpc>
              <a:spcBef>
                <a:spcPct val="0"/>
              </a:spcBef>
              <a:spcAft>
                <a:spcPct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It was here that Jesus spoke to Peter. He said, “Before the cock crows three times today, you will say that you don’t know me, </a:t>
            </a:r>
            <a:br>
              <a:rPr kumimoji="0" lang="en-GB" altLang="en-US" sz="1800" b="0" i="0" u="none" strike="noStrike" kern="1200" cap="none" spc="0" normalizeH="0" baseline="0" noProof="0" dirty="0">
                <a:ln>
                  <a:noFill/>
                </a:ln>
                <a:solidFill>
                  <a:schemeClr val="tx1"/>
                </a:solidFill>
                <a:effectLst/>
                <a:uLnTx/>
                <a:uFillTx/>
                <a:latin typeface="+mn-lt"/>
                <a:ea typeface="+mn-ea"/>
                <a:cs typeface="+mn-cs"/>
              </a:rPr>
            </a:br>
            <a:r>
              <a:rPr kumimoji="0" lang="en-GB" altLang="en-US" sz="1800" b="0" i="0" u="none" strike="noStrike" kern="1200" cap="none" spc="0" normalizeH="0" baseline="0" noProof="0" dirty="0">
                <a:ln>
                  <a:noFill/>
                </a:ln>
                <a:solidFill>
                  <a:schemeClr val="tx1"/>
                </a:solidFill>
                <a:effectLst/>
                <a:uLnTx/>
                <a:uFillTx/>
                <a:latin typeface="+mn-lt"/>
                <a:ea typeface="+mn-ea"/>
                <a:cs typeface="+mn-cs"/>
              </a:rPr>
              <a:t>three times.”</a:t>
            </a:r>
          </a:p>
          <a:p>
            <a:pPr marL="0" marR="0" lvl="0" indent="0" algn="l" defTabSz="914400" rtl="0" eaLnBrk="1" fontAlgn="base" latinLnBrk="0" hangingPunct="1">
              <a:lnSpc>
                <a:spcPct val="100000"/>
              </a:lnSpc>
              <a:spcBef>
                <a:spcPct val="0"/>
              </a:spcBef>
              <a:spcAft>
                <a:spcPct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Peter was very upset, and said, “I would never do that Lord. Even if all the others fall away from you, </a:t>
            </a:r>
            <a:br>
              <a:rPr kumimoji="0" lang="en-GB" altLang="en-US" sz="1800" b="0" i="0" u="none" strike="noStrike" kern="1200" cap="none" spc="0" normalizeH="0" baseline="0" noProof="0" dirty="0">
                <a:ln>
                  <a:noFill/>
                </a:ln>
                <a:solidFill>
                  <a:schemeClr val="tx1"/>
                </a:solidFill>
                <a:effectLst/>
                <a:uLnTx/>
                <a:uFillTx/>
                <a:latin typeface="+mn-lt"/>
                <a:ea typeface="+mn-ea"/>
                <a:cs typeface="+mn-cs"/>
              </a:rPr>
            </a:br>
            <a:r>
              <a:rPr kumimoji="0" lang="en-GB" altLang="en-US" sz="1800" b="0" i="0" u="none" strike="noStrike" kern="1200" cap="none" spc="0" normalizeH="0" baseline="0" noProof="0" dirty="0">
                <a:ln>
                  <a:noFill/>
                </a:ln>
                <a:solidFill>
                  <a:schemeClr val="tx1"/>
                </a:solidFill>
                <a:effectLst/>
                <a:uLnTx/>
                <a:uFillTx/>
                <a:latin typeface="+mn-lt"/>
                <a:ea typeface="+mn-ea"/>
                <a:cs typeface="+mn-cs"/>
              </a:rPr>
              <a:t>I never will.”</a:t>
            </a:r>
          </a:p>
        </p:txBody>
      </p:sp>
      <p:pic>
        <p:nvPicPr>
          <p:cNvPr id="5"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894138" y="2144538"/>
            <a:ext cx="5249862" cy="4713462"/>
          </a:xfr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p:cNvPicPr>
          <p:nvPr/>
        </p:nvPicPr>
        <p:blipFill>
          <a:blip r:embed="rId2"/>
          <a:stretch>
            <a:fillRect/>
          </a:stretch>
        </p:blipFill>
        <p:spPr>
          <a:xfrm>
            <a:off x="2965450" y="-22225"/>
            <a:ext cx="6178550" cy="4318000"/>
          </a:xfrm>
          <a:prstGeom prst="rect">
            <a:avLst/>
          </a:prstGeom>
          <a:noFill/>
          <a:ln w="9525">
            <a:noFill/>
          </a:ln>
        </p:spPr>
      </p:pic>
      <p:sp>
        <p:nvSpPr>
          <p:cNvPr id="16387" name="Title 1"/>
          <p:cNvSpPr>
            <a:spLocks noGrp="1"/>
          </p:cNvSpPr>
          <p:nvPr>
            <p:ph type="title"/>
          </p:nvPr>
        </p:nvSpPr>
        <p:spPr>
          <a:xfrm>
            <a:off x="330200" y="479425"/>
            <a:ext cx="3970338" cy="2074863"/>
          </a:xfrm>
          <a:ln/>
        </p:spPr>
        <p:txBody>
          <a:bodyPr vert="horz" wrap="square" lIns="252000" tIns="252000" rIns="252000" bIns="252000" anchor="ctr" anchorCtr="1"/>
          <a:lstStyle/>
          <a:p>
            <a:r>
              <a:rPr lang="en-GB" altLang="en-US" kern="1200" dirty="0">
                <a:latin typeface="Twinkl SemiBold" pitchFamily="2" charset="0"/>
                <a:ea typeface="+mj-ea"/>
                <a:cs typeface="+mj-cs"/>
              </a:rPr>
              <a:t>The Garden of Gethsemane</a:t>
            </a:r>
          </a:p>
        </p:txBody>
      </p:sp>
      <p:sp>
        <p:nvSpPr>
          <p:cNvPr id="5" name="Rounded Rectangle 4"/>
          <p:cNvSpPr/>
          <p:nvPr/>
        </p:nvSpPr>
        <p:spPr>
          <a:xfrm>
            <a:off x="790575" y="4487863"/>
            <a:ext cx="7562850" cy="1357313"/>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Jesus went to pray on the Mount of Olives. He asked the disciples to keep watch for him, but they fell asleep.</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57200" y="479425"/>
            <a:ext cx="8220075" cy="993775"/>
          </a:xfrm>
          <a:ln/>
        </p:spPr>
        <p:txBody>
          <a:bodyPr vert="horz" wrap="square" lIns="252000" tIns="252000" rIns="252000" bIns="252000" anchor="ctr" anchorCtr="1"/>
          <a:lstStyle/>
          <a:p>
            <a:r>
              <a:rPr lang="en-GB" altLang="en-US" kern="1200" dirty="0">
                <a:latin typeface="Twinkl SemiBold" pitchFamily="2" charset="0"/>
                <a:ea typeface="+mj-ea"/>
                <a:cs typeface="+mj-cs"/>
              </a:rPr>
              <a:t>Early Friday Morning</a:t>
            </a:r>
          </a:p>
        </p:txBody>
      </p:sp>
      <p:sp>
        <p:nvSpPr>
          <p:cNvPr id="4" name="Rounded Rectangle 3"/>
          <p:cNvSpPr/>
          <p:nvPr/>
        </p:nvSpPr>
        <p:spPr>
          <a:xfrm>
            <a:off x="4567238" y="1630363"/>
            <a:ext cx="3529013" cy="4322763"/>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A crowd of people arrived. Some were soldiers, others were chief priests and teachers of the law.</a:t>
            </a:r>
          </a:p>
          <a:p>
            <a:pPr marL="0" marR="0" lvl="0" indent="0" algn="l" defTabSz="914400" rtl="0" eaLnBrk="1" fontAlgn="base" latinLnBrk="0" hangingPunct="1">
              <a:lnSpc>
                <a:spcPct val="100000"/>
              </a:lnSpc>
              <a:spcBef>
                <a:spcPct val="0"/>
              </a:spcBef>
              <a:spcAft>
                <a:spcPct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Suddenly </a:t>
            </a:r>
            <a:r>
              <a:rPr kumimoji="0" lang="en-GB" altLang="en-US" sz="1800" b="0" i="0" u="none" strike="noStrike" kern="1200" cap="none" spc="0" normalizeH="0" baseline="0" noProof="0">
                <a:ln>
                  <a:noFill/>
                </a:ln>
                <a:solidFill>
                  <a:schemeClr val="tx1"/>
                </a:solidFill>
                <a:effectLst/>
                <a:uLnTx/>
                <a:uFillTx/>
                <a:latin typeface="+mn-lt"/>
                <a:ea typeface="+mn-ea"/>
                <a:cs typeface="+mn-cs"/>
              </a:rPr>
              <a:t>Judas Iscariot </a:t>
            </a:r>
            <a:r>
              <a:rPr kumimoji="0" lang="en-GB" altLang="en-US" sz="1800" b="0" i="0" u="none" strike="noStrike" kern="1200" cap="none" spc="0" normalizeH="0" baseline="0" noProof="0" dirty="0">
                <a:ln>
                  <a:noFill/>
                </a:ln>
                <a:solidFill>
                  <a:schemeClr val="tx1"/>
                </a:solidFill>
                <a:effectLst/>
                <a:uLnTx/>
                <a:uFillTx/>
                <a:latin typeface="+mn-lt"/>
                <a:ea typeface="+mn-ea"/>
                <a:cs typeface="+mn-cs"/>
              </a:rPr>
              <a:t>stepped forward.</a:t>
            </a:r>
          </a:p>
          <a:p>
            <a:pPr marL="0" marR="0" lvl="0" indent="0" algn="l" defTabSz="914400" rtl="0" eaLnBrk="1" fontAlgn="base" latinLnBrk="0" hangingPunct="1">
              <a:lnSpc>
                <a:spcPct val="100000"/>
              </a:lnSpc>
              <a:spcBef>
                <a:spcPct val="0"/>
              </a:spcBef>
              <a:spcAft>
                <a:spcPct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He walked towards Jesus, said “Rabbi!” which means ‘teacher’, and kissed him on the cheek. This was the sign he had agreed with the chief priests, so that they knew exactly who Jesus was.</a:t>
            </a:r>
          </a:p>
        </p:txBody>
      </p:sp>
      <p:pic>
        <p:nvPicPr>
          <p:cNvPr id="17412" name="Picture 4"/>
          <p:cNvPicPr>
            <a:picLocks noChangeAspect="1"/>
          </p:cNvPicPr>
          <p:nvPr/>
        </p:nvPicPr>
        <p:blipFill>
          <a:blip r:embed="rId2"/>
          <a:stretch>
            <a:fillRect/>
          </a:stretch>
        </p:blipFill>
        <p:spPr>
          <a:xfrm>
            <a:off x="1290638" y="1630363"/>
            <a:ext cx="2713037" cy="4322762"/>
          </a:xfrm>
          <a:prstGeom prst="rect">
            <a:avLst/>
          </a:prstGeom>
          <a:noFill/>
          <a:ln w="9525">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4810125" y="1363663"/>
            <a:ext cx="3714750" cy="3875088"/>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Soldiers stepped forward and grabbed Jesus. One of his friends brandished their sword to protect him, and cut one of the servant’s ears off. Jesus cried, “No more of this!” He healed the man’s ear.</a:t>
            </a:r>
          </a:p>
          <a:p>
            <a:pPr marL="0" marR="0" lvl="0" indent="0" algn="l" defTabSz="914400" rtl="0" eaLnBrk="1" fontAlgn="base" latinLnBrk="0" hangingPunct="1">
              <a:lnSpc>
                <a:spcPct val="100000"/>
              </a:lnSpc>
              <a:spcBef>
                <a:spcPct val="0"/>
              </a:spcBef>
              <a:spcAft>
                <a:spcPct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As Jesus was led away, his disciples ran into the darkness. They were afraid they might get arrested too!</a:t>
            </a:r>
          </a:p>
        </p:txBody>
      </p:sp>
      <p:sp>
        <p:nvSpPr>
          <p:cNvPr id="18435" name="Title 1"/>
          <p:cNvSpPr>
            <a:spLocks noGrp="1"/>
          </p:cNvSpPr>
          <p:nvPr>
            <p:ph type="title"/>
          </p:nvPr>
        </p:nvSpPr>
        <p:spPr>
          <a:xfrm>
            <a:off x="457200" y="479425"/>
            <a:ext cx="8220075" cy="993775"/>
          </a:xfrm>
          <a:ln/>
        </p:spPr>
        <p:txBody>
          <a:bodyPr vert="horz" wrap="square" lIns="252000" tIns="252000" rIns="252000" bIns="252000" anchor="ctr" anchorCtr="1"/>
          <a:lstStyle/>
          <a:p>
            <a:r>
              <a:rPr lang="en-GB" altLang="en-US" kern="1200" dirty="0">
                <a:latin typeface="Twinkl SemiBold" pitchFamily="2" charset="0"/>
                <a:ea typeface="+mj-ea"/>
                <a:cs typeface="+mj-cs"/>
              </a:rPr>
              <a:t>Jesus is Arrested</a:t>
            </a:r>
          </a:p>
        </p:txBody>
      </p:sp>
      <p:pic>
        <p:nvPicPr>
          <p:cNvPr id="18436" name="Picture 3"/>
          <p:cNvPicPr>
            <a:picLocks noChangeAspect="1"/>
          </p:cNvPicPr>
          <p:nvPr/>
        </p:nvPicPr>
        <p:blipFill>
          <a:blip r:embed="rId2"/>
          <a:stretch>
            <a:fillRect/>
          </a:stretch>
        </p:blipFill>
        <p:spPr>
          <a:xfrm>
            <a:off x="180975" y="3213100"/>
            <a:ext cx="5410200" cy="3644900"/>
          </a:xfrm>
          <a:prstGeom prst="rect">
            <a:avLst/>
          </a:prstGeom>
          <a:noFill/>
          <a:ln w="9525">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644525" y="1473200"/>
            <a:ext cx="2997200" cy="4427538"/>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Jesus was taken to the Roman Governor Pontius Pilate. Pilate wanted nothing to do with this decision as he knew Jesus had not done anything wrong. He got a bowl of water and washed his hands in front of everyone. “This is nothing to do with me. I wash my hands of all responsibility!”</a:t>
            </a:r>
          </a:p>
        </p:txBody>
      </p:sp>
      <p:sp>
        <p:nvSpPr>
          <p:cNvPr id="19459" name="Title 1"/>
          <p:cNvSpPr>
            <a:spLocks noGrp="1"/>
          </p:cNvSpPr>
          <p:nvPr>
            <p:ph type="title"/>
          </p:nvPr>
        </p:nvSpPr>
        <p:spPr>
          <a:xfrm>
            <a:off x="457200" y="479425"/>
            <a:ext cx="8220075" cy="993775"/>
          </a:xfrm>
          <a:ln/>
        </p:spPr>
        <p:txBody>
          <a:bodyPr vert="horz" wrap="square" lIns="252000" tIns="252000" rIns="252000" bIns="252000" anchor="ctr" anchorCtr="1"/>
          <a:lstStyle/>
          <a:p>
            <a:r>
              <a:rPr lang="en-GB" altLang="en-US" kern="1200" dirty="0">
                <a:latin typeface="Twinkl SemiBold" pitchFamily="2" charset="0"/>
                <a:ea typeface="+mj-ea"/>
                <a:cs typeface="+mj-cs"/>
              </a:rPr>
              <a:t>Good Friday</a:t>
            </a:r>
          </a:p>
        </p:txBody>
      </p:sp>
      <p:pic>
        <p:nvPicPr>
          <p:cNvPr id="19460" name="Picture 3"/>
          <p:cNvPicPr>
            <a:picLocks noChangeAspect="1"/>
          </p:cNvPicPr>
          <p:nvPr/>
        </p:nvPicPr>
        <p:blipFill>
          <a:blip r:embed="rId2"/>
          <a:stretch>
            <a:fillRect/>
          </a:stretch>
        </p:blipFill>
        <p:spPr>
          <a:xfrm>
            <a:off x="3354388" y="2466975"/>
            <a:ext cx="5180012" cy="3654425"/>
          </a:xfrm>
          <a:prstGeom prst="rect">
            <a:avLst/>
          </a:prstGeom>
          <a:noFill/>
          <a:ln w="9525">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457200" y="479425"/>
            <a:ext cx="8220075" cy="993775"/>
          </a:xfrm>
          <a:ln/>
        </p:spPr>
        <p:txBody>
          <a:bodyPr vert="horz" wrap="square" lIns="252000" tIns="252000" rIns="252000" bIns="252000" anchor="ctr" anchorCtr="1"/>
          <a:lstStyle/>
          <a:p>
            <a:r>
              <a:rPr lang="en-GB" altLang="en-US" kern="1200" dirty="0">
                <a:latin typeface="Twinkl SemiBold" pitchFamily="2" charset="0"/>
                <a:ea typeface="+mj-ea"/>
                <a:cs typeface="+mj-cs"/>
              </a:rPr>
              <a:t>Good Friday</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27234" y="1726827"/>
            <a:ext cx="4498766" cy="4937498"/>
          </a:xfrm>
        </p:spPr>
      </p:pic>
      <p:sp>
        <p:nvSpPr>
          <p:cNvPr id="5" name="Rounded Rectangle 4"/>
          <p:cNvSpPr/>
          <p:nvPr/>
        </p:nvSpPr>
        <p:spPr>
          <a:xfrm>
            <a:off x="4937125" y="2044700"/>
            <a:ext cx="3381375" cy="3416300"/>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eaLnBrk="1" hangingPunct="1">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Jesus was taken away, where the soldiers laughed at him, beat him, stripped him of his clothes and instead, put a scarlet cloak around him. They put a crown of thorns on his head and laughed saying, </a:t>
            </a:r>
            <a:r>
              <a:rPr lang="en-GB" dirty="0">
                <a:solidFill>
                  <a:schemeClr val="tx1"/>
                </a:solidFill>
              </a:rPr>
              <a:t>"Look at the King of the Jewish people!"</a:t>
            </a:r>
            <a:endParaRPr kumimoji="0" lang="en-GB" altLang="en-US" sz="18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479425"/>
            <a:ext cx="3797300" cy="993775"/>
          </a:xfrm>
          <a:ln/>
        </p:spPr>
        <p:txBody>
          <a:bodyPr vert="horz" wrap="square" lIns="252000" tIns="252000" rIns="252000" bIns="252000" anchor="ctr" anchorCtr="1"/>
          <a:lstStyle/>
          <a:p>
            <a:r>
              <a:rPr lang="en-GB" altLang="en-US" kern="1200" dirty="0">
                <a:latin typeface="Twinkl SemiBold" pitchFamily="2" charset="0"/>
                <a:ea typeface="+mj-ea"/>
                <a:cs typeface="+mj-cs"/>
              </a:rPr>
              <a:t>Good Friday</a:t>
            </a:r>
          </a:p>
        </p:txBody>
      </p:sp>
      <p:pic>
        <p:nvPicPr>
          <p:cNvPr id="4"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t="1145" r="9407"/>
          <a:stretch>
            <a:fillRect/>
          </a:stretch>
        </p:blipFill>
        <p:spPr>
          <a:xfrm>
            <a:off x="4140201" y="-12700"/>
            <a:ext cx="5003799" cy="6580376"/>
          </a:xfrm>
        </p:spPr>
      </p:pic>
      <p:sp>
        <p:nvSpPr>
          <p:cNvPr id="5" name="Rounded Rectangle 4"/>
          <p:cNvSpPr/>
          <p:nvPr/>
        </p:nvSpPr>
        <p:spPr>
          <a:xfrm>
            <a:off x="720725" y="1422400"/>
            <a:ext cx="3381375" cy="4749800"/>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As Jesus was being led away to be crucified, the soldiers saw a man called Simon walking along the path. They made Simon carry the huge wooden cross for Jesus.</a:t>
            </a:r>
          </a:p>
          <a:p>
            <a:pPr marL="0" marR="0" lvl="0" indent="0" algn="l" defTabSz="914400" rtl="0" eaLnBrk="1" fontAlgn="base" latinLnBrk="0" hangingPunct="1">
              <a:lnSpc>
                <a:spcPct val="100000"/>
              </a:lnSpc>
              <a:spcBef>
                <a:spcPct val="0"/>
              </a:spcBef>
              <a:spcAft>
                <a:spcPct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After a long walk in the hot sun, they reached Golgotha, which is where Jesus was to be crucified.</a:t>
            </a:r>
          </a:p>
          <a:p>
            <a:pPr marL="0" marR="0" lvl="0" indent="0" algn="l" defTabSz="914400" rtl="0" eaLnBrk="1" fontAlgn="base" latinLnBrk="0" hangingPunct="1">
              <a:lnSpc>
                <a:spcPct val="100000"/>
              </a:lnSpc>
              <a:spcBef>
                <a:spcPct val="0"/>
              </a:spcBef>
              <a:spcAft>
                <a:spcPct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Jesus was crucified on the hill between two other prisoners.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457200" y="479425"/>
            <a:ext cx="8220075" cy="993775"/>
          </a:xfrm>
          <a:ln/>
        </p:spPr>
        <p:txBody>
          <a:bodyPr vert="horz" wrap="square" lIns="252000" tIns="252000" rIns="252000" bIns="252000" anchor="ctr" anchorCtr="1"/>
          <a:lstStyle/>
          <a:p>
            <a:r>
              <a:rPr lang="en-GB" altLang="en-US" kern="1200" dirty="0">
                <a:latin typeface="Twinkl SemiBold" pitchFamily="2" charset="0"/>
                <a:ea typeface="+mj-ea"/>
                <a:cs typeface="+mj-cs"/>
              </a:rPr>
              <a:t>A Sad Day</a:t>
            </a:r>
          </a:p>
        </p:txBody>
      </p:sp>
      <p:pic>
        <p:nvPicPr>
          <p:cNvPr id="22531" name="Picture 5"/>
          <p:cNvPicPr>
            <a:picLocks noChangeAspect="1"/>
          </p:cNvPicPr>
          <p:nvPr/>
        </p:nvPicPr>
        <p:blipFill>
          <a:blip r:embed="rId2"/>
          <a:stretch>
            <a:fillRect/>
          </a:stretch>
        </p:blipFill>
        <p:spPr>
          <a:xfrm>
            <a:off x="2565400" y="1731963"/>
            <a:ext cx="5854700" cy="4090987"/>
          </a:xfrm>
          <a:prstGeom prst="rect">
            <a:avLst/>
          </a:prstGeom>
          <a:noFill/>
          <a:ln w="9525">
            <a:noFill/>
          </a:ln>
        </p:spPr>
      </p:pic>
      <p:sp>
        <p:nvSpPr>
          <p:cNvPr id="4" name="Rounded Rectangle 3"/>
          <p:cNvSpPr/>
          <p:nvPr/>
        </p:nvSpPr>
        <p:spPr>
          <a:xfrm>
            <a:off x="708025" y="1731963"/>
            <a:ext cx="3292475" cy="4090988"/>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The chief priests laughed and jeered at Jesus, saying “Come down from the cross then, if you’re the King of the Jews! Prove to us you can save yourself!”</a:t>
            </a:r>
          </a:p>
          <a:p>
            <a:pPr marL="0" marR="0" lvl="0" indent="0" algn="l" defTabSz="914400" rtl="0" eaLnBrk="1" fontAlgn="base" latinLnBrk="0" hangingPunct="1">
              <a:lnSpc>
                <a:spcPct val="100000"/>
              </a:lnSpc>
              <a:spcBef>
                <a:spcPct val="0"/>
              </a:spcBef>
              <a:spcAft>
                <a:spcPct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Later that day, the sky turned black and Jesus cried out to God. Someone nearby soaked a sponge in wine, and held it up to Jesus to drink from it. </a:t>
            </a:r>
          </a:p>
          <a:p>
            <a:pPr marL="0" marR="0" lvl="0" indent="0" algn="l" defTabSz="914400" rtl="0" eaLnBrk="1" fontAlgn="base" latinLnBrk="0" hangingPunct="1">
              <a:lnSpc>
                <a:spcPct val="100000"/>
              </a:lnSpc>
              <a:spcBef>
                <a:spcPct val="0"/>
              </a:spcBef>
              <a:spcAft>
                <a:spcPct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Soon after, Jesus died.</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457200" y="479425"/>
            <a:ext cx="8220075" cy="993775"/>
          </a:xfrm>
          <a:ln/>
        </p:spPr>
        <p:txBody>
          <a:bodyPr vert="horz" wrap="square" lIns="252000" tIns="252000" rIns="252000" bIns="252000" anchor="ctr" anchorCtr="1"/>
          <a:lstStyle/>
          <a:p>
            <a:r>
              <a:rPr lang="en-GB" altLang="en-US" kern="1200" dirty="0">
                <a:latin typeface="Twinkl SemiBold" pitchFamily="2" charset="0"/>
                <a:ea typeface="+mj-ea"/>
                <a:cs typeface="+mj-cs"/>
              </a:rPr>
              <a:t>Jesus’ Tomb</a:t>
            </a:r>
          </a:p>
        </p:txBody>
      </p:sp>
      <p:sp>
        <p:nvSpPr>
          <p:cNvPr id="4" name="Rounded Rectangle 3"/>
          <p:cNvSpPr/>
          <p:nvPr/>
        </p:nvSpPr>
        <p:spPr>
          <a:xfrm>
            <a:off x="708025" y="1473200"/>
            <a:ext cx="7712075" cy="960438"/>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Jesus’ body was placed in a tomb and a large stone was rolled across the entrance. Jesus’ friends and disciples were very sad.</a:t>
            </a:r>
          </a:p>
        </p:txBody>
      </p:sp>
      <p:pic>
        <p:nvPicPr>
          <p:cNvPr id="23556" name="Picture 4"/>
          <p:cNvPicPr>
            <a:picLocks noChangeAspect="1"/>
          </p:cNvPicPr>
          <p:nvPr/>
        </p:nvPicPr>
        <p:blipFill>
          <a:blip r:embed="rId2"/>
          <a:stretch>
            <a:fillRect/>
          </a:stretch>
        </p:blipFill>
        <p:spPr>
          <a:xfrm>
            <a:off x="0" y="2844800"/>
            <a:ext cx="9144000" cy="4013200"/>
          </a:xfrm>
          <a:prstGeom prst="rect">
            <a:avLst/>
          </a:prstGeom>
          <a:noFill/>
          <a:ln w="9525">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4"/>
          <p:cNvPicPr>
            <a:picLocks noChangeAspect="1"/>
          </p:cNvPicPr>
          <p:nvPr/>
        </p:nvPicPr>
        <p:blipFill>
          <a:blip r:embed="rId2"/>
          <a:stretch>
            <a:fillRect/>
          </a:stretch>
        </p:blipFill>
        <p:spPr>
          <a:xfrm>
            <a:off x="3314700" y="1820863"/>
            <a:ext cx="5143500" cy="3697287"/>
          </a:xfrm>
          <a:prstGeom prst="rect">
            <a:avLst/>
          </a:prstGeom>
          <a:noFill/>
          <a:ln w="9525">
            <a:noFill/>
          </a:ln>
        </p:spPr>
      </p:pic>
      <p:sp>
        <p:nvSpPr>
          <p:cNvPr id="24579" name="Title 1"/>
          <p:cNvSpPr>
            <a:spLocks noGrp="1"/>
          </p:cNvSpPr>
          <p:nvPr>
            <p:ph type="title"/>
          </p:nvPr>
        </p:nvSpPr>
        <p:spPr>
          <a:xfrm>
            <a:off x="457200" y="479425"/>
            <a:ext cx="8220075" cy="993775"/>
          </a:xfrm>
          <a:ln/>
        </p:spPr>
        <p:txBody>
          <a:bodyPr vert="horz" wrap="square" lIns="252000" tIns="252000" rIns="252000" bIns="252000" anchor="ctr" anchorCtr="1"/>
          <a:lstStyle/>
          <a:p>
            <a:r>
              <a:rPr lang="en-GB" altLang="en-US" kern="1200" dirty="0">
                <a:latin typeface="Twinkl SemiBold" pitchFamily="2" charset="0"/>
                <a:ea typeface="+mj-ea"/>
                <a:cs typeface="+mj-cs"/>
              </a:rPr>
              <a:t>Easter Sunday</a:t>
            </a:r>
          </a:p>
        </p:txBody>
      </p:sp>
      <p:sp>
        <p:nvSpPr>
          <p:cNvPr id="4" name="Rounded Rectangle 3"/>
          <p:cNvSpPr/>
          <p:nvPr/>
        </p:nvSpPr>
        <p:spPr>
          <a:xfrm>
            <a:off x="682625" y="1820863"/>
            <a:ext cx="3330575" cy="3697288"/>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On the Sunday morning, Mary Magdalene and another lady also called Mary went to the tomb. When they arrived, they saw that the stone had been rolled away and an angel was there.</a:t>
            </a:r>
          </a:p>
          <a:p>
            <a:pPr marL="0" marR="0" lvl="0" indent="0" algn="l" defTabSz="914400" rtl="0" eaLnBrk="1" fontAlgn="base" latinLnBrk="0" hangingPunct="1">
              <a:lnSpc>
                <a:spcPct val="100000"/>
              </a:lnSpc>
              <a:spcBef>
                <a:spcPct val="0"/>
              </a:spcBef>
              <a:spcAft>
                <a:spcPct val="0"/>
              </a:spcAft>
              <a:buClrTx/>
              <a:buSzTx/>
              <a:buFontTx/>
              <a:buNone/>
              <a:defRPr/>
            </a:pPr>
            <a:endParaRPr kumimoji="0" lang="en-GB" altLang="en-US" sz="18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en-GB" altLang="en-US" sz="1800" b="0" i="0" u="none" strike="noStrike" kern="1200" cap="none" spc="0" normalizeH="0" baseline="0" noProof="0" dirty="0">
                <a:ln>
                  <a:noFill/>
                </a:ln>
                <a:solidFill>
                  <a:schemeClr val="tx1"/>
                </a:solidFill>
                <a:effectLst/>
                <a:uLnTx/>
                <a:uFillTx/>
                <a:latin typeface="+mn-lt"/>
                <a:ea typeface="+mn-ea"/>
                <a:cs typeface="+mn-cs"/>
              </a:rPr>
              <a:t>The women were overjoyed and ran to tell the disciples what had happened.</a:t>
            </a:r>
          </a:p>
        </p:txBody>
      </p:sp>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963</Words>
  <Application>Microsoft Macintosh PowerPoint</Application>
  <PresentationFormat>On-screen Show (4:3)</PresentationFormat>
  <Paragraphs>60</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Twinkl SemiBold</vt:lpstr>
      <vt:lpstr>Arial</vt:lpstr>
      <vt:lpstr>Twinkl</vt:lpstr>
      <vt:lpstr>Calibri</vt:lpstr>
      <vt:lpstr>Office Theme</vt:lpstr>
      <vt:lpstr>PowerPoint Presentation</vt:lpstr>
      <vt:lpstr>Palm Sunday</vt:lpstr>
      <vt:lpstr>Palm Sunday</vt:lpstr>
      <vt:lpstr>Jesus at the Temple</vt:lpstr>
      <vt:lpstr>A Woman Washes Jesus’ Feet</vt:lpstr>
      <vt:lpstr>Wednesday</vt:lpstr>
      <vt:lpstr>Thursday</vt:lpstr>
      <vt:lpstr>Washing the Feet of His Disciples</vt:lpstr>
      <vt:lpstr>Thursday</vt:lpstr>
      <vt:lpstr>The Garden of Gethsemane</vt:lpstr>
      <vt:lpstr>Early Friday Morning</vt:lpstr>
      <vt:lpstr>Jesus is Arrested</vt:lpstr>
      <vt:lpstr>Good Friday</vt:lpstr>
      <vt:lpstr>Good Friday</vt:lpstr>
      <vt:lpstr>Good Friday</vt:lpstr>
      <vt:lpstr>A Sad Day</vt:lpstr>
      <vt:lpstr>Jesus’ Tomb</vt:lpstr>
      <vt:lpstr>Easter Sunday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T Office</cp:lastModifiedBy>
  <cp:revision>175</cp:revision>
  <dcterms:created xsi:type="dcterms:W3CDTF">2014-10-01T16:09:27Z</dcterms:created>
  <dcterms:modified xsi:type="dcterms:W3CDTF">2022-03-03T15:11:31Z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4E2B6E600BC047BFB79DB2B92332A19E</vt:lpwstr>
  </property>
  <property fmtid="{D5CDD505-2E9C-101B-9397-08002B2CF9AE}" pid="3" name="KSOProductBuildVer">
    <vt:lpwstr>2057-11.2.0.10463</vt:lpwstr>
  </property>
</Properties>
</file>