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62" autoAdjust="0"/>
    <p:restoredTop sz="94660"/>
  </p:normalViewPr>
  <p:slideViewPr>
    <p:cSldViewPr snapToGrid="0">
      <p:cViewPr varScale="1">
        <p:scale>
          <a:sx n="46" d="100"/>
          <a:sy n="46" d="100"/>
        </p:scale>
        <p:origin x="75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A0E89-998B-49DB-8817-C78BD3368F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C0875-EFD2-4EC8-9817-23CE558CA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592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A0E89-998B-49DB-8817-C78BD3368F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C0875-EFD2-4EC8-9817-23CE558CA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A0E89-998B-49DB-8817-C78BD3368F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C0875-EFD2-4EC8-9817-23CE558CA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574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A0E89-998B-49DB-8817-C78BD3368F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C0875-EFD2-4EC8-9817-23CE558CA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849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A0E89-998B-49DB-8817-C78BD3368F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C0875-EFD2-4EC8-9817-23CE558CA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173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A0E89-998B-49DB-8817-C78BD3368F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C0875-EFD2-4EC8-9817-23CE558CA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70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A0E89-998B-49DB-8817-C78BD3368F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C0875-EFD2-4EC8-9817-23CE558CA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468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A0E89-998B-49DB-8817-C78BD3368F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C0875-EFD2-4EC8-9817-23CE558CA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497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A0E89-998B-49DB-8817-C78BD3368F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C0875-EFD2-4EC8-9817-23CE558CA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954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A0E89-998B-49DB-8817-C78BD3368F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C0875-EFD2-4EC8-9817-23CE558CA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687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A0E89-998B-49DB-8817-C78BD3368F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C0875-EFD2-4EC8-9817-23CE558CA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362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A0E89-998B-49DB-8817-C78BD3368F89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C0875-EFD2-4EC8-9817-23CE558CA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740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/>
              <a:t>Victorian Inventions</a:t>
            </a:r>
            <a:endParaRPr lang="en-GB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What were the major inventions of the Victorian Period?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4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437" y="636541"/>
            <a:ext cx="7626927" cy="582744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351819" y="2015836"/>
            <a:ext cx="191192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Which invention do you think was the most important and why?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57046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418" y="256407"/>
            <a:ext cx="11180617" cy="61510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69127" y="4634345"/>
            <a:ext cx="70034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</a:rPr>
              <a:t>Which invention would have been best to have been support by Dragon’s Den? Why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3802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Make a ‘Dragon’s Den’ ‘bid’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Choose one of the Victorian Inventions.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What would you say to the ‘Dragon’s Den’ panel to make them invest in your invention?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87029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Plenary: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What have you learnt?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When might you use what you’ve learnt again?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7644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90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Victorian Inventions</vt:lpstr>
      <vt:lpstr>PowerPoint Presentation</vt:lpstr>
      <vt:lpstr>PowerPoint Presentation</vt:lpstr>
      <vt:lpstr>Make a ‘Dragon’s Den’ ‘bid’</vt:lpstr>
      <vt:lpstr>Plenary:</vt:lpstr>
    </vt:vector>
  </TitlesOfParts>
  <Company>Cheapside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Victorian Inventions</dc:title>
  <dc:creator>G. Howarth</dc:creator>
  <cp:lastModifiedBy> G. Howarth</cp:lastModifiedBy>
  <cp:revision>4</cp:revision>
  <dcterms:created xsi:type="dcterms:W3CDTF">2020-12-15T15:38:16Z</dcterms:created>
  <dcterms:modified xsi:type="dcterms:W3CDTF">2020-12-15T15:59:39Z</dcterms:modified>
</cp:coreProperties>
</file>