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84" r:id="rId4"/>
  </p:sldMasterIdLst>
  <p:notesMasterIdLst>
    <p:notesMasterId r:id="rId12"/>
  </p:notesMasterIdLst>
  <p:sldIdLst>
    <p:sldId id="256" r:id="rId5"/>
    <p:sldId id="257" r:id="rId6"/>
    <p:sldId id="258" r:id="rId7"/>
    <p:sldId id="270" r:id="rId8"/>
    <p:sldId id="272" r:id="rId9"/>
    <p:sldId id="271" r:id="rId10"/>
    <p:sldId id="269" r:id="rId11"/>
  </p:sldIdLst>
  <p:sldSz cx="12192000" cy="6858000"/>
  <p:notesSz cx="6858000" cy="9144000"/>
  <p:embeddedFontLst>
    <p:embeddedFont>
      <p:font typeface="Calibri" panose="020F0502020204030204" pitchFamily="34" charset="0"/>
      <p:regular r:id="rId13"/>
      <p:bold r:id="rId14"/>
      <p:italic r:id="rId15"/>
      <p:boldItalic r:id="rId16"/>
    </p:embeddedFont>
    <p:embeddedFont>
      <p:font typeface="Calibri Light" panose="020F0302020204030204" pitchFamily="34" charset="0"/>
      <p:regular r:id="rId17"/>
      <p:italic r:id="rId18"/>
    </p:embeddedFont>
    <p:embeddedFont>
      <p:font typeface="Nunito" panose="00000500000000000000" pitchFamily="2" charset="0"/>
      <p:regular r:id="rId19"/>
      <p:bold r:id="rId20"/>
      <p:italic r:id="rId21"/>
      <p:boldItalic r:id="rId22"/>
    </p:embeddedFont>
    <p:embeddedFont>
      <p:font typeface="Palanquin" panose="020B0004020203020204" pitchFamily="34" charset="0"/>
      <p:regular r:id="rId23"/>
      <p:bold r:id="rId24"/>
    </p:embeddedFont>
    <p:embeddedFont>
      <p:font typeface="Palanquin Dark SemiBold" panose="020B0704020203020204" pitchFamily="34" charset="0"/>
      <p:bold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A72D4"/>
    <a:srgbClr val="FF66FF"/>
    <a:srgbClr val="FF3300"/>
    <a:srgbClr val="8E24A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FB5F19-9030-717B-17FD-1FB214F11A12}" v="12" dt="2021-08-24T08:46:18.4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8261" autoAdjust="0"/>
  </p:normalViewPr>
  <p:slideViewPr>
    <p:cSldViewPr snapToGrid="0">
      <p:cViewPr varScale="1">
        <p:scale>
          <a:sx n="85" d="100"/>
          <a:sy n="85" d="100"/>
        </p:scale>
        <p:origin x="1452" y="96"/>
      </p:cViewPr>
      <p:guideLst/>
    </p:cSldViewPr>
  </p:slideViewPr>
  <p:outlineViewPr>
    <p:cViewPr>
      <p:scale>
        <a:sx n="33" d="100"/>
        <a:sy n="33" d="100"/>
      </p:scale>
      <p:origin x="0" y="0"/>
    </p:cViewPr>
  </p:outlineViewPr>
  <p:notesTextViewPr>
    <p:cViewPr>
      <p:scale>
        <a:sx n="3" d="2"/>
        <a:sy n="3" d="2"/>
      </p:scale>
      <p:origin x="0" y="0"/>
    </p:cViewPr>
  </p:notesTextViewPr>
  <p:notesViewPr>
    <p:cSldViewPr snapToGrid="0">
      <p:cViewPr varScale="1">
        <p:scale>
          <a:sx n="87" d="100"/>
          <a:sy n="87" d="100"/>
        </p:scale>
        <p:origin x="384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font" Target="fonts/font9.fntdata"/><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font" Target="fonts/font13.fntdata"/><Relationship Id="rId2" Type="http://schemas.openxmlformats.org/officeDocument/2006/relationships/customXml" Target="../customXml/item2.xml"/><Relationship Id="rId16" Type="http://schemas.openxmlformats.org/officeDocument/2006/relationships/font" Target="fonts/font4.fntdata"/><Relationship Id="rId20" Type="http://schemas.openxmlformats.org/officeDocument/2006/relationships/font" Target="fonts/font8.fntdata"/><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12.fntdata"/><Relationship Id="rId5" Type="http://schemas.openxmlformats.org/officeDocument/2006/relationships/slide" Target="slides/slide1.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font" Target="fonts/font7.fntdata"/><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 Salisbury" userId="S::kat@2simple.com::b64cd180-038e-4743-8e05-afde79732230" providerId="AD" clId="Web-{FEFB5F19-9030-717B-17FD-1FB214F11A12}"/>
    <pc:docChg chg="modSld">
      <pc:chgData name="Kat Salisbury" userId="S::kat@2simple.com::b64cd180-038e-4743-8e05-afde79732230" providerId="AD" clId="Web-{FEFB5F19-9030-717B-17FD-1FB214F11A12}" dt="2021-08-24T08:46:17.001" v="2" actId="20577"/>
      <pc:docMkLst>
        <pc:docMk/>
      </pc:docMkLst>
      <pc:sldChg chg="modSp">
        <pc:chgData name="Kat Salisbury" userId="S::kat@2simple.com::b64cd180-038e-4743-8e05-afde79732230" providerId="AD" clId="Web-{FEFB5F19-9030-717B-17FD-1FB214F11A12}" dt="2021-08-24T08:46:17.001" v="2" actId="20577"/>
        <pc:sldMkLst>
          <pc:docMk/>
          <pc:sldMk cId="3095849711" sldId="271"/>
        </pc:sldMkLst>
        <pc:spChg chg="mod">
          <ac:chgData name="Kat Salisbury" userId="S::kat@2simple.com::b64cd180-038e-4743-8e05-afde79732230" providerId="AD" clId="Web-{FEFB5F19-9030-717B-17FD-1FB214F11A12}" dt="2021-08-24T08:46:17.001" v="2" actId="20577"/>
          <ac:spMkLst>
            <pc:docMk/>
            <pc:sldMk cId="3095849711" sldId="271"/>
            <ac:spMk id="2" creationId="{236B04E1-0535-4D08-97CE-B5DBA22C90C9}"/>
          </ac:spMkLst>
        </pc:spChg>
      </pc:sldChg>
      <pc:sldChg chg="modSp">
        <pc:chgData name="Kat Salisbury" userId="S::kat@2simple.com::b64cd180-038e-4743-8e05-afde79732230" providerId="AD" clId="Web-{FEFB5F19-9030-717B-17FD-1FB214F11A12}" dt="2021-08-24T08:46:08.501" v="0" actId="20577"/>
        <pc:sldMkLst>
          <pc:docMk/>
          <pc:sldMk cId="3333802897" sldId="272"/>
        </pc:sldMkLst>
        <pc:spChg chg="mod">
          <ac:chgData name="Kat Salisbury" userId="S::kat@2simple.com::b64cd180-038e-4743-8e05-afde79732230" providerId="AD" clId="Web-{FEFB5F19-9030-717B-17FD-1FB214F11A12}" dt="2021-08-24T08:46:08.501" v="0" actId="20577"/>
          <ac:spMkLst>
            <pc:docMk/>
            <pc:sldMk cId="3333802897" sldId="272"/>
            <ac:spMk id="2" creationId="{236B04E1-0535-4D08-97CE-B5DBA22C90C9}"/>
          </ac:spMkLst>
        </pc:spChg>
      </pc:sldChg>
    </pc:docChg>
  </pc:docChgLst>
  <pc:docChgLst>
    <pc:chgData name="Kat Salisbury" userId="b64cd180-038e-4743-8e05-afde79732230" providerId="ADAL" clId="{EC0B7EF4-FA82-4816-9CF8-32D6278F1A84}"/>
    <pc:docChg chg="modSld">
      <pc:chgData name="Kat Salisbury" userId="b64cd180-038e-4743-8e05-afde79732230" providerId="ADAL" clId="{EC0B7EF4-FA82-4816-9CF8-32D6278F1A84}" dt="2021-08-24T08:52:39.715" v="12" actId="20577"/>
      <pc:docMkLst>
        <pc:docMk/>
      </pc:docMkLst>
      <pc:sldChg chg="modNotesTx">
        <pc:chgData name="Kat Salisbury" userId="b64cd180-038e-4743-8e05-afde79732230" providerId="ADAL" clId="{EC0B7EF4-FA82-4816-9CF8-32D6278F1A84}" dt="2021-08-24T08:52:39.715" v="12" actId="20577"/>
        <pc:sldMkLst>
          <pc:docMk/>
          <pc:sldMk cId="2029177982" sldId="257"/>
        </pc:sldMkLst>
      </pc:sldChg>
    </pc:docChg>
  </pc:docChgLst>
  <pc:docChgLst>
    <pc:chgData name="Rebecca Summer" userId="fb5c2836-fb10-433a-9b94-1447f06d1cbf" providerId="ADAL" clId="{C80864AD-4C37-447D-9DC9-E9AA21EC360B}"/>
    <pc:docChg chg="modSld">
      <pc:chgData name="Rebecca Summer" userId="fb5c2836-fb10-433a-9b94-1447f06d1cbf" providerId="ADAL" clId="{C80864AD-4C37-447D-9DC9-E9AA21EC360B}" dt="2021-04-14T14:06:52.906" v="4" actId="20577"/>
      <pc:docMkLst>
        <pc:docMk/>
      </pc:docMkLst>
      <pc:sldChg chg="modSp mod">
        <pc:chgData name="Rebecca Summer" userId="fb5c2836-fb10-433a-9b94-1447f06d1cbf" providerId="ADAL" clId="{C80864AD-4C37-447D-9DC9-E9AA21EC360B}" dt="2021-04-14T14:06:52.906" v="4" actId="20577"/>
        <pc:sldMkLst>
          <pc:docMk/>
          <pc:sldMk cId="2029177982" sldId="257"/>
        </pc:sldMkLst>
        <pc:spChg chg="mod">
          <ac:chgData name="Rebecca Summer" userId="fb5c2836-fb10-433a-9b94-1447f06d1cbf" providerId="ADAL" clId="{C80864AD-4C37-447D-9DC9-E9AA21EC360B}" dt="2021-04-14T14:06:52.906" v="4" actId="20577"/>
          <ac:spMkLst>
            <pc:docMk/>
            <pc:sldMk cId="2029177982" sldId="257"/>
            <ac:spMk id="2" creationId="{236B04E1-0535-4D08-97CE-B5DBA22C90C9}"/>
          </ac:spMkLst>
        </pc:spChg>
      </pc:sldChg>
    </pc:docChg>
  </pc:docChgLst>
  <pc:docChgLst>
    <pc:chgData name="Rebecca Summer" userId="fb5c2836-fb10-433a-9b94-1447f06d1cbf" providerId="ADAL" clId="{F744DAD5-3FCE-47A1-9DBD-365DC28830FE}"/>
    <pc:docChg chg="undo custSel modSld">
      <pc:chgData name="Rebecca Summer" userId="fb5c2836-fb10-433a-9b94-1447f06d1cbf" providerId="ADAL" clId="{F744DAD5-3FCE-47A1-9DBD-365DC28830FE}" dt="2021-04-20T12:32:14.822" v="91" actId="6549"/>
      <pc:docMkLst>
        <pc:docMk/>
      </pc:docMkLst>
      <pc:sldChg chg="modNotesTx">
        <pc:chgData name="Rebecca Summer" userId="fb5c2836-fb10-433a-9b94-1447f06d1cbf" providerId="ADAL" clId="{F744DAD5-3FCE-47A1-9DBD-365DC28830FE}" dt="2021-04-20T12:32:14.822" v="91" actId="6549"/>
        <pc:sldMkLst>
          <pc:docMk/>
          <pc:sldMk cId="868589891" sldId="256"/>
        </pc:sldMkLst>
      </pc:sldChg>
      <pc:sldChg chg="modNotesTx">
        <pc:chgData name="Rebecca Summer" userId="fb5c2836-fb10-433a-9b94-1447f06d1cbf" providerId="ADAL" clId="{F744DAD5-3FCE-47A1-9DBD-365DC28830FE}" dt="2021-04-20T12:02:06.895" v="1" actId="20577"/>
        <pc:sldMkLst>
          <pc:docMk/>
          <pc:sldMk cId="2029177982" sldId="257"/>
        </pc:sldMkLst>
      </pc:sldChg>
      <pc:sldChg chg="modNotesTx">
        <pc:chgData name="Rebecca Summer" userId="fb5c2836-fb10-433a-9b94-1447f06d1cbf" providerId="ADAL" clId="{F744DAD5-3FCE-47A1-9DBD-365DC28830FE}" dt="2021-04-20T12:02:19.197" v="3" actId="20577"/>
        <pc:sldMkLst>
          <pc:docMk/>
          <pc:sldMk cId="4252841567" sldId="258"/>
        </pc:sldMkLst>
      </pc:sldChg>
      <pc:sldChg chg="modNotesTx">
        <pc:chgData name="Rebecca Summer" userId="fb5c2836-fb10-433a-9b94-1447f06d1cbf" providerId="ADAL" clId="{F744DAD5-3FCE-47A1-9DBD-365DC28830FE}" dt="2021-04-20T12:03:21.275" v="69" actId="20577"/>
        <pc:sldMkLst>
          <pc:docMk/>
          <pc:sldMk cId="2631787978" sldId="259"/>
        </pc:sldMkLst>
      </pc:sldChg>
      <pc:sldChg chg="modNotesTx">
        <pc:chgData name="Rebecca Summer" userId="fb5c2836-fb10-433a-9b94-1447f06d1cbf" providerId="ADAL" clId="{F744DAD5-3FCE-47A1-9DBD-365DC28830FE}" dt="2021-04-20T12:05:48.034" v="70"/>
        <pc:sldMkLst>
          <pc:docMk/>
          <pc:sldMk cId="746435063" sldId="260"/>
        </pc:sldMkLst>
      </pc:sldChg>
      <pc:sldChg chg="modNotesTx">
        <pc:chgData name="Rebecca Summer" userId="fb5c2836-fb10-433a-9b94-1447f06d1cbf" providerId="ADAL" clId="{F744DAD5-3FCE-47A1-9DBD-365DC28830FE}" dt="2021-04-20T12:06:25.339" v="79" actId="20577"/>
        <pc:sldMkLst>
          <pc:docMk/>
          <pc:sldMk cId="2825997404" sldId="261"/>
        </pc:sldMkLst>
      </pc:sldChg>
      <pc:sldChg chg="modNotesTx">
        <pc:chgData name="Rebecca Summer" userId="fb5c2836-fb10-433a-9b94-1447f06d1cbf" providerId="ADAL" clId="{F744DAD5-3FCE-47A1-9DBD-365DC28830FE}" dt="2021-04-20T12:07:30.672" v="81"/>
        <pc:sldMkLst>
          <pc:docMk/>
          <pc:sldMk cId="3104449137" sldId="266"/>
        </pc:sldMkLst>
      </pc:sldChg>
      <pc:sldChg chg="modNotesTx">
        <pc:chgData name="Rebecca Summer" userId="fb5c2836-fb10-433a-9b94-1447f06d1cbf" providerId="ADAL" clId="{F744DAD5-3FCE-47A1-9DBD-365DC28830FE}" dt="2021-04-20T12:07:55.260" v="83" actId="20577"/>
        <pc:sldMkLst>
          <pc:docMk/>
          <pc:sldMk cId="2389791630" sldId="267"/>
        </pc:sldMkLst>
      </pc:sldChg>
      <pc:sldChg chg="modNotesTx">
        <pc:chgData name="Rebecca Summer" userId="fb5c2836-fb10-433a-9b94-1447f06d1cbf" providerId="ADAL" clId="{F744DAD5-3FCE-47A1-9DBD-365DC28830FE}" dt="2021-04-20T12:08:08.141" v="84"/>
        <pc:sldMkLst>
          <pc:docMk/>
          <pc:sldMk cId="2081667106" sldId="268"/>
        </pc:sldMkLst>
      </pc:sldChg>
      <pc:sldChg chg="modNotesTx">
        <pc:chgData name="Rebecca Summer" userId="fb5c2836-fb10-433a-9b94-1447f06d1cbf" providerId="ADAL" clId="{F744DAD5-3FCE-47A1-9DBD-365DC28830FE}" dt="2021-04-20T12:08:17.561" v="85"/>
        <pc:sldMkLst>
          <pc:docMk/>
          <pc:sldMk cId="423481904" sldId="269"/>
        </pc:sldMkLst>
      </pc:sldChg>
    </pc:docChg>
  </pc:docChgLst>
  <pc:docChgLst>
    <pc:chgData name="Rebecca Summer" userId="fb5c2836-fb10-433a-9b94-1447f06d1cbf" providerId="ADAL" clId="{A20E84E8-1A5B-41FD-BF23-F9E4D6216148}"/>
    <pc:docChg chg="modSld">
      <pc:chgData name="Rebecca Summer" userId="fb5c2836-fb10-433a-9b94-1447f06d1cbf" providerId="ADAL" clId="{A20E84E8-1A5B-41FD-BF23-F9E4D6216148}" dt="2021-07-20T08:58:42.318" v="91" actId="14100"/>
      <pc:docMkLst>
        <pc:docMk/>
      </pc:docMkLst>
      <pc:sldChg chg="modSp mod modNotesTx">
        <pc:chgData name="Rebecca Summer" userId="fb5c2836-fb10-433a-9b94-1447f06d1cbf" providerId="ADAL" clId="{A20E84E8-1A5B-41FD-BF23-F9E4D6216148}" dt="2021-07-20T08:45:57.508" v="10" actId="113"/>
        <pc:sldMkLst>
          <pc:docMk/>
          <pc:sldMk cId="868589891" sldId="256"/>
        </pc:sldMkLst>
        <pc:spChg chg="mod">
          <ac:chgData name="Rebecca Summer" userId="fb5c2836-fb10-433a-9b94-1447f06d1cbf" providerId="ADAL" clId="{A20E84E8-1A5B-41FD-BF23-F9E4D6216148}" dt="2021-07-20T08:44:55.714" v="0" actId="6549"/>
          <ac:spMkLst>
            <pc:docMk/>
            <pc:sldMk cId="868589891" sldId="256"/>
            <ac:spMk id="2" creationId="{E20E66B1-EE11-46E8-9D2F-388E12025E3A}"/>
          </ac:spMkLst>
        </pc:spChg>
        <pc:spChg chg="mod">
          <ac:chgData name="Rebecca Summer" userId="fb5c2836-fb10-433a-9b94-1447f06d1cbf" providerId="ADAL" clId="{A20E84E8-1A5B-41FD-BF23-F9E4D6216148}" dt="2021-07-20T08:45:00.879" v="2" actId="20577"/>
          <ac:spMkLst>
            <pc:docMk/>
            <pc:sldMk cId="868589891" sldId="256"/>
            <ac:spMk id="3" creationId="{387BD2A7-BC2A-4300-AFBB-8B3304D19C99}"/>
          </ac:spMkLst>
        </pc:spChg>
      </pc:sldChg>
      <pc:sldChg chg="addSp modSp mod modAnim">
        <pc:chgData name="Rebecca Summer" userId="fb5c2836-fb10-433a-9b94-1447f06d1cbf" providerId="ADAL" clId="{A20E84E8-1A5B-41FD-BF23-F9E4D6216148}" dt="2021-07-20T08:58:42.318" v="91" actId="14100"/>
        <pc:sldMkLst>
          <pc:docMk/>
          <pc:sldMk cId="765583643" sldId="270"/>
        </pc:sldMkLst>
        <pc:spChg chg="mod">
          <ac:chgData name="Rebecca Summer" userId="fb5c2836-fb10-433a-9b94-1447f06d1cbf" providerId="ADAL" clId="{A20E84E8-1A5B-41FD-BF23-F9E4D6216148}" dt="2021-07-20T08:46:56.037" v="22" actId="1076"/>
          <ac:spMkLst>
            <pc:docMk/>
            <pc:sldMk cId="765583643" sldId="270"/>
            <ac:spMk id="2" creationId="{236B04E1-0535-4D08-97CE-B5DBA22C90C9}"/>
          </ac:spMkLst>
        </pc:spChg>
        <pc:spChg chg="mod">
          <ac:chgData name="Rebecca Summer" userId="fb5c2836-fb10-433a-9b94-1447f06d1cbf" providerId="ADAL" clId="{A20E84E8-1A5B-41FD-BF23-F9E4D6216148}" dt="2021-07-20T08:52:05.157" v="36" actId="207"/>
          <ac:spMkLst>
            <pc:docMk/>
            <pc:sldMk cId="765583643" sldId="270"/>
            <ac:spMk id="9" creationId="{4A2AE9ED-25BF-4F1B-8A8E-662401042ADF}"/>
          </ac:spMkLst>
        </pc:spChg>
        <pc:spChg chg="mod">
          <ac:chgData name="Rebecca Summer" userId="fb5c2836-fb10-433a-9b94-1447f06d1cbf" providerId="ADAL" clId="{A20E84E8-1A5B-41FD-BF23-F9E4D6216148}" dt="2021-07-20T08:55:53.601" v="69" actId="164"/>
          <ac:spMkLst>
            <pc:docMk/>
            <pc:sldMk cId="765583643" sldId="270"/>
            <ac:spMk id="11" creationId="{000D2C3C-AAF9-4DE2-AF89-457F5C9C41B8}"/>
          </ac:spMkLst>
        </pc:spChg>
        <pc:spChg chg="mod">
          <ac:chgData name="Rebecca Summer" userId="fb5c2836-fb10-433a-9b94-1447f06d1cbf" providerId="ADAL" clId="{A20E84E8-1A5B-41FD-BF23-F9E4D6216148}" dt="2021-07-20T08:56:00.314" v="70" actId="164"/>
          <ac:spMkLst>
            <pc:docMk/>
            <pc:sldMk cId="765583643" sldId="270"/>
            <ac:spMk id="15" creationId="{7085CE5D-C259-4C0B-9A31-C1834A7EB025}"/>
          </ac:spMkLst>
        </pc:spChg>
        <pc:spChg chg="mod">
          <ac:chgData name="Rebecca Summer" userId="fb5c2836-fb10-433a-9b94-1447f06d1cbf" providerId="ADAL" clId="{A20E84E8-1A5B-41FD-BF23-F9E4D6216148}" dt="2021-07-20T08:56:07.274" v="71" actId="164"/>
          <ac:spMkLst>
            <pc:docMk/>
            <pc:sldMk cId="765583643" sldId="270"/>
            <ac:spMk id="18" creationId="{C988ECA4-F7F8-4913-B7CD-81554092FF68}"/>
          </ac:spMkLst>
        </pc:spChg>
        <pc:grpChg chg="add mod">
          <ac:chgData name="Rebecca Summer" userId="fb5c2836-fb10-433a-9b94-1447f06d1cbf" providerId="ADAL" clId="{A20E84E8-1A5B-41FD-BF23-F9E4D6216148}" dt="2021-07-20T08:55:53.601" v="69" actId="164"/>
          <ac:grpSpMkLst>
            <pc:docMk/>
            <pc:sldMk cId="765583643" sldId="270"/>
            <ac:grpSpMk id="3" creationId="{9C738206-F20F-4EB0-A986-391F70F13260}"/>
          </ac:grpSpMkLst>
        </pc:grpChg>
        <pc:grpChg chg="add mod">
          <ac:chgData name="Rebecca Summer" userId="fb5c2836-fb10-433a-9b94-1447f06d1cbf" providerId="ADAL" clId="{A20E84E8-1A5B-41FD-BF23-F9E4D6216148}" dt="2021-07-20T08:56:00.314" v="70" actId="164"/>
          <ac:grpSpMkLst>
            <pc:docMk/>
            <pc:sldMk cId="765583643" sldId="270"/>
            <ac:grpSpMk id="7" creationId="{6110FD81-7B01-49AD-8F58-F569A00FD401}"/>
          </ac:grpSpMkLst>
        </pc:grpChg>
        <pc:grpChg chg="add mod">
          <ac:chgData name="Rebecca Summer" userId="fb5c2836-fb10-433a-9b94-1447f06d1cbf" providerId="ADAL" clId="{A20E84E8-1A5B-41FD-BF23-F9E4D6216148}" dt="2021-07-20T08:56:07.274" v="71" actId="164"/>
          <ac:grpSpMkLst>
            <pc:docMk/>
            <pc:sldMk cId="765583643" sldId="270"/>
            <ac:grpSpMk id="8" creationId="{0D495997-D4C5-4878-90A5-523B469F7288}"/>
          </ac:grpSpMkLst>
        </pc:grpChg>
        <pc:cxnChg chg="mod ord">
          <ac:chgData name="Rebecca Summer" userId="fb5c2836-fb10-433a-9b94-1447f06d1cbf" providerId="ADAL" clId="{A20E84E8-1A5B-41FD-BF23-F9E4D6216148}" dt="2021-07-20T08:57:51.439" v="85" actId="1582"/>
          <ac:cxnSpMkLst>
            <pc:docMk/>
            <pc:sldMk cId="765583643" sldId="270"/>
            <ac:cxnSpMk id="20" creationId="{B4F6B1C6-5C0B-471C-A4A4-EF2D76768220}"/>
          </ac:cxnSpMkLst>
        </pc:cxnChg>
        <pc:cxnChg chg="mod ord">
          <ac:chgData name="Rebecca Summer" userId="fb5c2836-fb10-433a-9b94-1447f06d1cbf" providerId="ADAL" clId="{A20E84E8-1A5B-41FD-BF23-F9E4D6216148}" dt="2021-07-20T08:58:38.598" v="90" actId="14100"/>
          <ac:cxnSpMkLst>
            <pc:docMk/>
            <pc:sldMk cId="765583643" sldId="270"/>
            <ac:cxnSpMk id="21" creationId="{D88C5045-3A68-4104-B592-0F30102FE4F5}"/>
          </ac:cxnSpMkLst>
        </pc:cxnChg>
        <pc:cxnChg chg="mod ord">
          <ac:chgData name="Rebecca Summer" userId="fb5c2836-fb10-433a-9b94-1447f06d1cbf" providerId="ADAL" clId="{A20E84E8-1A5B-41FD-BF23-F9E4D6216148}" dt="2021-07-20T08:57:40.039" v="83" actId="1582"/>
          <ac:cxnSpMkLst>
            <pc:docMk/>
            <pc:sldMk cId="765583643" sldId="270"/>
            <ac:cxnSpMk id="22" creationId="{B90D4ED2-8344-4F89-8C58-74BB39EAF345}"/>
          </ac:cxnSpMkLst>
        </pc:cxnChg>
        <pc:cxnChg chg="mod ord">
          <ac:chgData name="Rebecca Summer" userId="fb5c2836-fb10-433a-9b94-1447f06d1cbf" providerId="ADAL" clId="{A20E84E8-1A5B-41FD-BF23-F9E4D6216148}" dt="2021-07-20T08:57:57.294" v="86" actId="1582"/>
          <ac:cxnSpMkLst>
            <pc:docMk/>
            <pc:sldMk cId="765583643" sldId="270"/>
            <ac:cxnSpMk id="23" creationId="{8AD7BCFE-D0A8-426E-90B1-E481C7509A5E}"/>
          </ac:cxnSpMkLst>
        </pc:cxnChg>
        <pc:cxnChg chg="mod ord">
          <ac:chgData name="Rebecca Summer" userId="fb5c2836-fb10-433a-9b94-1447f06d1cbf" providerId="ADAL" clId="{A20E84E8-1A5B-41FD-BF23-F9E4D6216148}" dt="2021-07-20T08:58:42.318" v="91" actId="14100"/>
          <ac:cxnSpMkLst>
            <pc:docMk/>
            <pc:sldMk cId="765583643" sldId="270"/>
            <ac:cxnSpMk id="24" creationId="{D3E4F98F-539E-411C-B600-F9F56D9614D2}"/>
          </ac:cxnSpMkLst>
        </pc:cxnChg>
        <pc:cxnChg chg="mod ord">
          <ac:chgData name="Rebecca Summer" userId="fb5c2836-fb10-433a-9b94-1447f06d1cbf" providerId="ADAL" clId="{A20E84E8-1A5B-41FD-BF23-F9E4D6216148}" dt="2021-07-20T08:57:23.778" v="81" actId="1582"/>
          <ac:cxnSpMkLst>
            <pc:docMk/>
            <pc:sldMk cId="765583643" sldId="270"/>
            <ac:cxnSpMk id="25" creationId="{B6296D57-EDF2-47B0-B27A-82CE4DB1F935}"/>
          </ac:cxnSpMkLst>
        </pc:cxnChg>
      </pc:sldChg>
      <pc:sldChg chg="modSp mod modNotesTx">
        <pc:chgData name="Rebecca Summer" userId="fb5c2836-fb10-433a-9b94-1447f06d1cbf" providerId="ADAL" clId="{A20E84E8-1A5B-41FD-BF23-F9E4D6216148}" dt="2021-07-20T08:55:15.430" v="68" actId="207"/>
        <pc:sldMkLst>
          <pc:docMk/>
          <pc:sldMk cId="3095849711" sldId="271"/>
        </pc:sldMkLst>
        <pc:spChg chg="mod">
          <ac:chgData name="Rebecca Summer" userId="fb5c2836-fb10-433a-9b94-1447f06d1cbf" providerId="ADAL" clId="{A20E84E8-1A5B-41FD-BF23-F9E4D6216148}" dt="2021-07-20T08:55:15.430" v="68" actId="207"/>
          <ac:spMkLst>
            <pc:docMk/>
            <pc:sldMk cId="3095849711" sldId="271"/>
            <ac:spMk id="9" creationId="{A25F4564-0B6D-42D2-90AD-584BC0B8424C}"/>
          </ac:spMkLst>
        </pc:spChg>
        <pc:picChg chg="mod">
          <ac:chgData name="Rebecca Summer" userId="fb5c2836-fb10-433a-9b94-1447f06d1cbf" providerId="ADAL" clId="{A20E84E8-1A5B-41FD-BF23-F9E4D6216148}" dt="2021-07-20T08:54:50.694" v="62" actId="1440"/>
          <ac:picMkLst>
            <pc:docMk/>
            <pc:sldMk cId="3095849711" sldId="271"/>
            <ac:picMk id="7" creationId="{1861A8B5-844F-44FF-9F08-7CFB49F55B60}"/>
          </ac:picMkLst>
        </pc:picChg>
        <pc:picChg chg="mod">
          <ac:chgData name="Rebecca Summer" userId="fb5c2836-fb10-433a-9b94-1447f06d1cbf" providerId="ADAL" clId="{A20E84E8-1A5B-41FD-BF23-F9E4D6216148}" dt="2021-07-20T08:54:54.598" v="64" actId="1440"/>
          <ac:picMkLst>
            <pc:docMk/>
            <pc:sldMk cId="3095849711" sldId="271"/>
            <ac:picMk id="8" creationId="{E96C02C9-628D-4499-9304-C162D0B1F467}"/>
          </ac:picMkLst>
        </pc:picChg>
      </pc:sldChg>
      <pc:sldChg chg="modSp mod">
        <pc:chgData name="Rebecca Summer" userId="fb5c2836-fb10-433a-9b94-1447f06d1cbf" providerId="ADAL" clId="{A20E84E8-1A5B-41FD-BF23-F9E4D6216148}" dt="2021-07-20T08:53:35.093" v="58" actId="1076"/>
        <pc:sldMkLst>
          <pc:docMk/>
          <pc:sldMk cId="3333802897" sldId="272"/>
        </pc:sldMkLst>
        <pc:spChg chg="mod">
          <ac:chgData name="Rebecca Summer" userId="fb5c2836-fb10-433a-9b94-1447f06d1cbf" providerId="ADAL" clId="{A20E84E8-1A5B-41FD-BF23-F9E4D6216148}" dt="2021-07-20T08:52:50.951" v="50" actId="404"/>
          <ac:spMkLst>
            <pc:docMk/>
            <pc:sldMk cId="3333802897" sldId="272"/>
            <ac:spMk id="2" creationId="{236B04E1-0535-4D08-97CE-B5DBA22C90C9}"/>
          </ac:spMkLst>
        </pc:spChg>
        <pc:spChg chg="mod">
          <ac:chgData name="Rebecca Summer" userId="fb5c2836-fb10-433a-9b94-1447f06d1cbf" providerId="ADAL" clId="{A20E84E8-1A5B-41FD-BF23-F9E4D6216148}" dt="2021-07-20T08:53:35.093" v="58" actId="1076"/>
          <ac:spMkLst>
            <pc:docMk/>
            <pc:sldMk cId="3333802897" sldId="272"/>
            <ac:spMk id="10" creationId="{DEE818CF-6314-47D7-8A66-012BA6AC903A}"/>
          </ac:spMkLst>
        </pc:spChg>
        <pc:picChg chg="mod">
          <ac:chgData name="Rebecca Summer" userId="fb5c2836-fb10-433a-9b94-1447f06d1cbf" providerId="ADAL" clId="{A20E84E8-1A5B-41FD-BF23-F9E4D6216148}" dt="2021-07-20T08:52:58.190" v="51" actId="1440"/>
          <ac:picMkLst>
            <pc:docMk/>
            <pc:sldMk cId="3333802897" sldId="272"/>
            <ac:picMk id="7" creationId="{49BD2AE8-858E-46D8-A514-52C84551D8FB}"/>
          </ac:picMkLst>
        </pc:picChg>
        <pc:picChg chg="mod">
          <ac:chgData name="Rebecca Summer" userId="fb5c2836-fb10-433a-9b94-1447f06d1cbf" providerId="ADAL" clId="{A20E84E8-1A5B-41FD-BF23-F9E4D6216148}" dt="2021-07-20T08:53:00.918" v="52" actId="1440"/>
          <ac:picMkLst>
            <pc:docMk/>
            <pc:sldMk cId="3333802897" sldId="272"/>
            <ac:picMk id="9" creationId="{9B85FFE9-E560-4FA5-8E6D-D61D22FC8F5E}"/>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692CF4-50B4-4438-8160-E958580B57B5}" type="datetimeFigureOut">
              <a:rPr lang="en-GB" smtClean="0"/>
              <a:t>15/09/2021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4421D8-048C-4C50-A919-9F78C00D10D8}" type="slidenum">
              <a:rPr lang="en-GB" smtClean="0"/>
              <a:t>‹#›</a:t>
            </a:fld>
            <a:endParaRPr lang="en-GB"/>
          </a:p>
        </p:txBody>
      </p:sp>
    </p:spTree>
    <p:extLst>
      <p:ext uri="{BB962C8B-B14F-4D97-AF65-F5344CB8AC3E}">
        <p14:creationId xmlns:p14="http://schemas.microsoft.com/office/powerpoint/2010/main" val="868361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b="1" u="sng" dirty="0">
                <a:effectLst/>
                <a:latin typeface="Nunito" panose="00000500000000000000" pitchFamily="2" charset="0"/>
                <a:ea typeface="Times New Roman" panose="02020603050405020304" pitchFamily="18" charset="0"/>
                <a:cs typeface="Times New Roman" panose="02020603050405020304" pitchFamily="18" charset="0"/>
              </a:rPr>
              <a:t>RESOURCES</a:t>
            </a:r>
          </a:p>
          <a:p>
            <a:pPr>
              <a:spcAft>
                <a:spcPts val="600"/>
              </a:spcAft>
            </a:pPr>
            <a:r>
              <a:rPr lang="en-GB" sz="1800" b="1" dirty="0">
                <a:effectLst/>
                <a:latin typeface="Nunito" panose="00000500000000000000" pitchFamily="2" charset="0"/>
                <a:ea typeface="MS Mincho" panose="02020609040205080304" pitchFamily="49" charset="-128"/>
                <a:cs typeface="Times New Roman" panose="02020603050405020304" pitchFamily="18" charset="0"/>
              </a:rPr>
              <a:t>For this lesson, and following lessons, there are two possible topics for the data: Continuing to use the avatars data </a:t>
            </a:r>
            <a:r>
              <a:rPr lang="en-GB" sz="1800" b="1" u="sng" dirty="0">
                <a:effectLst/>
                <a:latin typeface="Nunito" panose="00000500000000000000" pitchFamily="2" charset="0"/>
                <a:ea typeface="MS Mincho" panose="02020609040205080304" pitchFamily="49" charset="-128"/>
                <a:cs typeface="Times New Roman" panose="02020603050405020304" pitchFamily="18" charset="0"/>
              </a:rPr>
              <a:t>or</a:t>
            </a:r>
            <a:r>
              <a:rPr lang="en-GB" sz="1800" b="1" dirty="0">
                <a:effectLst/>
                <a:latin typeface="Nunito" panose="00000500000000000000" pitchFamily="2" charset="0"/>
                <a:ea typeface="MS Mincho" panose="02020609040205080304" pitchFamily="49" charset="-128"/>
                <a:cs typeface="Times New Roman" panose="02020603050405020304" pitchFamily="18" charset="0"/>
              </a:rPr>
              <a:t> using data about animals.</a:t>
            </a:r>
          </a:p>
          <a:p>
            <a:pPr marL="342900" lvl="0" indent="-342900">
              <a:buFont typeface="Symbol" panose="05050102010706020507" pitchFamily="18" charset="2"/>
              <a:buChar char=""/>
            </a:pPr>
            <a:r>
              <a:rPr lang="en-GB" sz="1800" baseline="0" dirty="0">
                <a:solidFill>
                  <a:schemeClr val="tx1"/>
                </a:solidFill>
                <a:effectLst/>
                <a:latin typeface="Nunito" panose="00000500000000000000" pitchFamily="2" charset="0"/>
                <a:ea typeface="Arial" panose="020B0604020202020204" pitchFamily="34" charset="0"/>
                <a:cs typeface="Calibri" panose="020F0502020204030204" pitchFamily="34" charset="0"/>
              </a:rPr>
              <a:t>‘yes’ and ‘no’ arrows. </a:t>
            </a:r>
            <a:r>
              <a:rPr lang="en-GB" sz="1800" dirty="0">
                <a:effectLst/>
                <a:latin typeface="Nunito" panose="00000500000000000000" pitchFamily="2" charset="0"/>
                <a:ea typeface="Arial" panose="020B0604020202020204" pitchFamily="34" charset="0"/>
                <a:cs typeface="Calibri" panose="020F0502020204030204" pitchFamily="34" charset="0"/>
              </a:rPr>
              <a:t>You will need several copies to construct a paper binary tree on either the floor or the wall (depending on your classroom layout).</a:t>
            </a:r>
            <a:endParaRPr lang="en-GB" sz="1800" dirty="0">
              <a:effectLst/>
              <a:latin typeface="Nunito" panose="00000500000000000000" pitchFamily="2"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GB" sz="1800" dirty="0">
                <a:effectLst/>
                <a:latin typeface="Nunito" panose="00000500000000000000" pitchFamily="2" charset="0"/>
                <a:ea typeface="Arial" panose="020B0604020202020204" pitchFamily="34" charset="0"/>
                <a:cs typeface="Calibri" panose="020F0502020204030204" pitchFamily="34" charset="0"/>
              </a:rPr>
              <a:t>Whiteboard/paper.</a:t>
            </a:r>
            <a:endParaRPr lang="en-GB" sz="1800" dirty="0">
              <a:effectLst/>
              <a:latin typeface="Nunito" panose="00000500000000000000" pitchFamily="2"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GB" sz="1800" u="none" strike="noStrike" dirty="0">
                <a:solidFill>
                  <a:srgbClr val="0000FF"/>
                </a:solidFill>
                <a:effectLst/>
                <a:latin typeface="Nunito" panose="00000500000000000000" pitchFamily="2" charset="0"/>
                <a:ea typeface="Arial" panose="020B0604020202020204" pitchFamily="34" charset="0"/>
                <a:cs typeface="Calibri" panose="020F0502020204030204" pitchFamily="34" charset="0"/>
              </a:rPr>
              <a:t>Large avatar pictures </a:t>
            </a:r>
            <a:r>
              <a:rPr lang="en-GB" sz="1800" dirty="0">
                <a:effectLst/>
                <a:latin typeface="Nunito" panose="00000500000000000000" pitchFamily="2" charset="0"/>
                <a:ea typeface="Arial" panose="020B0604020202020204" pitchFamily="34" charset="0"/>
                <a:cs typeface="Calibri" panose="020F0502020204030204" pitchFamily="34" charset="0"/>
              </a:rPr>
              <a:t>from the last lesson </a:t>
            </a:r>
            <a:r>
              <a:rPr lang="en-GB" sz="1800" b="1" i="1" dirty="0">
                <a:effectLst/>
                <a:latin typeface="Nunito" panose="00000500000000000000" pitchFamily="2" charset="0"/>
                <a:ea typeface="Arial" panose="020B0604020202020204" pitchFamily="34" charset="0"/>
                <a:cs typeface="Calibri" panose="020F0502020204030204" pitchFamily="34" charset="0"/>
              </a:rPr>
              <a:t>or</a:t>
            </a:r>
            <a:r>
              <a:rPr lang="en-GB" sz="1800" i="1" dirty="0">
                <a:effectLst/>
                <a:latin typeface="Nunito" panose="00000500000000000000" pitchFamily="2" charset="0"/>
                <a:ea typeface="Arial" panose="020B0604020202020204" pitchFamily="34" charset="0"/>
                <a:cs typeface="Calibri" panose="020F0502020204030204" pitchFamily="34" charset="0"/>
              </a:rPr>
              <a:t> </a:t>
            </a:r>
            <a:r>
              <a:rPr lang="en-GB" sz="1800" i="0" dirty="0">
                <a:effectLst/>
                <a:latin typeface="Nunito" panose="00000500000000000000" pitchFamily="2" charset="0"/>
                <a:ea typeface="Arial" panose="020B0604020202020204" pitchFamily="34" charset="0"/>
                <a:cs typeface="Calibri" panose="020F0502020204030204" pitchFamily="34" charset="0"/>
              </a:rPr>
              <a:t>large animal pictures</a:t>
            </a:r>
            <a:r>
              <a:rPr lang="en-GB" sz="1800" dirty="0">
                <a:effectLst/>
                <a:latin typeface="Nunito" panose="00000500000000000000" pitchFamily="2" charset="0"/>
                <a:ea typeface="Arial" panose="020B0604020202020204" pitchFamily="34" charset="0"/>
                <a:cs typeface="Calibri" panose="020F0502020204030204" pitchFamily="34" charset="0"/>
              </a:rPr>
              <a:t>.</a:t>
            </a:r>
            <a:endParaRPr lang="en-GB" sz="1800" dirty="0">
              <a:effectLst/>
              <a:latin typeface="Nunito" panose="00000500000000000000" pitchFamily="2"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GB" sz="1800" dirty="0">
                <a:effectLst/>
                <a:latin typeface="Nunito" panose="00000500000000000000" pitchFamily="2" charset="0"/>
                <a:ea typeface="Arial" panose="020B0604020202020204" pitchFamily="34" charset="0"/>
                <a:cs typeface="Calibri" panose="020F0502020204030204" pitchFamily="34" charset="0"/>
              </a:rPr>
              <a:t>Avatar Binary Tree images </a:t>
            </a:r>
            <a:r>
              <a:rPr lang="en-GB" sz="1800" b="1" i="1" dirty="0">
                <a:effectLst/>
                <a:latin typeface="Nunito" panose="00000500000000000000" pitchFamily="2" charset="0"/>
                <a:ea typeface="Arial" panose="020B0604020202020204" pitchFamily="34" charset="0"/>
                <a:cs typeface="Calibri" panose="020F0502020204030204" pitchFamily="34" charset="0"/>
              </a:rPr>
              <a:t>or</a:t>
            </a:r>
            <a:r>
              <a:rPr lang="en-GB" sz="1800" dirty="0">
                <a:effectLst/>
                <a:latin typeface="Nunito" panose="00000500000000000000" pitchFamily="2" charset="0"/>
                <a:ea typeface="Arial" panose="020B0604020202020204" pitchFamily="34" charset="0"/>
                <a:cs typeface="Calibri" panose="020F0502020204030204" pitchFamily="34" charset="0"/>
              </a:rPr>
              <a:t> Animal Binary Tree Images. Print one copy per child/pair.</a:t>
            </a:r>
            <a:endParaRPr lang="en-GB" sz="1800" dirty="0">
              <a:effectLst/>
              <a:latin typeface="Nunito" panose="00000500000000000000" pitchFamily="2"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GB" sz="1800" dirty="0">
                <a:effectLst/>
                <a:latin typeface="Nunito" panose="00000500000000000000" pitchFamily="2" charset="0"/>
                <a:ea typeface="Arial" panose="020B0604020202020204" pitchFamily="34" charset="0"/>
                <a:cs typeface="Calibri" panose="020F0502020204030204" pitchFamily="34" charset="0"/>
              </a:rPr>
              <a:t>Binary Tree Outline. These will need to be enlarged to A3 size and printed for each child/pair. </a:t>
            </a:r>
            <a:endParaRPr lang="en-GB" sz="1800" dirty="0">
              <a:effectLst/>
              <a:latin typeface="Nunito" panose="00000500000000000000" pitchFamily="2" charset="0"/>
              <a:ea typeface="MS Mincho" panose="02020609040205080304" pitchFamily="49" charset="-128"/>
              <a:cs typeface="Times New Roman" panose="02020603050405020304" pitchFamily="18" charset="0"/>
            </a:endParaRPr>
          </a:p>
          <a:p>
            <a:pPr marL="342900" lvl="0" indent="-342900">
              <a:spcAft>
                <a:spcPts val="600"/>
              </a:spcAft>
              <a:buFont typeface="Symbol" panose="05050102010706020507" pitchFamily="18" charset="2"/>
              <a:buChar char=""/>
            </a:pPr>
            <a:r>
              <a:rPr lang="en-GB" sz="1800" dirty="0">
                <a:effectLst/>
                <a:latin typeface="Nunito" panose="00000500000000000000" pitchFamily="2" charset="0"/>
                <a:ea typeface="Arial" panose="020B0604020202020204" pitchFamily="34" charset="0"/>
                <a:cs typeface="Calibri" panose="020F0502020204030204" pitchFamily="34" charset="0"/>
              </a:rPr>
              <a:t>Glue, scissors and Blu-Tack.</a:t>
            </a:r>
            <a:endParaRPr lang="en-GB" sz="1800" dirty="0">
              <a:effectLst/>
              <a:latin typeface="Nunito" panose="00000500000000000000" pitchFamily="2" charset="0"/>
              <a:ea typeface="MS Mincho" panose="02020609040205080304" pitchFamily="49" charset="-128"/>
              <a:cs typeface="Times New Roman" panose="02020603050405020304" pitchFamily="18" charset="0"/>
            </a:endParaRPr>
          </a:p>
          <a:p>
            <a:pPr>
              <a:spcAft>
                <a:spcPts val="600"/>
              </a:spcAft>
            </a:pPr>
            <a:endParaRPr lang="en-GB" sz="1800" b="1" u="sng" dirty="0">
              <a:effectLst/>
              <a:latin typeface="Nunito" panose="00000500000000000000" pitchFamily="2"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94421D8-048C-4C50-A919-9F78C00D10D8}" type="slidenum">
              <a:rPr lang="en-GB" smtClean="0"/>
              <a:t>1</a:t>
            </a:fld>
            <a:endParaRPr lang="en-GB"/>
          </a:p>
        </p:txBody>
      </p:sp>
    </p:spTree>
    <p:extLst>
      <p:ext uri="{BB962C8B-B14F-4D97-AF65-F5344CB8AC3E}">
        <p14:creationId xmlns:p14="http://schemas.microsoft.com/office/powerpoint/2010/main" val="4040149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2</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outline the lesson aim.</a:t>
            </a:r>
          </a:p>
        </p:txBody>
      </p:sp>
      <p:sp>
        <p:nvSpPr>
          <p:cNvPr id="4" name="Slide Number Placeholder 3"/>
          <p:cNvSpPr>
            <a:spLocks noGrp="1"/>
          </p:cNvSpPr>
          <p:nvPr>
            <p:ph type="sldNum" sz="quarter" idx="5"/>
          </p:nvPr>
        </p:nvSpPr>
        <p:spPr/>
        <p:txBody>
          <a:bodyPr/>
          <a:lstStyle/>
          <a:p>
            <a:fld id="{B94421D8-048C-4C50-A919-9F78C00D10D8}" type="slidenum">
              <a:rPr lang="en-GB" smtClean="0"/>
              <a:t>2</a:t>
            </a:fld>
            <a:endParaRPr lang="en-GB"/>
          </a:p>
        </p:txBody>
      </p:sp>
    </p:spTree>
    <p:extLst>
      <p:ext uri="{BB962C8B-B14F-4D97-AF65-F5344CB8AC3E}">
        <p14:creationId xmlns:p14="http://schemas.microsoft.com/office/powerpoint/2010/main" val="40320951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3</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and outline the success criteria.</a:t>
            </a:r>
          </a:p>
          <a:p>
            <a:endParaRPr lang="en-GB" sz="1800" dirty="0">
              <a:effectLst/>
              <a:latin typeface="Nunito" panose="00000500000000000000" pitchFamily="2" charset="0"/>
              <a:cs typeface="Times New Roman" panose="02020603050405020304" pitchFamily="18" charset="0"/>
            </a:endParaRPr>
          </a:p>
          <a:p>
            <a:pPr>
              <a:spcAft>
                <a:spcPts val="600"/>
              </a:spcAft>
            </a:pPr>
            <a:r>
              <a:rPr lang="en-GB" sz="1800" dirty="0">
                <a:effectLst/>
                <a:latin typeface="Nunito" panose="00000500000000000000" pitchFamily="2" charset="0"/>
                <a:ea typeface="MS Mincho" panose="02020609040205080304" pitchFamily="49" charset="-128"/>
                <a:cs typeface="Times New Roman" panose="02020603050405020304" pitchFamily="18" charset="0"/>
              </a:rPr>
              <a:t>Recap the learning from the last lesson. For this lesson you need to decide if you are going to use the avatars or animal pictures. </a:t>
            </a:r>
            <a:endParaRPr lang="en-GB" dirty="0"/>
          </a:p>
        </p:txBody>
      </p:sp>
      <p:sp>
        <p:nvSpPr>
          <p:cNvPr id="4" name="Slide Number Placeholder 3"/>
          <p:cNvSpPr>
            <a:spLocks noGrp="1"/>
          </p:cNvSpPr>
          <p:nvPr>
            <p:ph type="sldNum" sz="quarter" idx="5"/>
          </p:nvPr>
        </p:nvSpPr>
        <p:spPr/>
        <p:txBody>
          <a:bodyPr/>
          <a:lstStyle/>
          <a:p>
            <a:fld id="{B94421D8-048C-4C50-A919-9F78C00D10D8}" type="slidenum">
              <a:rPr lang="en-GB" smtClean="0"/>
              <a:t>3</a:t>
            </a:fld>
            <a:endParaRPr lang="en-GB"/>
          </a:p>
        </p:txBody>
      </p:sp>
    </p:spTree>
    <p:extLst>
      <p:ext uri="{BB962C8B-B14F-4D97-AF65-F5344CB8AC3E}">
        <p14:creationId xmlns:p14="http://schemas.microsoft.com/office/powerpoint/2010/main" val="31050847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ts val="1755"/>
              </a:lnSpc>
              <a:spcAft>
                <a:spcPts val="600"/>
              </a:spcAft>
              <a:buFont typeface="Arial" panose="020B0604020202020204" pitchFamily="34" charset="0"/>
              <a:buChar char="•"/>
            </a:pPr>
            <a:r>
              <a:rPr lang="en-GB" sz="1800" dirty="0">
                <a:effectLst/>
                <a:latin typeface="Nunito" panose="00000500000000000000" pitchFamily="2" charset="0"/>
                <a:ea typeface="MS Mincho" panose="02020609040205080304" pitchFamily="49" charset="-128"/>
                <a:cs typeface="Times New Roman" panose="02020603050405020304" pitchFamily="18" charset="0"/>
              </a:rPr>
              <a:t>Display </a:t>
            </a:r>
            <a:r>
              <a:rPr lang="en-GB" sz="1800" b="1" dirty="0">
                <a:effectLst/>
                <a:latin typeface="Nunito" panose="00000500000000000000" pitchFamily="2" charset="0"/>
                <a:ea typeface="MS Mincho" panose="02020609040205080304" pitchFamily="49" charset="-128"/>
                <a:cs typeface="Times New Roman" panose="02020603050405020304" pitchFamily="18" charset="0"/>
              </a:rPr>
              <a:t>slide 4. </a:t>
            </a:r>
            <a:r>
              <a:rPr lang="en-GB" sz="1800" dirty="0">
                <a:effectLst/>
                <a:latin typeface="Nunito" panose="00000500000000000000" pitchFamily="2" charset="0"/>
                <a:ea typeface="MS Mincho" panose="02020609040205080304" pitchFamily="49" charset="-128"/>
                <a:cs typeface="Times New Roman" panose="02020603050405020304" pitchFamily="18" charset="0"/>
              </a:rPr>
              <a:t>Explain to the children that the class will be creating a binary tree. </a:t>
            </a:r>
            <a:r>
              <a:rPr lang="en-GB" sz="1800" dirty="0">
                <a:effectLst/>
                <a:latin typeface="Nunito" panose="00000500000000000000" pitchFamily="2" charset="0"/>
                <a:ea typeface="Arial" panose="020B0604020202020204" pitchFamily="34" charset="0"/>
                <a:cs typeface="Calibri" panose="020F0502020204030204" pitchFamily="34" charset="0"/>
              </a:rPr>
              <a:t>Since binary trees are used for identification of unknown items, the questions must be something observable rather than requiring knowledge of the item e.g. ‘Does it have legs?’ rather than, ‘Is it a herbivore?’ </a:t>
            </a:r>
          </a:p>
          <a:p>
            <a:pPr marL="285750" indent="-285750">
              <a:lnSpc>
                <a:spcPts val="1755"/>
              </a:lnSpc>
              <a:spcAft>
                <a:spcPts val="600"/>
              </a:spcAft>
              <a:buFont typeface="Arial" panose="020B0604020202020204" pitchFamily="34" charset="0"/>
              <a:buChar char="•"/>
            </a:pPr>
            <a:r>
              <a:rPr lang="en-GB" sz="1800" dirty="0">
                <a:effectLst/>
                <a:latin typeface="Nunito" panose="00000500000000000000" pitchFamily="2" charset="0"/>
                <a:ea typeface="Arial" panose="020B0604020202020204" pitchFamily="34" charset="0"/>
                <a:cs typeface="Calibri" panose="020F0502020204030204" pitchFamily="34" charset="0"/>
              </a:rPr>
              <a:t>Splitting into equal halves will result in the fewest (average) number of steps to the solution for all the items. </a:t>
            </a:r>
          </a:p>
          <a:p>
            <a:pPr marL="285750" indent="-285750">
              <a:lnSpc>
                <a:spcPts val="1755"/>
              </a:lnSpc>
              <a:spcAft>
                <a:spcPts val="600"/>
              </a:spcAft>
              <a:buFont typeface="Arial" panose="020B0604020202020204" pitchFamily="34" charset="0"/>
              <a:buChar char="•"/>
            </a:pPr>
            <a:r>
              <a:rPr lang="en-GB" sz="1800" dirty="0">
                <a:effectLst/>
                <a:latin typeface="Nunito" panose="00000500000000000000" pitchFamily="2" charset="0"/>
                <a:ea typeface="Arial" panose="020B0604020202020204" pitchFamily="34" charset="0"/>
                <a:cs typeface="Calibri" panose="020F0502020204030204" pitchFamily="34" charset="0"/>
              </a:rPr>
              <a:t>Write the question onto paper/whiteboard and then put ‘yes’/’no’ arrows on the floor or Blu-Tack them to the board. It is advisable to enlarge the arrows onto A3 paper.</a:t>
            </a:r>
            <a:endParaRPr lang="en-GB" sz="1800" dirty="0">
              <a:effectLst/>
              <a:latin typeface="Nunito" panose="00000500000000000000" pitchFamily="2" charset="0"/>
              <a:ea typeface="MS Mincho" panose="02020609040205080304" pitchFamily="49" charset="-128"/>
              <a:cs typeface="Times New Roman" panose="02020603050405020304" pitchFamily="18" charset="0"/>
            </a:endParaRPr>
          </a:p>
          <a:p>
            <a:pPr marL="285750" indent="-285750">
              <a:lnSpc>
                <a:spcPts val="1755"/>
              </a:lnSpc>
              <a:spcAft>
                <a:spcPts val="600"/>
              </a:spcAft>
              <a:buFont typeface="Arial" panose="020B0604020202020204" pitchFamily="34" charset="0"/>
              <a:buChar char="•"/>
            </a:pPr>
            <a:r>
              <a:rPr lang="en-GB" sz="1800" dirty="0">
                <a:effectLst/>
                <a:latin typeface="Nunito" panose="00000500000000000000" pitchFamily="2" charset="0"/>
                <a:ea typeface="Arial" panose="020B0604020202020204" pitchFamily="34" charset="0"/>
                <a:cs typeface="Calibri" panose="020F0502020204030204" pitchFamily="34" charset="0"/>
              </a:rPr>
              <a:t>Repeat until all the items are sorted individually.</a:t>
            </a:r>
          </a:p>
          <a:p>
            <a:pPr marL="285750" indent="-285750">
              <a:lnSpc>
                <a:spcPts val="1755"/>
              </a:lnSpc>
              <a:spcAft>
                <a:spcPts val="600"/>
              </a:spcAft>
              <a:buFont typeface="Arial" panose="020B0604020202020204" pitchFamily="34" charset="0"/>
              <a:buChar char="•"/>
            </a:pPr>
            <a:r>
              <a:rPr lang="en-GB" sz="1800" dirty="0">
                <a:effectLst/>
                <a:latin typeface="Nunito" panose="00000500000000000000" pitchFamily="2" charset="0"/>
                <a:ea typeface="Arial" panose="020B0604020202020204" pitchFamily="34" charset="0"/>
                <a:cs typeface="Calibri" panose="020F0502020204030204" pitchFamily="34" charset="0"/>
              </a:rPr>
              <a:t>Select one item and check that the binary tree works and leads to the correct item.</a:t>
            </a:r>
            <a:endParaRPr lang="en-GB" sz="1800" dirty="0">
              <a:effectLst/>
              <a:latin typeface="Nunito" panose="00000500000000000000" pitchFamily="2" charset="0"/>
              <a:ea typeface="MS Mincho" panose="02020609040205080304" pitchFamily="49" charset="-128"/>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94421D8-048C-4C50-A919-9F78C00D10D8}" type="slidenum">
              <a:rPr lang="en-GB" smtClean="0"/>
              <a:t>4</a:t>
            </a:fld>
            <a:endParaRPr lang="en-GB"/>
          </a:p>
        </p:txBody>
      </p:sp>
    </p:spTree>
    <p:extLst>
      <p:ext uri="{BB962C8B-B14F-4D97-AF65-F5344CB8AC3E}">
        <p14:creationId xmlns:p14="http://schemas.microsoft.com/office/powerpoint/2010/main" val="32168063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MS Mincho" panose="02020609040205080304" pitchFamily="49" charset="-128"/>
                <a:cs typeface="Times New Roman" panose="02020603050405020304" pitchFamily="18" charset="0"/>
              </a:rPr>
              <a:t>Display </a:t>
            </a:r>
            <a:r>
              <a:rPr lang="en-GB" sz="1800" b="1" dirty="0">
                <a:effectLst/>
                <a:latin typeface="Nunito" panose="00000500000000000000" pitchFamily="2" charset="0"/>
                <a:ea typeface="MS Mincho" panose="02020609040205080304" pitchFamily="49" charset="-128"/>
                <a:cs typeface="Times New Roman" panose="02020603050405020304" pitchFamily="18" charset="0"/>
              </a:rPr>
              <a:t>slide 5. </a:t>
            </a:r>
            <a:r>
              <a:rPr lang="en-GB" sz="1800" dirty="0">
                <a:effectLst/>
                <a:latin typeface="Nunito" panose="00000500000000000000" pitchFamily="2" charset="0"/>
                <a:ea typeface="Arial" panose="020B0604020202020204" pitchFamily="34" charset="0"/>
                <a:cs typeface="Calibri" panose="020F0502020204030204" pitchFamily="34" charset="0"/>
              </a:rPr>
              <a:t>The children should complete their own binary tree using the avatars or animals and the outline sheet.</a:t>
            </a:r>
            <a:endParaRPr lang="en-GB" dirty="0"/>
          </a:p>
        </p:txBody>
      </p:sp>
      <p:sp>
        <p:nvSpPr>
          <p:cNvPr id="4" name="Slide Number Placeholder 3"/>
          <p:cNvSpPr>
            <a:spLocks noGrp="1"/>
          </p:cNvSpPr>
          <p:nvPr>
            <p:ph type="sldNum" sz="quarter" idx="5"/>
          </p:nvPr>
        </p:nvSpPr>
        <p:spPr/>
        <p:txBody>
          <a:bodyPr/>
          <a:lstStyle/>
          <a:p>
            <a:fld id="{B94421D8-048C-4C50-A919-9F78C00D10D8}" type="slidenum">
              <a:rPr lang="en-GB" smtClean="0"/>
              <a:t>5</a:t>
            </a:fld>
            <a:endParaRPr lang="en-GB"/>
          </a:p>
        </p:txBody>
      </p:sp>
    </p:spTree>
    <p:extLst>
      <p:ext uri="{BB962C8B-B14F-4D97-AF65-F5344CB8AC3E}">
        <p14:creationId xmlns:p14="http://schemas.microsoft.com/office/powerpoint/2010/main" val="254912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MS Mincho" panose="02020609040205080304" pitchFamily="49" charset="-128"/>
                <a:cs typeface="Times New Roman" panose="02020603050405020304" pitchFamily="18" charset="0"/>
              </a:rPr>
              <a:t>Display </a:t>
            </a:r>
            <a:r>
              <a:rPr lang="en-GB" sz="1800" b="1" dirty="0">
                <a:effectLst/>
                <a:latin typeface="Nunito" panose="00000500000000000000" pitchFamily="2" charset="0"/>
                <a:ea typeface="MS Mincho" panose="02020609040205080304" pitchFamily="49" charset="-128"/>
                <a:cs typeface="Times New Roman" panose="02020603050405020304" pitchFamily="18" charset="0"/>
              </a:rPr>
              <a:t>slide 6</a:t>
            </a:r>
            <a:r>
              <a:rPr lang="en-GB" sz="1800" dirty="0">
                <a:effectLst/>
                <a:latin typeface="Nunito" panose="00000500000000000000" pitchFamily="2" charset="0"/>
                <a:ea typeface="MS Mincho" panose="02020609040205080304" pitchFamily="49" charset="-128"/>
                <a:cs typeface="Times New Roman" panose="02020603050405020304" pitchFamily="18" charset="0"/>
              </a:rPr>
              <a:t>. Recap the learning from Activity 1. What went well and what could be improved? Use the other set of images to create another binary tree. </a:t>
            </a:r>
            <a:endParaRPr lang="en-GB" dirty="0"/>
          </a:p>
        </p:txBody>
      </p:sp>
      <p:sp>
        <p:nvSpPr>
          <p:cNvPr id="4" name="Slide Number Placeholder 3"/>
          <p:cNvSpPr>
            <a:spLocks noGrp="1"/>
          </p:cNvSpPr>
          <p:nvPr>
            <p:ph type="sldNum" sz="quarter" idx="5"/>
          </p:nvPr>
        </p:nvSpPr>
        <p:spPr/>
        <p:txBody>
          <a:bodyPr/>
          <a:lstStyle/>
          <a:p>
            <a:fld id="{B94421D8-048C-4C50-A919-9F78C00D10D8}" type="slidenum">
              <a:rPr lang="en-GB" smtClean="0"/>
              <a:t>6</a:t>
            </a:fld>
            <a:endParaRPr lang="en-GB"/>
          </a:p>
        </p:txBody>
      </p:sp>
    </p:spTree>
    <p:extLst>
      <p:ext uri="{BB962C8B-B14F-4D97-AF65-F5344CB8AC3E}">
        <p14:creationId xmlns:p14="http://schemas.microsoft.com/office/powerpoint/2010/main" val="29455341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Times New Roman" panose="02020603050405020304" pitchFamily="18" charset="0"/>
                <a:cs typeface="Times New Roman" panose="02020603050405020304" pitchFamily="18" charset="0"/>
              </a:rPr>
              <a:t>Review the success criteria from </a:t>
            </a:r>
            <a:r>
              <a:rPr lang="en-GB" sz="1800" b="1" dirty="0">
                <a:effectLst/>
                <a:latin typeface="Nunito" panose="00000500000000000000" pitchFamily="2" charset="0"/>
                <a:ea typeface="Times New Roman" panose="02020603050405020304" pitchFamily="18" charset="0"/>
                <a:cs typeface="Times New Roman" panose="02020603050405020304" pitchFamily="18" charset="0"/>
              </a:rPr>
              <a:t>slide 3.</a:t>
            </a:r>
            <a:r>
              <a:rPr lang="en-GB" sz="1800" dirty="0">
                <a:effectLst/>
                <a:latin typeface="Nunito" panose="00000500000000000000" pitchFamily="2" charset="0"/>
                <a:ea typeface="Times New Roman" panose="02020603050405020304" pitchFamily="18" charset="0"/>
                <a:cs typeface="Times New Roman" panose="02020603050405020304" pitchFamily="18" charset="0"/>
              </a:rPr>
              <a:t> Pupils could rate how well they achieved this using a show of hands.</a:t>
            </a:r>
            <a:endParaRPr lang="en-GB" dirty="0"/>
          </a:p>
        </p:txBody>
      </p:sp>
      <p:sp>
        <p:nvSpPr>
          <p:cNvPr id="4" name="Slide Number Placeholder 3"/>
          <p:cNvSpPr>
            <a:spLocks noGrp="1"/>
          </p:cNvSpPr>
          <p:nvPr>
            <p:ph type="sldNum" sz="quarter" idx="5"/>
          </p:nvPr>
        </p:nvSpPr>
        <p:spPr/>
        <p:txBody>
          <a:bodyPr/>
          <a:lstStyle/>
          <a:p>
            <a:fld id="{B94421D8-048C-4C50-A919-9F78C00D10D8}" type="slidenum">
              <a:rPr lang="en-GB" smtClean="0"/>
              <a:t>7</a:t>
            </a:fld>
            <a:endParaRPr lang="en-GB"/>
          </a:p>
        </p:txBody>
      </p:sp>
    </p:spTree>
    <p:extLst>
      <p:ext uri="{BB962C8B-B14F-4D97-AF65-F5344CB8AC3E}">
        <p14:creationId xmlns:p14="http://schemas.microsoft.com/office/powerpoint/2010/main" val="14826097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1B8E6-B67F-4EFC-A3C5-BB02E4A19E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167F624-9536-4526-9E46-37E06E0178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202BD8F-EDA7-496C-B236-D04EDCBB02CE}"/>
              </a:ext>
            </a:extLst>
          </p:cNvPr>
          <p:cNvSpPr>
            <a:spLocks noGrp="1"/>
          </p:cNvSpPr>
          <p:nvPr>
            <p:ph type="dt" sz="half" idx="10"/>
          </p:nvPr>
        </p:nvSpPr>
        <p:spPr/>
        <p:txBody>
          <a:bodyPr/>
          <a:lstStyle/>
          <a:p>
            <a:fld id="{4131CAF9-9019-4E72-9BCD-FE2770F43938}" type="datetimeFigureOut">
              <a:rPr lang="en-GB" smtClean="0"/>
              <a:t>15/09/2021</a:t>
            </a:fld>
            <a:endParaRPr lang="en-GB"/>
          </a:p>
        </p:txBody>
      </p:sp>
      <p:sp>
        <p:nvSpPr>
          <p:cNvPr id="5" name="Footer Placeholder 4">
            <a:extLst>
              <a:ext uri="{FF2B5EF4-FFF2-40B4-BE49-F238E27FC236}">
                <a16:creationId xmlns:a16="http://schemas.microsoft.com/office/drawing/2014/main" id="{98F9F552-89BE-4385-89F3-4A10B31A81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6C419C-1437-416B-B183-F95FE8249255}"/>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264112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EB2E6-54A0-41A0-9FFA-BCFD7D83FA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534515-4003-4C9C-B272-92D06A1C9F6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FE4B43-C9CE-4363-A03B-DD198B2E4787}"/>
              </a:ext>
            </a:extLst>
          </p:cNvPr>
          <p:cNvSpPr>
            <a:spLocks noGrp="1"/>
          </p:cNvSpPr>
          <p:nvPr>
            <p:ph type="dt" sz="half" idx="10"/>
          </p:nvPr>
        </p:nvSpPr>
        <p:spPr/>
        <p:txBody>
          <a:bodyPr/>
          <a:lstStyle/>
          <a:p>
            <a:fld id="{4131CAF9-9019-4E72-9BCD-FE2770F43938}" type="datetimeFigureOut">
              <a:rPr lang="en-GB" smtClean="0"/>
              <a:t>15/09/2021</a:t>
            </a:fld>
            <a:endParaRPr lang="en-GB"/>
          </a:p>
        </p:txBody>
      </p:sp>
      <p:sp>
        <p:nvSpPr>
          <p:cNvPr id="5" name="Footer Placeholder 4">
            <a:extLst>
              <a:ext uri="{FF2B5EF4-FFF2-40B4-BE49-F238E27FC236}">
                <a16:creationId xmlns:a16="http://schemas.microsoft.com/office/drawing/2014/main" id="{3282FE96-ECE6-4FEF-A9BD-1619B24580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1E6717-EAE9-4E4F-BC85-DF7780822BD2}"/>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371757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76E90-7C2C-43CA-A788-F2B752EBA5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D134339-8064-4F5F-9CB2-3F4BE477D3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07920B-999D-4572-8323-F9A04F6813E3}"/>
              </a:ext>
            </a:extLst>
          </p:cNvPr>
          <p:cNvSpPr>
            <a:spLocks noGrp="1"/>
          </p:cNvSpPr>
          <p:nvPr>
            <p:ph type="dt" sz="half" idx="10"/>
          </p:nvPr>
        </p:nvSpPr>
        <p:spPr/>
        <p:txBody>
          <a:bodyPr/>
          <a:lstStyle/>
          <a:p>
            <a:fld id="{4131CAF9-9019-4E72-9BCD-FE2770F43938}" type="datetimeFigureOut">
              <a:rPr lang="en-GB" smtClean="0"/>
              <a:t>15/09/2021</a:t>
            </a:fld>
            <a:endParaRPr lang="en-GB"/>
          </a:p>
        </p:txBody>
      </p:sp>
      <p:sp>
        <p:nvSpPr>
          <p:cNvPr id="5" name="Footer Placeholder 4">
            <a:extLst>
              <a:ext uri="{FF2B5EF4-FFF2-40B4-BE49-F238E27FC236}">
                <a16:creationId xmlns:a16="http://schemas.microsoft.com/office/drawing/2014/main" id="{9972D174-D636-44FA-B4AF-667C720CCC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20B7EE-44C7-4198-B5E7-45B500345234}"/>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590155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82D07-D4D3-48D6-8075-57FF230D27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3477DB-9DBB-4002-8A41-10B1D73CA8D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D0CDEB4-A4A1-458E-993D-14049DBBE8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96A3BF-7304-43E5-9A78-DE00AC204982}"/>
              </a:ext>
            </a:extLst>
          </p:cNvPr>
          <p:cNvSpPr>
            <a:spLocks noGrp="1"/>
          </p:cNvSpPr>
          <p:nvPr>
            <p:ph type="dt" sz="half" idx="10"/>
          </p:nvPr>
        </p:nvSpPr>
        <p:spPr/>
        <p:txBody>
          <a:bodyPr/>
          <a:lstStyle/>
          <a:p>
            <a:fld id="{4131CAF9-9019-4E72-9BCD-FE2770F43938}" type="datetimeFigureOut">
              <a:rPr lang="en-GB" smtClean="0"/>
              <a:t>15/09/2021</a:t>
            </a:fld>
            <a:endParaRPr lang="en-GB"/>
          </a:p>
        </p:txBody>
      </p:sp>
      <p:sp>
        <p:nvSpPr>
          <p:cNvPr id="6" name="Footer Placeholder 5">
            <a:extLst>
              <a:ext uri="{FF2B5EF4-FFF2-40B4-BE49-F238E27FC236}">
                <a16:creationId xmlns:a16="http://schemas.microsoft.com/office/drawing/2014/main" id="{3CA0AE6E-65F4-4730-9747-DB4A1FBA55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12588D-2020-40C3-B11E-C4EA66082783}"/>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674869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ECE40-354B-4AEF-BA97-D744D98C840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697CF7-DACC-4EEC-8643-6F5F152405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86E172-B8C3-48EF-B158-F678A23D80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7F2A59-1AF8-4BB8-917F-930E9186FD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0CB6DBE-8825-48A9-B400-3DAF15B9E98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E506FE4-3CA2-4FDC-BB9E-A9058F1A0872}"/>
              </a:ext>
            </a:extLst>
          </p:cNvPr>
          <p:cNvSpPr>
            <a:spLocks noGrp="1"/>
          </p:cNvSpPr>
          <p:nvPr>
            <p:ph type="dt" sz="half" idx="10"/>
          </p:nvPr>
        </p:nvSpPr>
        <p:spPr/>
        <p:txBody>
          <a:bodyPr/>
          <a:lstStyle/>
          <a:p>
            <a:fld id="{4131CAF9-9019-4E72-9BCD-FE2770F43938}" type="datetimeFigureOut">
              <a:rPr lang="en-GB" smtClean="0"/>
              <a:t>15/09/2021</a:t>
            </a:fld>
            <a:endParaRPr lang="en-GB"/>
          </a:p>
        </p:txBody>
      </p:sp>
      <p:sp>
        <p:nvSpPr>
          <p:cNvPr id="8" name="Footer Placeholder 7">
            <a:extLst>
              <a:ext uri="{FF2B5EF4-FFF2-40B4-BE49-F238E27FC236}">
                <a16:creationId xmlns:a16="http://schemas.microsoft.com/office/drawing/2014/main" id="{A02A6F0B-82FD-4D2C-AE4E-C088260112A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42CE329-0C7E-4E6B-B603-4600371FB248}"/>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046117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5680-2A71-4EDC-8498-C20FE5A9D79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62F8526-1331-4487-8FDD-F5CD36C93DF7}"/>
              </a:ext>
            </a:extLst>
          </p:cNvPr>
          <p:cNvSpPr>
            <a:spLocks noGrp="1"/>
          </p:cNvSpPr>
          <p:nvPr>
            <p:ph type="dt" sz="half" idx="10"/>
          </p:nvPr>
        </p:nvSpPr>
        <p:spPr/>
        <p:txBody>
          <a:bodyPr/>
          <a:lstStyle/>
          <a:p>
            <a:fld id="{4131CAF9-9019-4E72-9BCD-FE2770F43938}" type="datetimeFigureOut">
              <a:rPr lang="en-GB" smtClean="0"/>
              <a:t>15/09/2021</a:t>
            </a:fld>
            <a:endParaRPr lang="en-GB"/>
          </a:p>
        </p:txBody>
      </p:sp>
      <p:sp>
        <p:nvSpPr>
          <p:cNvPr id="4" name="Footer Placeholder 3">
            <a:extLst>
              <a:ext uri="{FF2B5EF4-FFF2-40B4-BE49-F238E27FC236}">
                <a16:creationId xmlns:a16="http://schemas.microsoft.com/office/drawing/2014/main" id="{AC4D25FC-63E1-4813-8392-917D61432C6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A715D6D-CD8D-471E-AEF3-56FBF7F46089}"/>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818143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DD0135-9252-4C24-B5A1-57003563467F}"/>
              </a:ext>
            </a:extLst>
          </p:cNvPr>
          <p:cNvSpPr>
            <a:spLocks noGrp="1"/>
          </p:cNvSpPr>
          <p:nvPr>
            <p:ph type="dt" sz="half" idx="10"/>
          </p:nvPr>
        </p:nvSpPr>
        <p:spPr/>
        <p:txBody>
          <a:bodyPr/>
          <a:lstStyle/>
          <a:p>
            <a:fld id="{4131CAF9-9019-4E72-9BCD-FE2770F43938}" type="datetimeFigureOut">
              <a:rPr lang="en-GB" smtClean="0"/>
              <a:t>15/09/2021</a:t>
            </a:fld>
            <a:endParaRPr lang="en-GB"/>
          </a:p>
        </p:txBody>
      </p:sp>
      <p:sp>
        <p:nvSpPr>
          <p:cNvPr id="3" name="Footer Placeholder 2">
            <a:extLst>
              <a:ext uri="{FF2B5EF4-FFF2-40B4-BE49-F238E27FC236}">
                <a16:creationId xmlns:a16="http://schemas.microsoft.com/office/drawing/2014/main" id="{E12CE995-676C-4F46-A7CC-3E65C4B3BEB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A4D387B-18E9-4232-94ED-A30DA4D0DB12}"/>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2801883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D261B-419C-4345-898B-512B4DED3A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3149CEA-A93C-4B0B-820C-091E069116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BA125EC-49D4-4D9A-A0CD-C13B95E9F2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54DE6D-A481-40F4-8C4C-C8169ED491A3}"/>
              </a:ext>
            </a:extLst>
          </p:cNvPr>
          <p:cNvSpPr>
            <a:spLocks noGrp="1"/>
          </p:cNvSpPr>
          <p:nvPr>
            <p:ph type="dt" sz="half" idx="10"/>
          </p:nvPr>
        </p:nvSpPr>
        <p:spPr/>
        <p:txBody>
          <a:bodyPr/>
          <a:lstStyle/>
          <a:p>
            <a:fld id="{4131CAF9-9019-4E72-9BCD-FE2770F43938}" type="datetimeFigureOut">
              <a:rPr lang="en-GB" smtClean="0"/>
              <a:t>15/09/2021</a:t>
            </a:fld>
            <a:endParaRPr lang="en-GB"/>
          </a:p>
        </p:txBody>
      </p:sp>
      <p:sp>
        <p:nvSpPr>
          <p:cNvPr id="6" name="Footer Placeholder 5">
            <a:extLst>
              <a:ext uri="{FF2B5EF4-FFF2-40B4-BE49-F238E27FC236}">
                <a16:creationId xmlns:a16="http://schemas.microsoft.com/office/drawing/2014/main" id="{2CEA2C54-F8C1-4587-9343-AF7D514C4C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4DC779-21DB-436B-9927-7B4FDF3D4BA7}"/>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92543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233CD-D346-4AE1-BD4F-3DC39A91B5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84486D8-4C82-428D-8755-3E9C83101D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07F9A21-9D2B-43A0-9E84-BB3AE1CE68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2EAD74-D833-41FD-B752-F6E5F9E2B811}"/>
              </a:ext>
            </a:extLst>
          </p:cNvPr>
          <p:cNvSpPr>
            <a:spLocks noGrp="1"/>
          </p:cNvSpPr>
          <p:nvPr>
            <p:ph type="dt" sz="half" idx="10"/>
          </p:nvPr>
        </p:nvSpPr>
        <p:spPr/>
        <p:txBody>
          <a:bodyPr/>
          <a:lstStyle/>
          <a:p>
            <a:fld id="{4131CAF9-9019-4E72-9BCD-FE2770F43938}" type="datetimeFigureOut">
              <a:rPr lang="en-GB" smtClean="0"/>
              <a:t>15/09/2021</a:t>
            </a:fld>
            <a:endParaRPr lang="en-GB"/>
          </a:p>
        </p:txBody>
      </p:sp>
      <p:sp>
        <p:nvSpPr>
          <p:cNvPr id="6" name="Footer Placeholder 5">
            <a:extLst>
              <a:ext uri="{FF2B5EF4-FFF2-40B4-BE49-F238E27FC236}">
                <a16:creationId xmlns:a16="http://schemas.microsoft.com/office/drawing/2014/main" id="{52701212-DFDC-4063-A7BD-A05D2868AA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4C2A23-05F0-45FA-B92F-33712009DC73}"/>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20631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151B7-D811-436B-B8DB-76A544672E1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E7092C-344B-46D5-A695-1888A051080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D6D33C-E464-4081-872C-4CF14F829C4C}"/>
              </a:ext>
            </a:extLst>
          </p:cNvPr>
          <p:cNvSpPr>
            <a:spLocks noGrp="1"/>
          </p:cNvSpPr>
          <p:nvPr>
            <p:ph type="dt" sz="half" idx="10"/>
          </p:nvPr>
        </p:nvSpPr>
        <p:spPr/>
        <p:txBody>
          <a:bodyPr/>
          <a:lstStyle/>
          <a:p>
            <a:fld id="{4131CAF9-9019-4E72-9BCD-FE2770F43938}" type="datetimeFigureOut">
              <a:rPr lang="en-GB" smtClean="0"/>
              <a:t>15/09/2021</a:t>
            </a:fld>
            <a:endParaRPr lang="en-GB"/>
          </a:p>
        </p:txBody>
      </p:sp>
      <p:sp>
        <p:nvSpPr>
          <p:cNvPr id="5" name="Footer Placeholder 4">
            <a:extLst>
              <a:ext uri="{FF2B5EF4-FFF2-40B4-BE49-F238E27FC236}">
                <a16:creationId xmlns:a16="http://schemas.microsoft.com/office/drawing/2014/main" id="{438ADA7F-52DE-4EC3-B3AC-E02BC21543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6A36AD-A2E2-4368-98DD-EA5DB3EB8B85}"/>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1097863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400188-0615-4E20-90EC-D6F183B4A9F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761763-A88B-4B2A-8862-913DEC71EDC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7388EF-317A-4E5A-B3F2-DB9DEF896010}"/>
              </a:ext>
            </a:extLst>
          </p:cNvPr>
          <p:cNvSpPr>
            <a:spLocks noGrp="1"/>
          </p:cNvSpPr>
          <p:nvPr>
            <p:ph type="dt" sz="half" idx="10"/>
          </p:nvPr>
        </p:nvSpPr>
        <p:spPr/>
        <p:txBody>
          <a:bodyPr/>
          <a:lstStyle/>
          <a:p>
            <a:fld id="{4131CAF9-9019-4E72-9BCD-FE2770F43938}" type="datetimeFigureOut">
              <a:rPr lang="en-GB" smtClean="0"/>
              <a:t>15/09/2021</a:t>
            </a:fld>
            <a:endParaRPr lang="en-GB"/>
          </a:p>
        </p:txBody>
      </p:sp>
      <p:sp>
        <p:nvSpPr>
          <p:cNvPr id="5" name="Footer Placeholder 4">
            <a:extLst>
              <a:ext uri="{FF2B5EF4-FFF2-40B4-BE49-F238E27FC236}">
                <a16:creationId xmlns:a16="http://schemas.microsoft.com/office/drawing/2014/main" id="{48C73E8D-B974-478A-B2DA-CB0AE6247D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4B5FEC-46C9-450D-9ED0-4BC60A45B12B}"/>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1903117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684367-756C-45B9-BB01-10E0FDF1D1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8EE170-561C-4181-9BD1-FC93F589C8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590084-6C5C-4E6F-AE78-5FD4DE8917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31CAF9-9019-4E72-9BCD-FE2770F43938}" type="datetimeFigureOut">
              <a:rPr lang="en-GB" smtClean="0"/>
              <a:t>15/09/2021</a:t>
            </a:fld>
            <a:endParaRPr lang="en-GB"/>
          </a:p>
        </p:txBody>
      </p:sp>
      <p:sp>
        <p:nvSpPr>
          <p:cNvPr id="5" name="Footer Placeholder 4">
            <a:extLst>
              <a:ext uri="{FF2B5EF4-FFF2-40B4-BE49-F238E27FC236}">
                <a16:creationId xmlns:a16="http://schemas.microsoft.com/office/drawing/2014/main" id="{1F8A0EA2-8755-4225-80E5-109EA9D625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50F7392-578D-49DE-AEF7-07C4B06F31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40191A-A524-4ACF-BFDF-A0B774A1BD1C}" type="slidenum">
              <a:rPr lang="en-GB" smtClean="0"/>
              <a:t>‹#›</a:t>
            </a:fld>
            <a:endParaRPr lang="en-GB"/>
          </a:p>
        </p:txBody>
      </p:sp>
    </p:spTree>
    <p:extLst>
      <p:ext uri="{BB962C8B-B14F-4D97-AF65-F5344CB8AC3E}">
        <p14:creationId xmlns:p14="http://schemas.microsoft.com/office/powerpoint/2010/main" val="423233289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0B9415-FB6B-4306-A8CF-3833B05C74F0}"/>
              </a:ext>
            </a:extLst>
          </p:cNvPr>
          <p:cNvSpPr/>
          <p:nvPr/>
        </p:nvSpPr>
        <p:spPr>
          <a:xfrm>
            <a:off x="4322174" y="0"/>
            <a:ext cx="7869826" cy="6857999"/>
          </a:xfrm>
          <a:prstGeom prst="rect">
            <a:avLst/>
          </a:prstGeom>
          <a:solidFill>
            <a:srgbClr val="8E24A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Graphic 63">
            <a:extLst>
              <a:ext uri="{FF2B5EF4-FFF2-40B4-BE49-F238E27FC236}">
                <a16:creationId xmlns:a16="http://schemas.microsoft.com/office/drawing/2014/main" id="{9BC05247-EC89-4E18-AAC7-769930391EF6}"/>
              </a:ext>
            </a:extLst>
          </p:cNvPr>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0" y="-9524"/>
            <a:ext cx="4505325" cy="6867524"/>
          </a:xfrm>
          <a:prstGeom prst="rect">
            <a:avLst/>
          </a:prstGeom>
        </p:spPr>
      </p:pic>
      <p:sp>
        <p:nvSpPr>
          <p:cNvPr id="2" name="Title 1">
            <a:extLst>
              <a:ext uri="{FF2B5EF4-FFF2-40B4-BE49-F238E27FC236}">
                <a16:creationId xmlns:a16="http://schemas.microsoft.com/office/drawing/2014/main" id="{E20E66B1-EE11-46E8-9D2F-388E12025E3A}"/>
              </a:ext>
            </a:extLst>
          </p:cNvPr>
          <p:cNvSpPr>
            <a:spLocks noGrp="1"/>
          </p:cNvSpPr>
          <p:nvPr>
            <p:ph type="ctrTitle"/>
          </p:nvPr>
        </p:nvSpPr>
        <p:spPr/>
        <p:txBody>
          <a:bodyPr>
            <a:normAutofit/>
          </a:bodyPr>
          <a:lstStyle/>
          <a:p>
            <a:r>
              <a:rPr lang="en-GB" dirty="0">
                <a:solidFill>
                  <a:schemeClr val="bg1"/>
                </a:solidFill>
                <a:latin typeface="Palanquin Dark SemiBold" panose="020B0704020203020204" pitchFamily="34" charset="0"/>
                <a:cs typeface="Palanquin Dark SemiBold" panose="020B0704020203020204" pitchFamily="34" charset="0"/>
              </a:rPr>
              <a:t>Lesson 3:</a:t>
            </a:r>
            <a:endParaRPr lang="en-GB" sz="4000" dirty="0">
              <a:solidFill>
                <a:schemeClr val="bg1"/>
              </a:solidFill>
              <a:latin typeface="Palanquin Dark SemiBold" panose="020B0704020203020204" pitchFamily="34" charset="0"/>
              <a:cs typeface="Palanquin Dark SemiBold" panose="020B0704020203020204" pitchFamily="34" charset="0"/>
            </a:endParaRPr>
          </a:p>
        </p:txBody>
      </p:sp>
      <p:sp>
        <p:nvSpPr>
          <p:cNvPr id="3" name="Subtitle 2">
            <a:extLst>
              <a:ext uri="{FF2B5EF4-FFF2-40B4-BE49-F238E27FC236}">
                <a16:creationId xmlns:a16="http://schemas.microsoft.com/office/drawing/2014/main" id="{387BD2A7-BC2A-4300-AFBB-8B3304D19C99}"/>
              </a:ext>
            </a:extLst>
          </p:cNvPr>
          <p:cNvSpPr>
            <a:spLocks noGrp="1"/>
          </p:cNvSpPr>
          <p:nvPr>
            <p:ph type="subTitle" idx="1"/>
          </p:nvPr>
        </p:nvSpPr>
        <p:spPr/>
        <p:txBody>
          <a:bodyPr>
            <a:normAutofit/>
          </a:bodyPr>
          <a:lstStyle/>
          <a:p>
            <a:r>
              <a:rPr lang="en-GB" sz="4000" dirty="0">
                <a:solidFill>
                  <a:schemeClr val="bg1"/>
                </a:solidFill>
                <a:latin typeface="Palanquin Dark SemiBold" panose="020B0704020203020204" pitchFamily="34" charset="0"/>
                <a:cs typeface="Palanquin Dark SemiBold" panose="020B0704020203020204" pitchFamily="34" charset="0"/>
              </a:rPr>
              <a:t>Binary Trees</a:t>
            </a:r>
          </a:p>
          <a:p>
            <a:endParaRPr lang="en-GB" sz="4000" dirty="0">
              <a:solidFill>
                <a:schemeClr val="bg1"/>
              </a:solidFill>
            </a:endParaRPr>
          </a:p>
        </p:txBody>
      </p:sp>
      <p:sp>
        <p:nvSpPr>
          <p:cNvPr id="4" name="TextBox 3">
            <a:extLst>
              <a:ext uri="{FF2B5EF4-FFF2-40B4-BE49-F238E27FC236}">
                <a16:creationId xmlns:a16="http://schemas.microsoft.com/office/drawing/2014/main" id="{77616F28-871B-42AE-8B42-15273F2FB254}"/>
              </a:ext>
            </a:extLst>
          </p:cNvPr>
          <p:cNvSpPr txBox="1"/>
          <p:nvPr/>
        </p:nvSpPr>
        <p:spPr>
          <a:xfrm>
            <a:off x="7869827" y="414477"/>
            <a:ext cx="3584636" cy="707886"/>
          </a:xfrm>
          <a:prstGeom prst="rect">
            <a:avLst/>
          </a:prstGeom>
          <a:noFill/>
        </p:spPr>
        <p:txBody>
          <a:bodyPr wrap="none" rtlCol="0">
            <a:spAutoFit/>
          </a:bodyPr>
          <a:lstStyle/>
          <a:p>
            <a:r>
              <a:rPr lang="en-GB" sz="2000" dirty="0">
                <a:solidFill>
                  <a:schemeClr val="bg1"/>
                </a:solidFill>
                <a:latin typeface="Palanquin Dark SemiBold" panose="020B0704020203020204" pitchFamily="34" charset="0"/>
                <a:cs typeface="Palanquin Dark SemiBold" panose="020B0704020203020204" pitchFamily="34" charset="0"/>
              </a:rPr>
              <a:t>Computing Scheme of Work</a:t>
            </a:r>
            <a:br>
              <a:rPr lang="en-GB" sz="2000" dirty="0">
                <a:solidFill>
                  <a:schemeClr val="bg1"/>
                </a:solidFill>
                <a:latin typeface="Palanquin Dark SemiBold" panose="020B0704020203020204" pitchFamily="34" charset="0"/>
                <a:cs typeface="Palanquin Dark SemiBold" panose="020B0704020203020204" pitchFamily="34" charset="0"/>
              </a:rPr>
            </a:br>
            <a:r>
              <a:rPr lang="en-GB" sz="2000" dirty="0">
                <a:solidFill>
                  <a:schemeClr val="bg1"/>
                </a:solidFill>
                <a:latin typeface="Palanquin Dark SemiBold" panose="020B0704020203020204" pitchFamily="34" charset="0"/>
                <a:cs typeface="Palanquin Dark SemiBold" panose="020B0704020203020204" pitchFamily="34" charset="0"/>
              </a:rPr>
              <a:t>Unit 2.4 – Questioning</a:t>
            </a:r>
          </a:p>
        </p:txBody>
      </p:sp>
    </p:spTree>
    <p:extLst>
      <p:ext uri="{BB962C8B-B14F-4D97-AF65-F5344CB8AC3E}">
        <p14:creationId xmlns:p14="http://schemas.microsoft.com/office/powerpoint/2010/main" val="868589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lstStyle/>
          <a:p>
            <a:r>
              <a:rPr lang="en-GB" dirty="0">
                <a:latin typeface="Palanquin Dark SemiBold" panose="020B0704020203020204" pitchFamily="34" charset="0"/>
                <a:cs typeface="Palanquin Dark SemiBold" panose="020B0704020203020204" pitchFamily="34" charset="0"/>
              </a:rPr>
              <a:t>Aims</a:t>
            </a: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p:txBody>
          <a:bodyPr/>
          <a:lstStyle/>
          <a:p>
            <a:pPr>
              <a:spcAft>
                <a:spcPts val="600"/>
              </a:spcAft>
              <a:buBlip>
                <a:blip r:embed="rId3"/>
              </a:buBlip>
            </a:pPr>
            <a:r>
              <a:rPr lang="en-GB" sz="1800" dirty="0">
                <a:effectLst/>
                <a:latin typeface="Nunito" panose="00000500000000000000" pitchFamily="2" charset="0"/>
                <a:ea typeface="MS Mincho" panose="02020609040205080304" pitchFamily="49" charset="-128"/>
                <a:cs typeface="Calibri" panose="020F0502020204030204" pitchFamily="34" charset="0"/>
              </a:rPr>
              <a:t>To construct a binary tree to separate different items.</a:t>
            </a:r>
            <a:endParaRPr lang="en-GB" sz="1800" dirty="0">
              <a:effectLst/>
              <a:latin typeface="Nunito" panose="00000500000000000000" pitchFamily="2" charset="0"/>
              <a:ea typeface="MS Mincho" panose="02020609040205080304" pitchFamily="49" charset="-128"/>
              <a:cs typeface="Times New Roman" panose="02020603050405020304" pitchFamily="18" charset="0"/>
            </a:endParaRPr>
          </a:p>
          <a:p>
            <a:pPr marL="0" indent="0">
              <a:buNone/>
            </a:pPr>
            <a:endParaRPr lang="en-GB" dirty="0"/>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2</a:t>
            </a:r>
            <a:endParaRPr lang="en-GB" sz="1050" dirty="0"/>
          </a:p>
        </p:txBody>
      </p:sp>
    </p:spTree>
    <p:extLst>
      <p:ext uri="{BB962C8B-B14F-4D97-AF65-F5344CB8AC3E}">
        <p14:creationId xmlns:p14="http://schemas.microsoft.com/office/powerpoint/2010/main" val="2029177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Success Criteria</a:t>
            </a:r>
            <a:endParaRPr lang="en-GB" dirty="0">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p:txBody>
          <a:bodyPr/>
          <a:lstStyle/>
          <a:p>
            <a:pPr>
              <a:spcAft>
                <a:spcPts val="600"/>
              </a:spcAft>
              <a:buBlip>
                <a:blip r:embed="rId3"/>
              </a:buBlip>
            </a:pPr>
            <a:r>
              <a:rPr lang="en-GB" sz="1800" dirty="0">
                <a:effectLst/>
                <a:latin typeface="Nunito" panose="00000500000000000000" pitchFamily="2" charset="0"/>
                <a:ea typeface="Arial" panose="020B0604020202020204" pitchFamily="34" charset="0"/>
                <a:cs typeface="Calibri" panose="020F0502020204030204" pitchFamily="34" charset="0"/>
              </a:rPr>
              <a:t>Children understand what is meant by a binary tree.</a:t>
            </a:r>
            <a:endParaRPr lang="en-GB" sz="1800" dirty="0">
              <a:effectLst/>
              <a:latin typeface="Nunito" panose="00000500000000000000" pitchFamily="2" charset="0"/>
              <a:ea typeface="MS Mincho" panose="02020609040205080304" pitchFamily="49" charset="-128"/>
              <a:cs typeface="Times New Roman" panose="02020603050405020304" pitchFamily="18" charset="0"/>
            </a:endParaRPr>
          </a:p>
          <a:p>
            <a:pPr>
              <a:spcAft>
                <a:spcPts val="600"/>
              </a:spcAft>
              <a:buBlip>
                <a:blip r:embed="rId3"/>
              </a:buBlip>
            </a:pPr>
            <a:r>
              <a:rPr lang="en-GB" sz="1800" dirty="0">
                <a:effectLst/>
                <a:latin typeface="Nunito" panose="00000500000000000000" pitchFamily="2" charset="0"/>
                <a:ea typeface="Arial" panose="020B0604020202020204" pitchFamily="34" charset="0"/>
                <a:cs typeface="Calibri" panose="020F0502020204030204" pitchFamily="34" charset="0"/>
              </a:rPr>
              <a:t>Children have designed a binary tree to sort pictures of children or animals.</a:t>
            </a:r>
            <a:endParaRPr lang="en-GB" sz="1800" dirty="0">
              <a:effectLst/>
              <a:latin typeface="Nunito" panose="00000500000000000000" pitchFamily="2" charset="0"/>
              <a:ea typeface="MS Mincho" panose="02020609040205080304" pitchFamily="49" charset="-128"/>
              <a:cs typeface="Times New Roman" panose="02020603050405020304" pitchFamily="18"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3</a:t>
            </a:r>
            <a:endParaRPr lang="en-GB" sz="1050" dirty="0"/>
          </a:p>
        </p:txBody>
      </p:sp>
    </p:spTree>
    <p:extLst>
      <p:ext uri="{BB962C8B-B14F-4D97-AF65-F5344CB8AC3E}">
        <p14:creationId xmlns:p14="http://schemas.microsoft.com/office/powerpoint/2010/main" val="4252841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536449" y="215151"/>
            <a:ext cx="10515600" cy="1325563"/>
          </a:xfrm>
        </p:spPr>
        <p:txBody>
          <a:bodyPr>
            <a:normAutofit/>
          </a:bodyPr>
          <a:lstStyle/>
          <a:p>
            <a:r>
              <a:rPr lang="en-GB" sz="4200"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How to Sort the Objects </a:t>
            </a:r>
            <a:r>
              <a:rPr lang="en-GB" sz="4200" b="1" dirty="0">
                <a:solidFill>
                  <a:srgbClr val="000000"/>
                </a:solidFill>
                <a:latin typeface="Palanquin Dark SemiBold" panose="020B0704020203020204" pitchFamily="34" charset="0"/>
                <a:ea typeface="Times New Roman" panose="02020603050405020304" pitchFamily="18" charset="0"/>
                <a:cs typeface="Times New Roman" panose="02020603050405020304" pitchFamily="18" charset="0"/>
              </a:rPr>
              <a:t>on a Binary Tree</a:t>
            </a:r>
            <a:endParaRPr lang="en-GB" sz="4200"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4</a:t>
            </a:r>
            <a:endParaRPr lang="en-GB" sz="1050" dirty="0"/>
          </a:p>
        </p:txBody>
      </p:sp>
      <p:sp>
        <p:nvSpPr>
          <p:cNvPr id="9" name="TextBox 8">
            <a:extLst>
              <a:ext uri="{FF2B5EF4-FFF2-40B4-BE49-F238E27FC236}">
                <a16:creationId xmlns:a16="http://schemas.microsoft.com/office/drawing/2014/main" id="{4A2AE9ED-25BF-4F1B-8A8E-662401042ADF}"/>
              </a:ext>
            </a:extLst>
          </p:cNvPr>
          <p:cNvSpPr txBox="1"/>
          <p:nvPr/>
        </p:nvSpPr>
        <p:spPr>
          <a:xfrm>
            <a:off x="463296" y="1413937"/>
            <a:ext cx="11265408" cy="578882"/>
          </a:xfrm>
          <a:prstGeom prst="roundRect">
            <a:avLst/>
          </a:prstGeom>
          <a:solidFill>
            <a:srgbClr val="FF66FF"/>
          </a:solidFill>
          <a:effectLst>
            <a:outerShdw blurRad="50800" dist="38100" dir="2700000" algn="tl" rotWithShape="0">
              <a:prstClr val="black">
                <a:alpha val="40000"/>
              </a:prstClr>
            </a:outerShdw>
          </a:effectLst>
        </p:spPr>
        <p:txBody>
          <a:bodyPr wrap="square">
            <a:spAutoFit/>
          </a:bodyPr>
          <a:lstStyle/>
          <a:p>
            <a:pPr algn="ctr">
              <a:spcAft>
                <a:spcPts val="600"/>
              </a:spcAft>
            </a:pPr>
            <a:r>
              <a:rPr lang="en-GB" sz="2800" dirty="0">
                <a:solidFill>
                  <a:schemeClr val="bg1"/>
                </a:solidFill>
                <a:effectLst/>
                <a:latin typeface="Nunito" panose="00000500000000000000" pitchFamily="2" charset="0"/>
                <a:ea typeface="MS Mincho" panose="02020609040205080304" pitchFamily="49" charset="-128"/>
                <a:cs typeface="Times New Roman" panose="02020603050405020304" pitchFamily="18" charset="0"/>
              </a:rPr>
              <a:t>Choose if the class want to use the avatar pictures or animal pictures. </a:t>
            </a:r>
          </a:p>
        </p:txBody>
      </p:sp>
      <p:grpSp>
        <p:nvGrpSpPr>
          <p:cNvPr id="3" name="Group 2">
            <a:extLst>
              <a:ext uri="{FF2B5EF4-FFF2-40B4-BE49-F238E27FC236}">
                <a16:creationId xmlns:a16="http://schemas.microsoft.com/office/drawing/2014/main" id="{9C738206-F20F-4EB0-A986-391F70F13260}"/>
              </a:ext>
            </a:extLst>
          </p:cNvPr>
          <p:cNvGrpSpPr/>
          <p:nvPr/>
        </p:nvGrpSpPr>
        <p:grpSpPr>
          <a:xfrm>
            <a:off x="463296" y="1992819"/>
            <a:ext cx="11265408" cy="1563111"/>
            <a:chOff x="463296" y="1992819"/>
            <a:chExt cx="11265408" cy="1563111"/>
          </a:xfrm>
        </p:grpSpPr>
        <p:cxnSp>
          <p:nvCxnSpPr>
            <p:cNvPr id="20" name="Straight Arrow Connector 19">
              <a:extLst>
                <a:ext uri="{FF2B5EF4-FFF2-40B4-BE49-F238E27FC236}">
                  <a16:creationId xmlns:a16="http://schemas.microsoft.com/office/drawing/2014/main" id="{B4F6B1C6-5C0B-471C-A4A4-EF2D76768220}"/>
                </a:ext>
              </a:extLst>
            </p:cNvPr>
            <p:cNvCxnSpPr>
              <a:cxnSpLocks/>
            </p:cNvCxnSpPr>
            <p:nvPr/>
          </p:nvCxnSpPr>
          <p:spPr>
            <a:xfrm>
              <a:off x="1847088" y="1992819"/>
              <a:ext cx="0" cy="507503"/>
            </a:xfrm>
            <a:prstGeom prst="straightConnector1">
              <a:avLst/>
            </a:prstGeom>
            <a:ln w="57150">
              <a:solidFill>
                <a:srgbClr val="8E24AA"/>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8AD7BCFE-D0A8-426E-90B1-E481C7509A5E}"/>
                </a:ext>
              </a:extLst>
            </p:cNvPr>
            <p:cNvCxnSpPr>
              <a:cxnSpLocks/>
            </p:cNvCxnSpPr>
            <p:nvPr/>
          </p:nvCxnSpPr>
          <p:spPr>
            <a:xfrm>
              <a:off x="9680448" y="1992819"/>
              <a:ext cx="0" cy="507503"/>
            </a:xfrm>
            <a:prstGeom prst="straightConnector1">
              <a:avLst/>
            </a:prstGeom>
            <a:ln w="57150">
              <a:solidFill>
                <a:srgbClr val="8E24AA"/>
              </a:solidFill>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000D2C3C-AAF9-4DE2-AF89-457F5C9C41B8}"/>
                </a:ext>
              </a:extLst>
            </p:cNvPr>
            <p:cNvSpPr txBox="1"/>
            <p:nvPr/>
          </p:nvSpPr>
          <p:spPr>
            <a:xfrm>
              <a:off x="463296" y="2500322"/>
              <a:ext cx="11265408" cy="1055608"/>
            </a:xfrm>
            <a:prstGeom prst="roundRect">
              <a:avLst/>
            </a:prstGeom>
            <a:solidFill>
              <a:srgbClr val="0070C0"/>
            </a:solidFill>
            <a:effectLst>
              <a:outerShdw blurRad="50800" dist="38100" dir="2700000" algn="tl" rotWithShape="0">
                <a:prstClr val="black">
                  <a:alpha val="40000"/>
                </a:prstClr>
              </a:outerShdw>
            </a:effectLst>
          </p:spPr>
          <p:txBody>
            <a:bodyPr wrap="square">
              <a:spAutoFit/>
            </a:bodyPr>
            <a:lstStyle/>
            <a:p>
              <a:pPr algn="ctr">
                <a:spcAft>
                  <a:spcPts val="600"/>
                </a:spcAft>
              </a:pPr>
              <a:r>
                <a:rPr lang="en-GB" sz="2800" dirty="0">
                  <a:solidFill>
                    <a:schemeClr val="bg1"/>
                  </a:solidFill>
                  <a:effectLst/>
                  <a:latin typeface="Nunito" panose="00000500000000000000" pitchFamily="2" charset="0"/>
                  <a:ea typeface="MS Mincho" panose="02020609040205080304" pitchFamily="49" charset="-128"/>
                  <a:cs typeface="Times New Roman" panose="02020603050405020304" pitchFamily="18" charset="0"/>
                </a:rPr>
                <a:t>Think of a question to split the pictures into two groups. It must be a ‘YES’ or ‘NO’ question.</a:t>
              </a:r>
            </a:p>
          </p:txBody>
        </p:sp>
      </p:grpSp>
      <p:grpSp>
        <p:nvGrpSpPr>
          <p:cNvPr id="7" name="Group 6">
            <a:extLst>
              <a:ext uri="{FF2B5EF4-FFF2-40B4-BE49-F238E27FC236}">
                <a16:creationId xmlns:a16="http://schemas.microsoft.com/office/drawing/2014/main" id="{6110FD81-7B01-49AD-8F58-F569A00FD401}"/>
              </a:ext>
            </a:extLst>
          </p:cNvPr>
          <p:cNvGrpSpPr/>
          <p:nvPr/>
        </p:nvGrpSpPr>
        <p:grpSpPr>
          <a:xfrm>
            <a:off x="463296" y="3555930"/>
            <a:ext cx="11265408" cy="1475884"/>
            <a:chOff x="463296" y="3555930"/>
            <a:chExt cx="11265408" cy="1475884"/>
          </a:xfrm>
        </p:grpSpPr>
        <p:cxnSp>
          <p:nvCxnSpPr>
            <p:cNvPr id="21" name="Straight Arrow Connector 20">
              <a:extLst>
                <a:ext uri="{FF2B5EF4-FFF2-40B4-BE49-F238E27FC236}">
                  <a16:creationId xmlns:a16="http://schemas.microsoft.com/office/drawing/2014/main" id="{D88C5045-3A68-4104-B592-0F30102FE4F5}"/>
                </a:ext>
              </a:extLst>
            </p:cNvPr>
            <p:cNvCxnSpPr>
              <a:cxnSpLocks/>
            </p:cNvCxnSpPr>
            <p:nvPr/>
          </p:nvCxnSpPr>
          <p:spPr>
            <a:xfrm>
              <a:off x="1847088" y="3555930"/>
              <a:ext cx="0" cy="420276"/>
            </a:xfrm>
            <a:prstGeom prst="straightConnector1">
              <a:avLst/>
            </a:prstGeom>
            <a:ln w="57150">
              <a:solidFill>
                <a:srgbClr val="8E24AA"/>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D3E4F98F-539E-411C-B600-F9F56D9614D2}"/>
                </a:ext>
              </a:extLst>
            </p:cNvPr>
            <p:cNvCxnSpPr>
              <a:cxnSpLocks/>
            </p:cNvCxnSpPr>
            <p:nvPr/>
          </p:nvCxnSpPr>
          <p:spPr>
            <a:xfrm>
              <a:off x="9680448" y="3555930"/>
              <a:ext cx="0" cy="420276"/>
            </a:xfrm>
            <a:prstGeom prst="straightConnector1">
              <a:avLst/>
            </a:prstGeom>
            <a:ln w="57150">
              <a:solidFill>
                <a:srgbClr val="8E24AA"/>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7085CE5D-C259-4C0B-9A31-C1834A7EB025}"/>
                </a:ext>
              </a:extLst>
            </p:cNvPr>
            <p:cNvSpPr txBox="1"/>
            <p:nvPr/>
          </p:nvSpPr>
          <p:spPr>
            <a:xfrm>
              <a:off x="463296" y="3976206"/>
              <a:ext cx="11265408" cy="1055608"/>
            </a:xfrm>
            <a:prstGeom prst="roundRect">
              <a:avLst/>
            </a:prstGeom>
            <a:solidFill>
              <a:srgbClr val="00B050"/>
            </a:solidFill>
            <a:effectLst>
              <a:outerShdw blurRad="50800" dist="38100" dir="2700000" algn="tl" rotWithShape="0">
                <a:prstClr val="black">
                  <a:alpha val="40000"/>
                </a:prstClr>
              </a:outerShdw>
            </a:effectLst>
          </p:spPr>
          <p:txBody>
            <a:bodyPr wrap="square">
              <a:spAutoFit/>
            </a:bodyPr>
            <a:lstStyle/>
            <a:p>
              <a:pPr algn="ctr">
                <a:spcAft>
                  <a:spcPts val="600"/>
                </a:spcAft>
              </a:pPr>
              <a:r>
                <a:rPr lang="en-GB" sz="2800" dirty="0">
                  <a:solidFill>
                    <a:schemeClr val="bg1"/>
                  </a:solidFill>
                  <a:effectLst/>
                  <a:latin typeface="Nunito" panose="00000500000000000000" pitchFamily="2" charset="0"/>
                  <a:ea typeface="MS Mincho" panose="02020609040205080304" pitchFamily="49" charset="-128"/>
                  <a:cs typeface="Times New Roman" panose="02020603050405020304" pitchFamily="18" charset="0"/>
                </a:rPr>
                <a:t>Choose one group and think of what question could be used to split this group into a smaller group?</a:t>
              </a:r>
            </a:p>
          </p:txBody>
        </p:sp>
      </p:grpSp>
      <p:grpSp>
        <p:nvGrpSpPr>
          <p:cNvPr id="8" name="Group 7">
            <a:extLst>
              <a:ext uri="{FF2B5EF4-FFF2-40B4-BE49-F238E27FC236}">
                <a16:creationId xmlns:a16="http://schemas.microsoft.com/office/drawing/2014/main" id="{0D495997-D4C5-4878-90A5-523B469F7288}"/>
              </a:ext>
            </a:extLst>
          </p:cNvPr>
          <p:cNvGrpSpPr/>
          <p:nvPr/>
        </p:nvGrpSpPr>
        <p:grpSpPr>
          <a:xfrm>
            <a:off x="536449" y="5031814"/>
            <a:ext cx="11192256" cy="1037093"/>
            <a:chOff x="536449" y="5031814"/>
            <a:chExt cx="11192256" cy="1037093"/>
          </a:xfrm>
        </p:grpSpPr>
        <p:cxnSp>
          <p:nvCxnSpPr>
            <p:cNvPr id="22" name="Straight Arrow Connector 21">
              <a:extLst>
                <a:ext uri="{FF2B5EF4-FFF2-40B4-BE49-F238E27FC236}">
                  <a16:creationId xmlns:a16="http://schemas.microsoft.com/office/drawing/2014/main" id="{B90D4ED2-8344-4F89-8C58-74BB39EAF345}"/>
                </a:ext>
              </a:extLst>
            </p:cNvPr>
            <p:cNvCxnSpPr>
              <a:cxnSpLocks/>
            </p:cNvCxnSpPr>
            <p:nvPr/>
          </p:nvCxnSpPr>
          <p:spPr>
            <a:xfrm>
              <a:off x="1847088" y="5031814"/>
              <a:ext cx="0" cy="461664"/>
            </a:xfrm>
            <a:prstGeom prst="straightConnector1">
              <a:avLst/>
            </a:prstGeom>
            <a:ln w="57150">
              <a:solidFill>
                <a:srgbClr val="8E24AA"/>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B6296D57-EDF2-47B0-B27A-82CE4DB1F935}"/>
                </a:ext>
              </a:extLst>
            </p:cNvPr>
            <p:cNvCxnSpPr>
              <a:cxnSpLocks/>
            </p:cNvCxnSpPr>
            <p:nvPr/>
          </p:nvCxnSpPr>
          <p:spPr>
            <a:xfrm>
              <a:off x="9680448" y="5031814"/>
              <a:ext cx="0" cy="458211"/>
            </a:xfrm>
            <a:prstGeom prst="straightConnector1">
              <a:avLst/>
            </a:prstGeom>
            <a:ln w="57150">
              <a:solidFill>
                <a:srgbClr val="8E24AA"/>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C988ECA4-F7F8-4913-B7CD-81554092FF68}"/>
                </a:ext>
              </a:extLst>
            </p:cNvPr>
            <p:cNvSpPr txBox="1"/>
            <p:nvPr/>
          </p:nvSpPr>
          <p:spPr>
            <a:xfrm>
              <a:off x="536449" y="5490025"/>
              <a:ext cx="11192256" cy="578882"/>
            </a:xfrm>
            <a:prstGeom prst="roundRect">
              <a:avLst/>
            </a:prstGeom>
            <a:solidFill>
              <a:srgbClr val="FF0000"/>
            </a:solidFill>
            <a:effectLst>
              <a:outerShdw blurRad="50800" dist="38100" dir="2700000" algn="tl" rotWithShape="0">
                <a:prstClr val="black">
                  <a:alpha val="40000"/>
                </a:prstClr>
              </a:outerShdw>
            </a:effectLst>
          </p:spPr>
          <p:txBody>
            <a:bodyPr wrap="square">
              <a:spAutoFit/>
            </a:bodyPr>
            <a:lstStyle/>
            <a:p>
              <a:pPr algn="ctr">
                <a:spcAft>
                  <a:spcPts val="600"/>
                </a:spcAft>
              </a:pPr>
              <a:r>
                <a:rPr lang="en-GB" sz="2800" dirty="0">
                  <a:solidFill>
                    <a:schemeClr val="bg1"/>
                  </a:solidFill>
                  <a:effectLst/>
                  <a:latin typeface="Nunito" panose="00000500000000000000" pitchFamily="2" charset="0"/>
                  <a:ea typeface="MS Mincho" panose="02020609040205080304" pitchFamily="49" charset="-128"/>
                  <a:cs typeface="Times New Roman" panose="02020603050405020304" pitchFamily="18" charset="0"/>
                </a:rPr>
                <a:t>Repeat this until all the images have been placed on the binary tree.</a:t>
              </a:r>
            </a:p>
          </p:txBody>
        </p:sp>
      </p:grpSp>
    </p:spTree>
    <p:extLst>
      <p:ext uri="{BB962C8B-B14F-4D97-AF65-F5344CB8AC3E}">
        <p14:creationId xmlns:p14="http://schemas.microsoft.com/office/powerpoint/2010/main" val="765583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sz="4000" b="1" dirty="0">
                <a:solidFill>
                  <a:srgbClr val="000000"/>
                </a:solidFill>
                <a:effectLst/>
                <a:latin typeface="Palanquin Dark SemiBold"/>
                <a:ea typeface="Times New Roman" panose="02020603050405020304" pitchFamily="18" charset="0"/>
                <a:cs typeface="Times New Roman"/>
              </a:rPr>
              <a:t>Activity 1: Creating Your Own Binary Tree</a:t>
            </a:r>
            <a:endParaRPr lang="en-GB" sz="4000" dirty="0">
              <a:latin typeface="Palanquin Dark SemiBold"/>
              <a:cs typeface="Times New Roman"/>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5</a:t>
            </a:r>
            <a:endParaRPr lang="en-GB" sz="1050" dirty="0"/>
          </a:p>
        </p:txBody>
      </p:sp>
      <p:pic>
        <p:nvPicPr>
          <p:cNvPr id="7" name="Picture 6">
            <a:extLst>
              <a:ext uri="{FF2B5EF4-FFF2-40B4-BE49-F238E27FC236}">
                <a16:creationId xmlns:a16="http://schemas.microsoft.com/office/drawing/2014/main" id="{49BD2AE8-858E-46D8-A514-52C84551D8FB}"/>
              </a:ext>
            </a:extLst>
          </p:cNvPr>
          <p:cNvPicPr>
            <a:picLocks noChangeAspect="1"/>
          </p:cNvPicPr>
          <p:nvPr/>
        </p:nvPicPr>
        <p:blipFill>
          <a:blip r:embed="rId4"/>
          <a:stretch>
            <a:fillRect/>
          </a:stretch>
        </p:blipFill>
        <p:spPr>
          <a:xfrm>
            <a:off x="838200" y="1690688"/>
            <a:ext cx="5452745" cy="2466921"/>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9B85FFE9-E560-4FA5-8E6D-D61D22FC8F5E}"/>
              </a:ext>
            </a:extLst>
          </p:cNvPr>
          <p:cNvPicPr>
            <a:picLocks noChangeAspect="1"/>
          </p:cNvPicPr>
          <p:nvPr/>
        </p:nvPicPr>
        <p:blipFill>
          <a:blip r:embed="rId5"/>
          <a:stretch>
            <a:fillRect/>
          </a:stretch>
        </p:blipFill>
        <p:spPr>
          <a:xfrm>
            <a:off x="6290945" y="3502077"/>
            <a:ext cx="5210175" cy="2379259"/>
          </a:xfrm>
          <a:prstGeom prst="rect">
            <a:avLst/>
          </a:prstGeom>
          <a:ln>
            <a:noFill/>
          </a:ln>
          <a:effectLst>
            <a:outerShdw blurRad="292100" dist="139700" dir="2700000" algn="tl" rotWithShape="0">
              <a:srgbClr val="333333">
                <a:alpha val="65000"/>
              </a:srgbClr>
            </a:outerShdw>
          </a:effectLst>
        </p:spPr>
      </p:pic>
      <p:sp>
        <p:nvSpPr>
          <p:cNvPr id="10" name="TextBox 9">
            <a:extLst>
              <a:ext uri="{FF2B5EF4-FFF2-40B4-BE49-F238E27FC236}">
                <a16:creationId xmlns:a16="http://schemas.microsoft.com/office/drawing/2014/main" id="{DEE818CF-6314-47D7-8A66-012BA6AC903A}"/>
              </a:ext>
            </a:extLst>
          </p:cNvPr>
          <p:cNvSpPr txBox="1"/>
          <p:nvPr/>
        </p:nvSpPr>
        <p:spPr>
          <a:xfrm>
            <a:off x="6547104" y="1705928"/>
            <a:ext cx="4954016" cy="1532334"/>
          </a:xfrm>
          <a:prstGeom prst="roundRect">
            <a:avLst/>
          </a:prstGeom>
          <a:solidFill>
            <a:srgbClr val="AA72D4"/>
          </a:solidFill>
          <a:effectLst>
            <a:outerShdw blurRad="50800" dist="38100" dir="2700000" algn="tl" rotWithShape="0">
              <a:prstClr val="black">
                <a:alpha val="40000"/>
              </a:prstClr>
            </a:outerShdw>
          </a:effectLst>
        </p:spPr>
        <p:txBody>
          <a:bodyPr wrap="square" rtlCol="0">
            <a:spAutoFit/>
          </a:bodyPr>
          <a:lstStyle/>
          <a:p>
            <a:pPr algn="ctr"/>
            <a:r>
              <a:rPr lang="en-GB" sz="2800" dirty="0">
                <a:latin typeface="Nunito" panose="00000500000000000000" pitchFamily="2" charset="0"/>
              </a:rPr>
              <a:t>Create your own binary tree using one of the sets of pictures.</a:t>
            </a:r>
          </a:p>
        </p:txBody>
      </p:sp>
    </p:spTree>
    <p:extLst>
      <p:ext uri="{BB962C8B-B14F-4D97-AF65-F5344CB8AC3E}">
        <p14:creationId xmlns:p14="http://schemas.microsoft.com/office/powerpoint/2010/main" val="33338028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effectLst/>
                <a:latin typeface="Palanquin Dark SemiBold"/>
                <a:ea typeface="Times New Roman" panose="02020603050405020304" pitchFamily="18" charset="0"/>
                <a:cs typeface="Times New Roman"/>
              </a:rPr>
              <a:t>Activity 2</a:t>
            </a:r>
            <a:r>
              <a:rPr lang="en-GB" b="1" dirty="0">
                <a:solidFill>
                  <a:srgbClr val="000000"/>
                </a:solidFill>
                <a:latin typeface="Palanquin Dark SemiBold"/>
                <a:ea typeface="Times New Roman" panose="02020603050405020304" pitchFamily="18" charset="0"/>
                <a:cs typeface="Times New Roman"/>
              </a:rPr>
              <a:t>:</a:t>
            </a:r>
            <a:r>
              <a:rPr lang="en-GB" b="1" dirty="0">
                <a:solidFill>
                  <a:srgbClr val="000000"/>
                </a:solidFill>
                <a:effectLst/>
                <a:latin typeface="Palanquin Dark SemiBold"/>
                <a:ea typeface="Times New Roman" panose="02020603050405020304" pitchFamily="18" charset="0"/>
                <a:cs typeface="Times New Roman"/>
              </a:rPr>
              <a:t> Extension – Binary </a:t>
            </a:r>
            <a:r>
              <a:rPr lang="en-GB" b="1" dirty="0">
                <a:solidFill>
                  <a:srgbClr val="000000"/>
                </a:solidFill>
                <a:latin typeface="Palanquin Dark SemiBold"/>
                <a:ea typeface="Times New Roman" panose="02020603050405020304" pitchFamily="18" charset="0"/>
                <a:cs typeface="Times New Roman"/>
              </a:rPr>
              <a:t>Tree</a:t>
            </a:r>
            <a:endParaRPr lang="en-GB" dirty="0">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6</a:t>
            </a:r>
            <a:endParaRPr lang="en-GB" sz="1050" dirty="0"/>
          </a:p>
        </p:txBody>
      </p:sp>
      <p:pic>
        <p:nvPicPr>
          <p:cNvPr id="7" name="Picture 6">
            <a:extLst>
              <a:ext uri="{FF2B5EF4-FFF2-40B4-BE49-F238E27FC236}">
                <a16:creationId xmlns:a16="http://schemas.microsoft.com/office/drawing/2014/main" id="{1861A8B5-844F-44FF-9F08-7CFB49F55B60}"/>
              </a:ext>
            </a:extLst>
          </p:cNvPr>
          <p:cNvPicPr>
            <a:picLocks noChangeAspect="1"/>
          </p:cNvPicPr>
          <p:nvPr/>
        </p:nvPicPr>
        <p:blipFill>
          <a:blip r:embed="rId4"/>
          <a:stretch>
            <a:fillRect/>
          </a:stretch>
        </p:blipFill>
        <p:spPr>
          <a:xfrm>
            <a:off x="362712" y="1466904"/>
            <a:ext cx="5452745" cy="2466921"/>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E96C02C9-628D-4499-9304-C162D0B1F467}"/>
              </a:ext>
            </a:extLst>
          </p:cNvPr>
          <p:cNvPicPr>
            <a:picLocks noChangeAspect="1"/>
          </p:cNvPicPr>
          <p:nvPr/>
        </p:nvPicPr>
        <p:blipFill>
          <a:blip r:embed="rId5"/>
          <a:stretch>
            <a:fillRect/>
          </a:stretch>
        </p:blipFill>
        <p:spPr>
          <a:xfrm>
            <a:off x="6143625" y="3429000"/>
            <a:ext cx="5210175" cy="2379259"/>
          </a:xfrm>
          <a:prstGeom prst="rect">
            <a:avLst/>
          </a:prstGeom>
          <a:ln>
            <a:noFill/>
          </a:ln>
          <a:effectLst>
            <a:outerShdw blurRad="292100" dist="139700" dir="2700000" algn="tl" rotWithShape="0">
              <a:srgbClr val="333333">
                <a:alpha val="65000"/>
              </a:srgbClr>
            </a:outerShdw>
          </a:effectLst>
        </p:spPr>
      </p:pic>
      <p:sp>
        <p:nvSpPr>
          <p:cNvPr id="9" name="TextBox 8">
            <a:extLst>
              <a:ext uri="{FF2B5EF4-FFF2-40B4-BE49-F238E27FC236}">
                <a16:creationId xmlns:a16="http://schemas.microsoft.com/office/drawing/2014/main" id="{A25F4564-0B6D-42D2-90AD-584BC0B8424C}"/>
              </a:ext>
            </a:extLst>
          </p:cNvPr>
          <p:cNvSpPr txBox="1"/>
          <p:nvPr/>
        </p:nvSpPr>
        <p:spPr>
          <a:xfrm>
            <a:off x="6399784" y="1534014"/>
            <a:ext cx="4954016" cy="1532334"/>
          </a:xfrm>
          <a:prstGeom prst="roundRect">
            <a:avLst/>
          </a:prstGeom>
          <a:solidFill>
            <a:srgbClr val="AA72D4"/>
          </a:solidFill>
          <a:effectLst>
            <a:outerShdw blurRad="50800" dist="38100" dir="2700000" algn="tl" rotWithShape="0">
              <a:prstClr val="black">
                <a:alpha val="40000"/>
              </a:prstClr>
            </a:outerShdw>
          </a:effectLst>
        </p:spPr>
        <p:txBody>
          <a:bodyPr wrap="square" rtlCol="0">
            <a:spAutoFit/>
          </a:bodyPr>
          <a:lstStyle/>
          <a:p>
            <a:pPr algn="ctr"/>
            <a:r>
              <a:rPr lang="en-GB" sz="2800" dirty="0">
                <a:latin typeface="Nunito" panose="00000500000000000000" pitchFamily="2" charset="0"/>
              </a:rPr>
              <a:t>Create your own binary tree using the other set of pictures.</a:t>
            </a:r>
          </a:p>
        </p:txBody>
      </p:sp>
    </p:spTree>
    <p:extLst>
      <p:ext uri="{BB962C8B-B14F-4D97-AF65-F5344CB8AC3E}">
        <p14:creationId xmlns:p14="http://schemas.microsoft.com/office/powerpoint/2010/main" val="30958497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Review Success </a:t>
            </a:r>
            <a:r>
              <a:rPr lang="en-GB" b="1" dirty="0">
                <a:solidFill>
                  <a:srgbClr val="000000"/>
                </a:solidFill>
                <a:latin typeface="Palanquin Dark SemiBold" panose="020B0704020203020204" pitchFamily="34" charset="0"/>
                <a:ea typeface="Times New Roman" panose="02020603050405020304" pitchFamily="18" charset="0"/>
                <a:cs typeface="Times New Roman" panose="02020603050405020304" pitchFamily="18" charset="0"/>
              </a:rPr>
              <a:t>C</a:t>
            </a:r>
            <a:r>
              <a:rPr lang="en-GB" b="1" dirty="0">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riteria</a:t>
            </a:r>
            <a:endParaRPr lang="en-GB" dirty="0">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p:txBody>
          <a:bodyPr/>
          <a:lstStyle/>
          <a:p>
            <a:pPr>
              <a:spcAft>
                <a:spcPts val="600"/>
              </a:spcAft>
              <a:buBlip>
                <a:blip r:embed="rId3"/>
              </a:buBlip>
            </a:pPr>
            <a:r>
              <a:rPr lang="en-GB" sz="1800" dirty="0">
                <a:effectLst/>
                <a:latin typeface="Nunito" panose="00000500000000000000" pitchFamily="2" charset="0"/>
                <a:ea typeface="Arial" panose="020B0604020202020204" pitchFamily="34" charset="0"/>
                <a:cs typeface="Calibri" panose="020F0502020204030204" pitchFamily="34" charset="0"/>
              </a:rPr>
              <a:t>I understand what is meant by a binary tree.</a:t>
            </a:r>
            <a:endParaRPr lang="en-GB" sz="1800" dirty="0">
              <a:effectLst/>
              <a:latin typeface="Nunito" panose="00000500000000000000" pitchFamily="2" charset="0"/>
              <a:ea typeface="MS Mincho" panose="02020609040205080304" pitchFamily="49" charset="-128"/>
              <a:cs typeface="Times New Roman" panose="02020603050405020304" pitchFamily="18" charset="0"/>
            </a:endParaRPr>
          </a:p>
          <a:p>
            <a:pPr>
              <a:spcAft>
                <a:spcPts val="600"/>
              </a:spcAft>
              <a:buBlip>
                <a:blip r:embed="rId3"/>
              </a:buBlip>
            </a:pPr>
            <a:r>
              <a:rPr lang="en-GB" sz="1800" dirty="0">
                <a:effectLst/>
                <a:latin typeface="Nunito" panose="00000500000000000000" pitchFamily="2" charset="0"/>
                <a:ea typeface="Arial" panose="020B0604020202020204" pitchFamily="34" charset="0"/>
                <a:cs typeface="Calibri" panose="020F0502020204030204" pitchFamily="34" charset="0"/>
              </a:rPr>
              <a:t>I have designed a binary tree to sort pictures of children or animals.</a:t>
            </a:r>
            <a:endParaRPr lang="en-GB" sz="1800" dirty="0">
              <a:effectLst/>
              <a:latin typeface="Nunito" panose="00000500000000000000" pitchFamily="2" charset="0"/>
              <a:ea typeface="MS Mincho" panose="02020609040205080304" pitchFamily="49" charset="-128"/>
              <a:cs typeface="Times New Roman" panose="02020603050405020304" pitchFamily="18"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dirty="0">
                <a:effectLst/>
                <a:latin typeface="Palanquin" panose="020B0004020203020204" pitchFamily="34" charset="0"/>
                <a:ea typeface="Calibri" panose="020F0502020204030204" pitchFamily="34" charset="0"/>
              </a:rPr>
              <a:t>Need more support? Contact us:</a:t>
            </a:r>
          </a:p>
          <a:p>
            <a:r>
              <a:rPr lang="en-US" sz="1050" dirty="0">
                <a:effectLst/>
                <a:latin typeface="Palanquin" panose="020B0004020203020204" pitchFamily="34" charset="0"/>
                <a:ea typeface="Calibri" panose="020F0502020204030204" pitchFamily="34" charset="0"/>
              </a:rPr>
              <a:t>Tel: +44(0)208 203 1781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Email: support@2simple.com </a:t>
            </a:r>
            <a:r>
              <a:rPr lang="en-US" sz="1050" dirty="0">
                <a:solidFill>
                  <a:srgbClr val="8E24AA"/>
                </a:solidFill>
                <a:effectLst/>
                <a:latin typeface="Palanquin" panose="020B0004020203020204" pitchFamily="34" charset="0"/>
                <a:ea typeface="Calibri" panose="020F0502020204030204" pitchFamily="34" charset="0"/>
              </a:rPr>
              <a:t>|</a:t>
            </a:r>
            <a:r>
              <a:rPr lang="en-US" sz="1050" dirty="0">
                <a:effectLst/>
                <a:latin typeface="Palanquin" panose="020B0004020203020204" pitchFamily="34" charset="0"/>
                <a:ea typeface="Calibri" panose="020F0502020204030204" pitchFamily="34" charset="0"/>
              </a:rPr>
              <a:t> Twitter: @2simplesoftware</a:t>
            </a:r>
            <a:endParaRPr lang="en-GB" sz="1050" dirty="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a:t>
            </a:r>
            <a:fld id="{55C8F386-4F53-41B5-9FE5-8CDE384B50BF}" type="slidenum">
              <a:rPr lang="en-US" sz="1050" smtClean="0">
                <a:effectLst/>
                <a:latin typeface="Palanquin" panose="020B0004020203020204" pitchFamily="34" charset="0"/>
                <a:ea typeface="Calibri" panose="020F0502020204030204" pitchFamily="34" charset="0"/>
              </a:rPr>
              <a:t>7</a:t>
            </a:fld>
            <a:endParaRPr lang="en-GB" sz="1050" dirty="0"/>
          </a:p>
        </p:txBody>
      </p:sp>
    </p:spTree>
    <p:extLst>
      <p:ext uri="{BB962C8B-B14F-4D97-AF65-F5344CB8AC3E}">
        <p14:creationId xmlns:p14="http://schemas.microsoft.com/office/powerpoint/2010/main" val="4234819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29A8F9B8A978A47A35AB74DB814E8C0" ma:contentTypeVersion="10" ma:contentTypeDescription="Create a new document." ma:contentTypeScope="" ma:versionID="461bfb3530fe8f84ab61e3c17125b04b">
  <xsd:schema xmlns:xsd="http://www.w3.org/2001/XMLSchema" xmlns:xs="http://www.w3.org/2001/XMLSchema" xmlns:p="http://schemas.microsoft.com/office/2006/metadata/properties" xmlns:ns2="13450042-f009-418d-a922-a3175eeea887" targetNamespace="http://schemas.microsoft.com/office/2006/metadata/properties" ma:root="true" ma:fieldsID="cbf52875e240fa3741557331bd4d6006" ns2:_="">
    <xsd:import namespace="13450042-f009-418d-a922-a3175eeea887"/>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450042-f009-418d-a922-a3175eeea8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FF2F33F-5076-4400-BB2A-AEDD9CA959DD}">
  <ds:schemaRefs>
    <ds:schemaRef ds:uri="http://schemas.microsoft.com/sharepoint/v3/contenttype/forms"/>
  </ds:schemaRefs>
</ds:datastoreItem>
</file>

<file path=customXml/itemProps2.xml><?xml version="1.0" encoding="utf-8"?>
<ds:datastoreItem xmlns:ds="http://schemas.openxmlformats.org/officeDocument/2006/customXml" ds:itemID="{A77E18DF-22A1-4CAE-88EF-7EC9238B0D2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450042-f009-418d-a922-a3175eeea8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963F61E-650D-4EC9-9AA3-CD6C03C4BDE1}">
  <ds:schemaRefs>
    <ds:schemaRef ds:uri="http://schemas.openxmlformats.org/package/2006/metadata/core-properties"/>
    <ds:schemaRef ds:uri="http://purl.org/dc/terms/"/>
    <ds:schemaRef ds:uri="http://schemas.microsoft.com/office/2006/metadata/properties"/>
    <ds:schemaRef ds:uri="http://schemas.microsoft.com/office/infopath/2007/PartnerControls"/>
    <ds:schemaRef ds:uri="http://schemas.microsoft.com/office/2006/documentManagement/types"/>
    <ds:schemaRef ds:uri="http://purl.org/dc/elements/1.1/"/>
    <ds:schemaRef ds:uri="http://www.w3.org/XML/1998/namespace"/>
    <ds:schemaRef ds:uri="13450042-f009-418d-a922-a3175eeea887"/>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603</TotalTime>
  <Words>768</Words>
  <Application>Microsoft Office PowerPoint</Application>
  <PresentationFormat>Widescreen</PresentationFormat>
  <Paragraphs>65</Paragraphs>
  <Slides>7</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vt:i4>
      </vt:variant>
    </vt:vector>
  </HeadingPairs>
  <TitlesOfParts>
    <vt:vector size="15" baseType="lpstr">
      <vt:lpstr>Palanquin Dark SemiBold</vt:lpstr>
      <vt:lpstr>Calibri Light</vt:lpstr>
      <vt:lpstr>Nunito</vt:lpstr>
      <vt:lpstr>Calibri</vt:lpstr>
      <vt:lpstr>Symbol</vt:lpstr>
      <vt:lpstr>Arial</vt:lpstr>
      <vt:lpstr>Palanquin</vt:lpstr>
      <vt:lpstr>Office Theme</vt:lpstr>
      <vt:lpstr>Lesson 3:</vt:lpstr>
      <vt:lpstr>Aims</vt:lpstr>
      <vt:lpstr>Success Criteria</vt:lpstr>
      <vt:lpstr>How to Sort the Objects on a Binary Tree</vt:lpstr>
      <vt:lpstr>Activity 1: Creating Your Own Binary Tree</vt:lpstr>
      <vt:lpstr>Activity 2: Extension – Binary Tree</vt:lpstr>
      <vt:lpstr>Review Success Criteria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Lesson 1: Review the design, code, test, debug process</dc:title>
  <dc:creator>Rebecca Summer</dc:creator>
  <cp:lastModifiedBy>Rebecca Summer</cp:lastModifiedBy>
  <cp:revision>13</cp:revision>
  <dcterms:created xsi:type="dcterms:W3CDTF">2021-04-13T07:23:00Z</dcterms:created>
  <dcterms:modified xsi:type="dcterms:W3CDTF">2021-09-15T09:44:23Z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0x010100F29A8F9B8A978A47A35AB74DB814E8C0</vt:lpwstr>
  </property>
</Properties>
</file>