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20"/>
  </p:notesMasterIdLst>
  <p:handoutMasterIdLst>
    <p:handoutMasterId r:id="rId21"/>
  </p:handoutMasterIdLst>
  <p:sldIdLst>
    <p:sldId id="258" r:id="rId2"/>
    <p:sldId id="264" r:id="rId3"/>
    <p:sldId id="271" r:id="rId4"/>
    <p:sldId id="272" r:id="rId5"/>
    <p:sldId id="285" r:id="rId6"/>
    <p:sldId id="273" r:id="rId7"/>
    <p:sldId id="274" r:id="rId8"/>
    <p:sldId id="275" r:id="rId9"/>
    <p:sldId id="276" r:id="rId10"/>
    <p:sldId id="277" r:id="rId11"/>
    <p:sldId id="278" r:id="rId12"/>
    <p:sldId id="279" r:id="rId13"/>
    <p:sldId id="280" r:id="rId14"/>
    <p:sldId id="281" r:id="rId15"/>
    <p:sldId id="282" r:id="rId16"/>
    <p:sldId id="283" r:id="rId17"/>
    <p:sldId id="284" r:id="rId18"/>
    <p:sldId id="267" r:id="rId19"/>
  </p:sldIdLst>
  <p:sldSz cx="9144000" cy="6858000" type="screen4x3"/>
  <p:notesSz cx="6858000" cy="9144000"/>
  <p:embeddedFontLst>
    <p:embeddedFont>
      <p:font typeface="Calibri" panose="020F0502020204030204" pitchFamily="34" charset="0"/>
      <p:regular r:id="rId22"/>
      <p:bold r:id="rId23"/>
      <p:italic r:id="rId24"/>
      <p:boldItalic r:id="rId25"/>
    </p:embeddedFont>
    <p:embeddedFont>
      <p:font typeface="Twinkl" panose="020B0604020202020204" pitchFamily="2" charset="0"/>
      <p:regular r:id="rId26"/>
      <p:bold r:id="rId27"/>
    </p:embeddedFont>
    <p:embeddedFont>
      <p:font typeface="Sassoon Infant Md" panose="02000603050000020003" pitchFamily="50" charset="0"/>
      <p:regular r:id="rId28"/>
    </p:embeddedFont>
    <p:embeddedFont>
      <p:font typeface="Sassoon Infant Rg" panose="02000503030000020003" pitchFamily="50" charset="0"/>
      <p:regular r:id="rId29"/>
      <p:bold r:id="rId30"/>
    </p:embeddedFont>
    <p:embeddedFont>
      <p:font typeface="Twinkl SemiBold" pitchFamily="2" charset="0"/>
      <p:bold r:id="rId31"/>
    </p:embeddedFont>
  </p:embeddedFontLst>
  <p:defaultTextStyle>
    <a:defPPr>
      <a:defRPr lang="en-US"/>
    </a:defPPr>
    <a:lvl1pPr algn="l" rtl="0" eaLnBrk="0" fontAlgn="base" hangingPunct="0">
      <a:spcBef>
        <a:spcPct val="0"/>
      </a:spcBef>
      <a:spcAft>
        <a:spcPct val="0"/>
      </a:spcAft>
      <a:defRPr kern="1200">
        <a:solidFill>
          <a:schemeClr val="tx1"/>
        </a:solidFill>
        <a:latin typeface="Twinkl" pitchFamily="2" charset="0"/>
        <a:ea typeface="+mn-ea"/>
        <a:cs typeface="+mn-cs"/>
      </a:defRPr>
    </a:lvl1pPr>
    <a:lvl2pPr marL="457200" algn="l" rtl="0" eaLnBrk="0" fontAlgn="base" hangingPunct="0">
      <a:spcBef>
        <a:spcPct val="0"/>
      </a:spcBef>
      <a:spcAft>
        <a:spcPct val="0"/>
      </a:spcAft>
      <a:defRPr kern="1200">
        <a:solidFill>
          <a:schemeClr val="tx1"/>
        </a:solidFill>
        <a:latin typeface="Twinkl" pitchFamily="2" charset="0"/>
        <a:ea typeface="+mn-ea"/>
        <a:cs typeface="+mn-cs"/>
      </a:defRPr>
    </a:lvl2pPr>
    <a:lvl3pPr marL="914400" algn="l" rtl="0" eaLnBrk="0" fontAlgn="base" hangingPunct="0">
      <a:spcBef>
        <a:spcPct val="0"/>
      </a:spcBef>
      <a:spcAft>
        <a:spcPct val="0"/>
      </a:spcAft>
      <a:defRPr kern="1200">
        <a:solidFill>
          <a:schemeClr val="tx1"/>
        </a:solidFill>
        <a:latin typeface="Twinkl"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itchFamily="2" charset="0"/>
        <a:ea typeface="+mn-ea"/>
        <a:cs typeface="+mn-cs"/>
      </a:defRPr>
    </a:lvl5pPr>
    <a:lvl6pPr marL="2286000" algn="l" defTabSz="914400" rtl="0" eaLnBrk="1" latinLnBrk="0" hangingPunct="1">
      <a:defRPr kern="1200">
        <a:solidFill>
          <a:schemeClr val="tx1"/>
        </a:solidFill>
        <a:latin typeface="Twinkl" pitchFamily="2" charset="0"/>
        <a:ea typeface="+mn-ea"/>
        <a:cs typeface="+mn-cs"/>
      </a:defRPr>
    </a:lvl6pPr>
    <a:lvl7pPr marL="2743200" algn="l" defTabSz="914400" rtl="0" eaLnBrk="1" latinLnBrk="0" hangingPunct="1">
      <a:defRPr kern="1200">
        <a:solidFill>
          <a:schemeClr val="tx1"/>
        </a:solidFill>
        <a:latin typeface="Twinkl" pitchFamily="2" charset="0"/>
        <a:ea typeface="+mn-ea"/>
        <a:cs typeface="+mn-cs"/>
      </a:defRPr>
    </a:lvl7pPr>
    <a:lvl8pPr marL="3200400" algn="l" defTabSz="914400" rtl="0" eaLnBrk="1" latinLnBrk="0" hangingPunct="1">
      <a:defRPr kern="1200">
        <a:solidFill>
          <a:schemeClr val="tx1"/>
        </a:solidFill>
        <a:latin typeface="Twinkl" pitchFamily="2" charset="0"/>
        <a:ea typeface="+mn-ea"/>
        <a:cs typeface="+mn-cs"/>
      </a:defRPr>
    </a:lvl8pPr>
    <a:lvl9pPr marL="3657600" algn="l" defTabSz="914400" rtl="0" eaLnBrk="1" latinLnBrk="0" hangingPunct="1">
      <a:defRPr kern="1200">
        <a:solidFill>
          <a:schemeClr val="tx1"/>
        </a:solidFill>
        <a:latin typeface="Twinkl" pitchFamily="2" charset="0"/>
        <a:ea typeface="+mn-ea"/>
        <a:cs typeface="+mn-cs"/>
      </a:defRPr>
    </a:lvl9pPr>
  </p:defaultTextStyle>
  <p:extLst>
    <p:ext uri="{EFAFB233-063F-42B5-8137-9DF3F51BA10A}">
      <p15:sldGuideLst xmlns:p15="http://schemas.microsoft.com/office/powerpoint/2012/main">
        <p15:guide id="1" orient="horz" pos="2205">
          <p15:clr>
            <a:srgbClr val="A4A3A4"/>
          </p15:clr>
        </p15:guide>
        <p15:guide id="2" pos="2880">
          <p15:clr>
            <a:srgbClr val="A4A3A4"/>
          </p15:clr>
        </p15:guide>
        <p15:guide id="3" pos="340">
          <p15:clr>
            <a:srgbClr val="A4A3A4"/>
          </p15:clr>
        </p15:guide>
        <p15:guide id="4" orient="horz" pos="3974">
          <p15:clr>
            <a:srgbClr val="A4A3A4"/>
          </p15:clr>
        </p15:guide>
        <p15:guide id="5" pos="5420">
          <p15:clr>
            <a:srgbClr val="A4A3A4"/>
          </p15:clr>
        </p15:guide>
        <p15:guide id="6" orient="horz" pos="346">
          <p15:clr>
            <a:srgbClr val="A4A3A4"/>
          </p15:clr>
        </p15:guide>
        <p15:guide id="7" pos="476">
          <p15:clr>
            <a:srgbClr val="A4A3A4"/>
          </p15:clr>
        </p15:guide>
        <p15:guide id="8" orient="horz" pos="482">
          <p15:clr>
            <a:srgbClr val="A4A3A4"/>
          </p15:clr>
        </p15:guide>
        <p15:guide id="9" orient="horz" pos="3838">
          <p15:clr>
            <a:srgbClr val="A4A3A4"/>
          </p15:clr>
        </p15:guide>
        <p15:guide id="10" pos="528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C9D6E"/>
    <a:srgbClr val="689327"/>
    <a:srgbClr val="CEDF98"/>
    <a:srgbClr val="B9D26E"/>
    <a:srgbClr val="DE1E5A"/>
    <a:srgbClr val="18A0DB"/>
    <a:srgbClr val="BC0105"/>
    <a:srgbClr val="4DB1E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2800" autoAdjust="0"/>
    <p:restoredTop sz="94660"/>
  </p:normalViewPr>
  <p:slideViewPr>
    <p:cSldViewPr snapToGrid="0">
      <p:cViewPr varScale="1">
        <p:scale>
          <a:sx n="80" d="100"/>
          <a:sy n="80" d="100"/>
        </p:scale>
        <p:origin x="988" y="52"/>
      </p:cViewPr>
      <p:guideLst>
        <p:guide orient="horz" pos="2205"/>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5.fntdata"/><Relationship Id="rId3" Type="http://schemas.openxmlformats.org/officeDocument/2006/relationships/slide" Target="slides/slide2.xml"/><Relationship Id="rId21" Type="http://schemas.openxmlformats.org/officeDocument/2006/relationships/handoutMaster" Target="handoutMasters/handoutMaster1.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4.fntdata"/><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29" Type="http://schemas.openxmlformats.org/officeDocument/2006/relationships/font" Target="fonts/font8.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3.fntdata"/><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2.fntdata"/><Relationship Id="rId28" Type="http://schemas.openxmlformats.org/officeDocument/2006/relationships/font" Target="fonts/font7.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10.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1.fntdata"/><Relationship Id="rId27" Type="http://schemas.openxmlformats.org/officeDocument/2006/relationships/font" Target="fonts/font6.fntdata"/><Relationship Id="rId30" Type="http://schemas.openxmlformats.org/officeDocument/2006/relationships/font" Target="fonts/font9.fntdata"/><Relationship Id="rId35"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B61613A3-7CB9-474F-931F-8C890982D339}" type="datetimeFigureOut">
              <a:rPr lang="en-GB"/>
              <a:pPr>
                <a:defRPr/>
              </a:pPr>
              <a:t>03/02/2022</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defRPr>
            </a:lvl1pPr>
          </a:lstStyle>
          <a:p>
            <a:fld id="{D2C99AF4-A26C-4986-92E6-3F6E46E67B2B}" type="slidenum">
              <a:rPr lang="en-GB" altLang="en-US"/>
              <a:pPr/>
              <a:t>‹#›</a:t>
            </a:fld>
            <a:endParaRPr lang="en-GB"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DAF304AE-ECE6-45B2-BBED-4B599C908BD5}" type="datetimeFigureOut">
              <a:rPr lang="en-GB"/>
              <a:pPr>
                <a:defRPr/>
              </a:pPr>
              <a:t>03/02/2022</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defRPr>
            </a:lvl1pPr>
          </a:lstStyle>
          <a:p>
            <a:fld id="{33061B22-D45F-4718-9C0E-F61BC616BEF8}" type="slidenum">
              <a:rPr lang="en-GB" altLang="en-US"/>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36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GB" altLang="en-US" smtClean="0"/>
              <a:t>If the BBC Bitesize link is unavailable, you can use this alternative: https://www.youtube.com/watch?v=qNOh-85_Dmc</a:t>
            </a:r>
          </a:p>
          <a:p>
            <a:pPr eaLnBrk="1" hangingPunct="1">
              <a:spcBef>
                <a:spcPct val="0"/>
              </a:spcBef>
            </a:pPr>
            <a:endParaRPr lang="en-GB" altLang="en-US" smtClean="0"/>
          </a:p>
          <a:p>
            <a:pPr eaLnBrk="1" hangingPunct="1">
              <a:spcBef>
                <a:spcPct val="0"/>
              </a:spcBef>
            </a:pPr>
            <a:r>
              <a:rPr lang="en-GB" altLang="en-US" smtClean="0"/>
              <a:t>Note - Please do not let the next video automatically play at the end of the clip. Twinkl accepts no responsibility for the content of third party websites. </a:t>
            </a:r>
          </a:p>
        </p:txBody>
      </p:sp>
      <p:sp>
        <p:nvSpPr>
          <p:cNvPr id="1536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fld id="{025BFD36-0A44-4B95-826F-C1BAA8E351D5}" type="slidenum">
              <a:rPr lang="en-GB" altLang="en-US"/>
              <a:pPr/>
              <a:t>5</a:t>
            </a:fld>
            <a:endParaRPr lang="en-GB" altLang="en-US"/>
          </a:p>
        </p:txBody>
      </p:sp>
    </p:spTree>
    <p:extLst>
      <p:ext uri="{BB962C8B-B14F-4D97-AF65-F5344CB8AC3E}">
        <p14:creationId xmlns:p14="http://schemas.microsoft.com/office/powerpoint/2010/main" val="2161423358"/>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800797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2" name="Rounded Rectangle 1"/>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Picture 4"/>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072438" y="5734050"/>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552372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Rounded Rectangle 4"/>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6730836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3" name="Rounded Rectangle 6"/>
          <p:cNvSpPr/>
          <p:nvPr userDrawn="1"/>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4" name="Rounded Rectangle 7"/>
          <p:cNvSpPr/>
          <p:nvPr userDrawn="1"/>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5" name="Title 1"/>
          <p:cNvSpPr txBox="1">
            <a:spLocks/>
          </p:cNvSpPr>
          <p:nvPr userDrawn="1"/>
        </p:nvSpPr>
        <p:spPr>
          <a:xfrm>
            <a:off x="628650" y="30718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Success Criteria</a:t>
            </a:r>
          </a:p>
        </p:txBody>
      </p:sp>
      <p:sp>
        <p:nvSpPr>
          <p:cNvPr id="6" name="Title 1"/>
          <p:cNvSpPr txBox="1">
            <a:spLocks/>
          </p:cNvSpPr>
          <p:nvPr userDrawn="1"/>
        </p:nvSpPr>
        <p:spPr>
          <a:xfrm>
            <a:off x="628650" y="7350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Aim</a:t>
            </a:r>
          </a:p>
        </p:txBody>
      </p:sp>
      <p:sp>
        <p:nvSpPr>
          <p:cNvPr id="7" name="Content Placeholder 15"/>
          <p:cNvSpPr txBox="1">
            <a:spLocks/>
          </p:cNvSpPr>
          <p:nvPr userDrawn="1"/>
        </p:nvSpPr>
        <p:spPr>
          <a:xfrm>
            <a:off x="628650" y="3467100"/>
            <a:ext cx="7886700" cy="1409700"/>
          </a:xfrm>
          <a:prstGeom prst="rect">
            <a:avLst/>
          </a:prstGeom>
          <a:noFill/>
          <a:ln w="25400">
            <a:noFill/>
          </a:ln>
        </p:spPr>
        <p:txBody>
          <a:bodyPr lIns="180000" tIns="252000" rIns="252000" bIns="180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pPr fontAlgn="auto">
              <a:spcAft>
                <a:spcPts val="0"/>
              </a:spcAft>
              <a:defRPr/>
            </a:pPr>
            <a:r>
              <a:rPr lang="en-GB" dirty="0">
                <a:latin typeface="Twinkl" pitchFamily="50" charset="0"/>
              </a:rPr>
              <a:t>Statement 2</a:t>
            </a:r>
          </a:p>
          <a:p>
            <a:pPr lvl="1" fontAlgn="auto">
              <a:spcAft>
                <a:spcPts val="0"/>
              </a:spcAft>
              <a:defRPr/>
            </a:pPr>
            <a:r>
              <a:rPr lang="en-GB" dirty="0">
                <a:latin typeface="Twinkl" pitchFamily="50" charset="0"/>
              </a:rPr>
              <a:t>Sub statement</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Edit Master text styles</a:t>
            </a:r>
          </a:p>
          <a:p>
            <a:pPr lvl="1"/>
            <a:r>
              <a:rPr lang="en-US"/>
              <a:t>Second level</a:t>
            </a:r>
          </a:p>
          <a:p>
            <a:pPr lvl="2"/>
            <a:r>
              <a:rPr lang="en-US"/>
              <a:t>Third level</a:t>
            </a:r>
          </a:p>
        </p:txBody>
      </p:sp>
    </p:spTree>
    <p:extLst>
      <p:ext uri="{BB962C8B-B14F-4D97-AF65-F5344CB8AC3E}">
        <p14:creationId xmlns:p14="http://schemas.microsoft.com/office/powerpoint/2010/main" val="40810593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581421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4" name="Rounded Rectangle 3"/>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 name="Title 1"/>
          <p:cNvSpPr>
            <a:spLocks noGrp="1"/>
          </p:cNvSpPr>
          <p:nvPr>
            <p:ph type="title"/>
          </p:nvPr>
        </p:nvSpPr>
        <p:spPr>
          <a:xfrm>
            <a:off x="457198" y="485775"/>
            <a:ext cx="8220075" cy="1266826"/>
          </a:xfrm>
        </p:spPr>
        <p:txBody>
          <a:bodyPr>
            <a:normAutofit/>
          </a:bodyPr>
          <a:lstStyle>
            <a:lvl1pPr>
              <a:defRPr sz="4000" b="1">
                <a:latin typeface="Sassoon Infant Md" panose="02000603050000020003" pitchFamily="50" charset="0"/>
              </a:defRPr>
            </a:lvl1pPr>
          </a:lstStyle>
          <a:p>
            <a:r>
              <a:rPr lang="en-US" dirty="0"/>
              <a:t>Click to edit Master title style</a:t>
            </a:r>
          </a:p>
        </p:txBody>
      </p:sp>
      <p:sp>
        <p:nvSpPr>
          <p:cNvPr id="3" name="Content Placeholder 2"/>
          <p:cNvSpPr>
            <a:spLocks noGrp="1"/>
          </p:cNvSpPr>
          <p:nvPr>
            <p:ph idx="1"/>
          </p:nvPr>
        </p:nvSpPr>
        <p:spPr>
          <a:xfrm>
            <a:off x="457197" y="1800225"/>
            <a:ext cx="8220075" cy="4595813"/>
          </a:xfrm>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1699254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8"/>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noChangeArrowheads="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smtClean="0"/>
              <a:t>Click to edit Master title style</a:t>
            </a:r>
          </a:p>
        </p:txBody>
      </p:sp>
      <p:sp>
        <p:nvSpPr>
          <p:cNvPr id="1027" name="Text Placeholder 2"/>
          <p:cNvSpPr>
            <a:spLocks noGrp="1" noChangeArrowheads="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smtClean="0"/>
              <a:t>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Tree>
  </p:cSld>
  <p:clrMap bg1="lt1" tx1="dk1" bg2="lt2" tx2="dk2" accent1="accent1" accent2="accent2" accent3="accent3" accent4="accent4" accent5="accent5" accent6="accent6" hlink="hlink" folHlink="folHlink"/>
  <p:sldLayoutIdLst>
    <p:sldLayoutId id="2147483693" r:id="rId1"/>
    <p:sldLayoutId id="2147483694" r:id="rId2"/>
    <p:sldLayoutId id="2147483695" r:id="rId3"/>
    <p:sldLayoutId id="2147483696" r:id="rId4"/>
    <p:sldLayoutId id="2147483697" r:id="rId5"/>
    <p:sldLayoutId id="2147483698" r:id="rId6"/>
  </p:sldLayoutIdLst>
  <p:txStyles>
    <p:titleStyle>
      <a:lvl1pPr algn="l" rtl="0" eaLnBrk="0" fontAlgn="base" hangingPunct="0">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itchFamily="2" charset="0"/>
        </a:defRPr>
      </a:lvl2pPr>
      <a:lvl3pPr algn="l" rtl="0" eaLnBrk="0" fontAlgn="base" hangingPunct="0">
        <a:lnSpc>
          <a:spcPct val="90000"/>
        </a:lnSpc>
        <a:spcBef>
          <a:spcPct val="0"/>
        </a:spcBef>
        <a:spcAft>
          <a:spcPct val="0"/>
        </a:spcAft>
        <a:defRPr sz="4000" b="1">
          <a:solidFill>
            <a:srgbClr val="1C1C1C"/>
          </a:solidFill>
          <a:latin typeface="Twinkl" pitchFamily="2" charset="0"/>
        </a:defRPr>
      </a:lvl3pPr>
      <a:lvl4pPr algn="l" rtl="0" eaLnBrk="0" fontAlgn="base" hangingPunct="0">
        <a:lnSpc>
          <a:spcPct val="90000"/>
        </a:lnSpc>
        <a:spcBef>
          <a:spcPct val="0"/>
        </a:spcBef>
        <a:spcAft>
          <a:spcPct val="0"/>
        </a:spcAft>
        <a:defRPr sz="4000" b="1">
          <a:solidFill>
            <a:srgbClr val="1C1C1C"/>
          </a:solidFill>
          <a:latin typeface="Twinkl" pitchFamily="2" charset="0"/>
        </a:defRPr>
      </a:lvl4pPr>
      <a:lvl5pPr algn="l" rtl="0" eaLnBrk="0" fontAlgn="base" hangingPunct="0">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6.xml"/><Relationship Id="rId5" Type="http://schemas.openxmlformats.org/officeDocument/2006/relationships/image" Target="../media/image9.png"/><Relationship Id="rId4" Type="http://schemas.openxmlformats.org/officeDocument/2006/relationships/hyperlink" Target="http://www.bbc.co.uk/education/clips/z4r4d2p" TargetMode="Externa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image" Target="../media/image18.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slide" Target="slide13.xml"/><Relationship Id="rId2" Type="http://schemas.openxmlformats.org/officeDocument/2006/relationships/image" Target="../media/image20.png"/><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1213" y="144463"/>
            <a:ext cx="7521575" cy="533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19" name="Title 20"/>
          <p:cNvSpPr>
            <a:spLocks noGrp="1" noChangeArrowheads="1"/>
          </p:cNvSpPr>
          <p:nvPr>
            <p:ph type="title"/>
          </p:nvPr>
        </p:nvSpPr>
        <p:spPr>
          <a:xfrm>
            <a:off x="457200" y="479425"/>
            <a:ext cx="8220075" cy="993775"/>
          </a:xfrm>
        </p:spPr>
        <p:txBody>
          <a:bodyPr/>
          <a:lstStyle/>
          <a:p>
            <a:pPr eaLnBrk="1" hangingPunct="1"/>
            <a:r>
              <a:rPr lang="en-GB" altLang="en-US" sz="3600" smtClean="0"/>
              <a:t>What is a Fossil?</a:t>
            </a:r>
          </a:p>
        </p:txBody>
      </p:sp>
      <p:sp>
        <p:nvSpPr>
          <p:cNvPr id="6" name="Rectangle: Rounded Corners 5"/>
          <p:cNvSpPr/>
          <p:nvPr/>
        </p:nvSpPr>
        <p:spPr>
          <a:xfrm>
            <a:off x="1711325" y="4487863"/>
            <a:ext cx="5721350" cy="865187"/>
          </a:xfrm>
          <a:prstGeom prst="roundRect">
            <a:avLst>
              <a:gd name="adj" fmla="val 7829"/>
            </a:avLst>
          </a:prstGeom>
          <a:solidFill>
            <a:srgbClr val="689327"/>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spAutoFit/>
          </a:bodyPr>
          <a:lstStyle/>
          <a:p>
            <a:pPr algn="ctr" eaLnBrk="1" fontAlgn="auto" hangingPunct="1">
              <a:spcBef>
                <a:spcPts val="0"/>
              </a:spcBef>
              <a:spcAft>
                <a:spcPts val="0"/>
              </a:spcAft>
              <a:defRPr/>
            </a:pPr>
            <a:r>
              <a:rPr lang="en-GB" sz="2000" dirty="0"/>
              <a:t>A fossil is a special rock that holds the remains of creatures that lived millions of years ago.</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51125" y="1452563"/>
            <a:ext cx="38322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Rounded Corners 5"/>
          <p:cNvSpPr/>
          <p:nvPr/>
        </p:nvSpPr>
        <p:spPr>
          <a:xfrm>
            <a:off x="1484313" y="4076700"/>
            <a:ext cx="6165850" cy="1504950"/>
          </a:xfrm>
          <a:prstGeom prst="roundRect">
            <a:avLst>
              <a:gd name="adj" fmla="val 7829"/>
            </a:avLst>
          </a:prstGeom>
          <a:solidFill>
            <a:srgbClr val="6C9D6E"/>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spAutoFit/>
          </a:bodyPr>
          <a:lstStyle/>
          <a:p>
            <a:pPr algn="ctr" eaLnBrk="1" fontAlgn="auto" hangingPunct="1">
              <a:spcBef>
                <a:spcPts val="0"/>
              </a:spcBef>
              <a:spcAft>
                <a:spcPts val="0"/>
              </a:spcAft>
              <a:defRPr/>
            </a:pPr>
            <a:r>
              <a:rPr lang="en-GB" altLang="en-US" sz="2000" dirty="0"/>
              <a:t>When a sea creature died a long time ago its shell or body laid at the bottom of the sea. Over time it got covered in lots of layers of mud. This protected it and stopped it from crumbling into tiny pieces.</a:t>
            </a:r>
            <a:endParaRPr lang="en-GB" sz="2000" dirty="0"/>
          </a:p>
        </p:txBody>
      </p:sp>
      <p:sp>
        <p:nvSpPr>
          <p:cNvPr id="10244" name="Title 20"/>
          <p:cNvSpPr>
            <a:spLocks noChangeArrowheads="1"/>
          </p:cNvSpPr>
          <p:nvPr/>
        </p:nvSpPr>
        <p:spPr bwMode="auto">
          <a:xfrm>
            <a:off x="461963" y="549275"/>
            <a:ext cx="8220075" cy="99377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spcBef>
                <a:spcPct val="0"/>
              </a:spcBef>
              <a:buFontTx/>
              <a:buNone/>
            </a:pPr>
            <a:r>
              <a:rPr lang="en-GB" altLang="en-US" sz="2800" b="1">
                <a:latin typeface="Twinkl SemiBold" pitchFamily="2" charset="0"/>
              </a:rPr>
              <a:t>How Were Fossils Created From Sea Creatures?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51125" y="1473200"/>
            <a:ext cx="3832225" cy="2711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Rounded Corners 6"/>
          <p:cNvSpPr/>
          <p:nvPr/>
        </p:nvSpPr>
        <p:spPr>
          <a:xfrm>
            <a:off x="1208088" y="4033838"/>
            <a:ext cx="6727825" cy="1506537"/>
          </a:xfrm>
          <a:prstGeom prst="roundRect">
            <a:avLst>
              <a:gd name="adj" fmla="val 7829"/>
            </a:avLst>
          </a:prstGeom>
          <a:solidFill>
            <a:srgbClr val="689327"/>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spAutoFit/>
          </a:bodyPr>
          <a:lstStyle/>
          <a:p>
            <a:pPr algn="ctr" eaLnBrk="1" fontAlgn="auto" hangingPunct="1">
              <a:spcBef>
                <a:spcPts val="0"/>
              </a:spcBef>
              <a:spcAft>
                <a:spcPts val="0"/>
              </a:spcAft>
              <a:defRPr/>
            </a:pPr>
            <a:r>
              <a:rPr lang="en-GB" altLang="en-US" sz="2000" dirty="0">
                <a:solidFill>
                  <a:schemeClr val="bg1"/>
                </a:solidFill>
              </a:rPr>
              <a:t>After many years, the mud became hard and turned into rock. As this happened, the shell or body became a fossil. It is the harder parts of the animals which are now found fossilised, such as their shells, bones and teeth.</a:t>
            </a:r>
          </a:p>
        </p:txBody>
      </p:sp>
      <p:sp>
        <p:nvSpPr>
          <p:cNvPr id="11268" name="Title 20"/>
          <p:cNvSpPr>
            <a:spLocks noChangeArrowheads="1"/>
          </p:cNvSpPr>
          <p:nvPr/>
        </p:nvSpPr>
        <p:spPr bwMode="auto">
          <a:xfrm>
            <a:off x="461963" y="549275"/>
            <a:ext cx="8220075" cy="99377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spcBef>
                <a:spcPct val="0"/>
              </a:spcBef>
              <a:buFontTx/>
              <a:buNone/>
            </a:pPr>
            <a:r>
              <a:rPr lang="en-GB" altLang="en-US" sz="2800" b="1">
                <a:latin typeface="Twinkl SemiBold" pitchFamily="2" charset="0"/>
              </a:rPr>
              <a:t>How Were Fossils Created From Sea Creatures?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p:cNvSpPr/>
          <p:nvPr/>
        </p:nvSpPr>
        <p:spPr>
          <a:xfrm>
            <a:off x="755650" y="2909888"/>
            <a:ext cx="7632700" cy="3182937"/>
          </a:xfrm>
          <a:prstGeom prst="rect">
            <a:avLst/>
          </a:prstGeom>
          <a:solidFill>
            <a:schemeClr val="accent3">
              <a:lumMod val="60000"/>
              <a:lumOff val="4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5" name="Rounded Rectangle 14"/>
          <p:cNvSpPr/>
          <p:nvPr/>
        </p:nvSpPr>
        <p:spPr>
          <a:xfrm>
            <a:off x="755650" y="2909888"/>
            <a:ext cx="5426075" cy="3182937"/>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dirty="0">
                <a:solidFill>
                  <a:schemeClr val="tx1"/>
                </a:solidFill>
              </a:rPr>
              <a:t>What have you learnt about Mary </a:t>
            </a:r>
            <a:r>
              <a:rPr lang="en-GB" dirty="0" err="1">
                <a:solidFill>
                  <a:schemeClr val="tx1"/>
                </a:solidFill>
              </a:rPr>
              <a:t>Anning</a:t>
            </a:r>
            <a:r>
              <a:rPr lang="en-GB" dirty="0">
                <a:solidFill>
                  <a:schemeClr val="tx1"/>
                </a:solidFill>
              </a:rPr>
              <a:t>? </a:t>
            </a:r>
          </a:p>
          <a:p>
            <a:pPr eaLnBrk="1" fontAlgn="auto" hangingPunct="1">
              <a:spcBef>
                <a:spcPts val="0"/>
              </a:spcBef>
              <a:spcAft>
                <a:spcPts val="0"/>
              </a:spcAft>
              <a:defRPr/>
            </a:pPr>
            <a:endParaRPr lang="en-GB" dirty="0">
              <a:solidFill>
                <a:schemeClr val="tx1"/>
              </a:solidFill>
            </a:endParaRPr>
          </a:p>
          <a:p>
            <a:pPr eaLnBrk="1" fontAlgn="auto" hangingPunct="1">
              <a:spcBef>
                <a:spcPts val="0"/>
              </a:spcBef>
              <a:spcAft>
                <a:spcPts val="0"/>
              </a:spcAft>
              <a:defRPr/>
            </a:pPr>
            <a:r>
              <a:rPr lang="en-GB" dirty="0">
                <a:solidFill>
                  <a:schemeClr val="tx1"/>
                </a:solidFill>
              </a:rPr>
              <a:t>What types of fossils did she find?</a:t>
            </a:r>
          </a:p>
          <a:p>
            <a:pPr eaLnBrk="1" fontAlgn="auto" hangingPunct="1">
              <a:spcBef>
                <a:spcPts val="0"/>
              </a:spcBef>
              <a:spcAft>
                <a:spcPts val="0"/>
              </a:spcAft>
              <a:defRPr/>
            </a:pPr>
            <a:endParaRPr lang="en-GB" dirty="0">
              <a:solidFill>
                <a:schemeClr val="tx1"/>
              </a:solidFill>
            </a:endParaRPr>
          </a:p>
          <a:p>
            <a:pPr eaLnBrk="1" fontAlgn="auto" hangingPunct="1">
              <a:spcBef>
                <a:spcPts val="0"/>
              </a:spcBef>
              <a:spcAft>
                <a:spcPts val="0"/>
              </a:spcAft>
              <a:defRPr/>
            </a:pPr>
            <a:r>
              <a:rPr lang="en-GB" dirty="0">
                <a:solidFill>
                  <a:schemeClr val="tx1"/>
                </a:solidFill>
              </a:rPr>
              <a:t>How did she learn about fossils?</a:t>
            </a:r>
          </a:p>
          <a:p>
            <a:pPr eaLnBrk="1" fontAlgn="auto" hangingPunct="1">
              <a:spcBef>
                <a:spcPts val="0"/>
              </a:spcBef>
              <a:spcAft>
                <a:spcPts val="0"/>
              </a:spcAft>
              <a:defRPr/>
            </a:pPr>
            <a:endParaRPr lang="en-GB" dirty="0">
              <a:solidFill>
                <a:schemeClr val="tx1"/>
              </a:solidFill>
            </a:endParaRPr>
          </a:p>
          <a:p>
            <a:pPr eaLnBrk="1" fontAlgn="auto" hangingPunct="1">
              <a:spcBef>
                <a:spcPts val="0"/>
              </a:spcBef>
              <a:spcAft>
                <a:spcPts val="0"/>
              </a:spcAft>
              <a:defRPr/>
            </a:pPr>
            <a:r>
              <a:rPr lang="en-GB" dirty="0">
                <a:solidFill>
                  <a:schemeClr val="tx1"/>
                </a:solidFill>
              </a:rPr>
              <a:t>Why were her finds so important?</a:t>
            </a:r>
          </a:p>
          <a:p>
            <a:pPr eaLnBrk="1" fontAlgn="auto" hangingPunct="1">
              <a:spcBef>
                <a:spcPts val="0"/>
              </a:spcBef>
              <a:spcAft>
                <a:spcPts val="0"/>
              </a:spcAft>
              <a:defRPr/>
            </a:pPr>
            <a:endParaRPr lang="en-GB" dirty="0">
              <a:solidFill>
                <a:schemeClr val="tx1"/>
              </a:solidFill>
            </a:endParaRPr>
          </a:p>
          <a:p>
            <a:pPr eaLnBrk="1" fontAlgn="auto" hangingPunct="1">
              <a:spcBef>
                <a:spcPts val="0"/>
              </a:spcBef>
              <a:spcAft>
                <a:spcPts val="0"/>
              </a:spcAft>
              <a:defRPr/>
            </a:pPr>
            <a:r>
              <a:rPr lang="en-GB" dirty="0">
                <a:solidFill>
                  <a:schemeClr val="tx1"/>
                </a:solidFill>
              </a:rPr>
              <a:t>Why do you think she was not credited with finding the fossils?</a:t>
            </a:r>
          </a:p>
        </p:txBody>
      </p:sp>
      <p:sp>
        <p:nvSpPr>
          <p:cNvPr id="13316" name="Title 5"/>
          <p:cNvSpPr>
            <a:spLocks noGrp="1"/>
          </p:cNvSpPr>
          <p:nvPr>
            <p:ph type="title"/>
          </p:nvPr>
        </p:nvSpPr>
        <p:spPr>
          <a:xfrm>
            <a:off x="461963" y="436563"/>
            <a:ext cx="8220075" cy="1054100"/>
          </a:xfrm>
        </p:spPr>
        <p:txBody>
          <a:bodyPr>
            <a:normAutofit fontScale="90000"/>
          </a:bodyPr>
          <a:lstStyle/>
          <a:p>
            <a:pPr algn="ctr" eaLnBrk="1" hangingPunct="1">
              <a:defRPr/>
            </a:pPr>
            <a:r>
              <a:rPr lang="en-GB" altLang="en-US"/>
              <a:t>Mary Anning</a:t>
            </a:r>
          </a:p>
        </p:txBody>
      </p:sp>
      <p:sp>
        <p:nvSpPr>
          <p:cNvPr id="28" name="Rectangle 27"/>
          <p:cNvSpPr/>
          <p:nvPr/>
        </p:nvSpPr>
        <p:spPr>
          <a:xfrm>
            <a:off x="755650" y="1476375"/>
            <a:ext cx="7632700" cy="1263650"/>
          </a:xfrm>
          <a:prstGeom prst="rect">
            <a:avLst/>
          </a:prstGeom>
          <a:solidFill>
            <a:schemeClr val="accent5">
              <a:lumMod val="60000"/>
              <a:lumOff val="4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9" name="Rounded Rectangle 28"/>
          <p:cNvSpPr/>
          <p:nvPr/>
        </p:nvSpPr>
        <p:spPr>
          <a:xfrm>
            <a:off x="722313" y="1490663"/>
            <a:ext cx="7705725" cy="124936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latin typeface="+mj-lt"/>
              </a:rPr>
              <a:t>So who was Mary </a:t>
            </a:r>
            <a:r>
              <a:rPr lang="en-GB" dirty="0" err="1">
                <a:solidFill>
                  <a:schemeClr val="tx1"/>
                </a:solidFill>
                <a:latin typeface="+mj-lt"/>
              </a:rPr>
              <a:t>Anning</a:t>
            </a:r>
            <a:r>
              <a:rPr lang="en-GB" dirty="0">
                <a:solidFill>
                  <a:schemeClr val="tx1"/>
                </a:solidFill>
                <a:latin typeface="+mj-lt"/>
              </a:rPr>
              <a:t> and what did she find that was so important? </a:t>
            </a:r>
          </a:p>
          <a:p>
            <a:pPr algn="ctr" eaLnBrk="1" fontAlgn="auto" hangingPunct="1">
              <a:spcBef>
                <a:spcPts val="0"/>
              </a:spcBef>
              <a:spcAft>
                <a:spcPts val="0"/>
              </a:spcAft>
              <a:defRPr/>
            </a:pPr>
            <a:endParaRPr lang="en-GB" dirty="0">
              <a:solidFill>
                <a:schemeClr val="tx1"/>
              </a:solidFill>
            </a:endParaRPr>
          </a:p>
          <a:p>
            <a:pPr algn="ctr" eaLnBrk="1" fontAlgn="auto" hangingPunct="1">
              <a:spcBef>
                <a:spcPts val="0"/>
              </a:spcBef>
              <a:spcAft>
                <a:spcPts val="0"/>
              </a:spcAft>
              <a:defRPr/>
            </a:pPr>
            <a:r>
              <a:rPr lang="en-GB" dirty="0">
                <a:solidFill>
                  <a:schemeClr val="tx1"/>
                </a:solidFill>
              </a:rPr>
              <a:t>While watching the video see if you can work out the types of fossils she found.</a:t>
            </a:r>
          </a:p>
        </p:txBody>
      </p:sp>
      <p:pic>
        <p:nvPicPr>
          <p:cNvPr id="14343" name="Whole Class"/>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4" name="Picture 1">
            <a:hlinkClick r:id="rId4"/>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173788" y="3114675"/>
            <a:ext cx="2206625" cy="2978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ounded Rectangular Callout 6">
            <a:hlinkClick r:id="rId4"/>
          </p:cNvPr>
          <p:cNvSpPr/>
          <p:nvPr/>
        </p:nvSpPr>
        <p:spPr>
          <a:xfrm>
            <a:off x="4305300" y="3887788"/>
            <a:ext cx="2095500" cy="973137"/>
          </a:xfrm>
          <a:prstGeom prst="wedgeRoundRectCallout">
            <a:avLst>
              <a:gd name="adj1" fmla="val 84117"/>
              <a:gd name="adj2" fmla="val -4449"/>
              <a:gd name="adj3" fmla="val 16667"/>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chemeClr val="tx1"/>
                </a:solidFill>
              </a:rPr>
              <a:t>Click me to watch the video!</a:t>
            </a:r>
          </a:p>
        </p:txBody>
      </p:sp>
    </p:spTree>
    <p:extLst>
      <p:ext uri="{BB962C8B-B14F-4D97-AF65-F5344CB8AC3E}">
        <p14:creationId xmlns:p14="http://schemas.microsoft.com/office/powerpoint/2010/main" val="260323481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5">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15">
                                            <p:txEl>
                                              <p:pRg st="2" end="2"/>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15">
                                            <p:txEl>
                                              <p:pRg st="4" end="4"/>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15">
                                            <p:txEl>
                                              <p:pRg st="6" end="6"/>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0"/>
                                          </p:stCondLst>
                                        </p:cTn>
                                        <p:tgtEl>
                                          <p:spTgt spid="15">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20"/>
          <p:cNvSpPr>
            <a:spLocks noGrp="1" noChangeArrowheads="1"/>
          </p:cNvSpPr>
          <p:nvPr>
            <p:ph type="title"/>
          </p:nvPr>
        </p:nvSpPr>
        <p:spPr>
          <a:xfrm>
            <a:off x="457200" y="479425"/>
            <a:ext cx="8220075" cy="993775"/>
          </a:xfrm>
        </p:spPr>
        <p:txBody>
          <a:bodyPr/>
          <a:lstStyle/>
          <a:p>
            <a:pPr eaLnBrk="1" hangingPunct="1"/>
            <a:r>
              <a:rPr lang="en-GB" altLang="en-US" sz="3600" smtClean="0"/>
              <a:t>Who Was Mary Anning?</a:t>
            </a:r>
          </a:p>
        </p:txBody>
      </p:sp>
      <p:sp>
        <p:nvSpPr>
          <p:cNvPr id="7" name="Rectangle: Rounded Corners 6"/>
          <p:cNvSpPr/>
          <p:nvPr/>
        </p:nvSpPr>
        <p:spPr>
          <a:xfrm>
            <a:off x="712788" y="1638300"/>
            <a:ext cx="7708900" cy="1504950"/>
          </a:xfrm>
          <a:prstGeom prst="roundRect">
            <a:avLst>
              <a:gd name="adj" fmla="val 7829"/>
            </a:avLst>
          </a:prstGeom>
          <a:solidFill>
            <a:srgbClr val="689327"/>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spAutoFit/>
          </a:bodyPr>
          <a:lstStyle/>
          <a:p>
            <a:pPr algn="ctr" eaLnBrk="1" fontAlgn="auto" hangingPunct="1">
              <a:spcBef>
                <a:spcPts val="0"/>
              </a:spcBef>
              <a:spcAft>
                <a:spcPts val="0"/>
              </a:spcAft>
              <a:defRPr/>
            </a:pPr>
            <a:r>
              <a:rPr lang="en-GB" altLang="en-US" sz="2000" dirty="0">
                <a:solidFill>
                  <a:schemeClr val="bg1"/>
                </a:solidFill>
              </a:rPr>
              <a:t>Mary Anning was a famous fossil hunter. </a:t>
            </a:r>
          </a:p>
          <a:p>
            <a:pPr algn="ctr" eaLnBrk="1" fontAlgn="auto" hangingPunct="1">
              <a:spcBef>
                <a:spcPts val="0"/>
              </a:spcBef>
              <a:spcAft>
                <a:spcPts val="0"/>
              </a:spcAft>
              <a:defRPr/>
            </a:pPr>
            <a:r>
              <a:rPr lang="en-GB" altLang="en-US" sz="2000" dirty="0">
                <a:solidFill>
                  <a:schemeClr val="bg1"/>
                </a:solidFill>
              </a:rPr>
              <a:t>She was born in 1799 and lived in Lyme Regis by the sea. Her parents, Richard and Molly, had ten children. Mary and her brother Joseph were the only children to survive to adulthood.</a:t>
            </a:r>
          </a:p>
        </p:txBody>
      </p:sp>
      <p:pic>
        <p:nvPicPr>
          <p:cNvPr id="8" name="Picture 7"/>
          <p:cNvPicPr>
            <a:picLocks noChangeAspect="1" noChangeArrowheads="1"/>
          </p:cNvPicPr>
          <p:nvPr/>
        </p:nvPicPr>
        <p:blipFill>
          <a:blip r:embed="rId2">
            <a:extLst>
              <a:ext uri="{28A0092B-C50C-407E-A947-70E740481C1C}">
                <a14:useLocalDpi xmlns:a14="http://schemas.microsoft.com/office/drawing/2010/main" val="0"/>
              </a:ext>
            </a:extLst>
          </a:blip>
          <a:srcRect b="10803"/>
          <a:stretch>
            <a:fillRect/>
          </a:stretch>
        </p:blipFill>
        <p:spPr bwMode="auto">
          <a:xfrm>
            <a:off x="2876550" y="1412875"/>
            <a:ext cx="3128963" cy="2530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Rounded Corners 4"/>
          <p:cNvSpPr/>
          <p:nvPr/>
        </p:nvSpPr>
        <p:spPr>
          <a:xfrm>
            <a:off x="712788" y="3943350"/>
            <a:ext cx="7708900" cy="2144713"/>
          </a:xfrm>
          <a:prstGeom prst="roundRect">
            <a:avLst>
              <a:gd name="adj" fmla="val 7829"/>
            </a:avLst>
          </a:prstGeom>
          <a:solidFill>
            <a:srgbClr val="6C9D6E"/>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spAutoFit/>
          </a:bodyPr>
          <a:lstStyle/>
          <a:p>
            <a:pPr algn="ctr" eaLnBrk="1" fontAlgn="auto" hangingPunct="1">
              <a:spcBef>
                <a:spcPts val="0"/>
              </a:spcBef>
              <a:spcAft>
                <a:spcPts val="0"/>
              </a:spcAft>
              <a:defRPr/>
            </a:pPr>
            <a:r>
              <a:rPr lang="en-GB" altLang="en-US" sz="2000" dirty="0">
                <a:solidFill>
                  <a:schemeClr val="bg1"/>
                </a:solidFill>
              </a:rPr>
              <a:t>Every day, her father took her and her brother to the beach, where they spent hours looking for fossils. </a:t>
            </a:r>
          </a:p>
          <a:p>
            <a:pPr algn="ctr" eaLnBrk="1" fontAlgn="auto" hangingPunct="1">
              <a:spcBef>
                <a:spcPts val="0"/>
              </a:spcBef>
              <a:spcAft>
                <a:spcPts val="0"/>
              </a:spcAft>
              <a:defRPr/>
            </a:pPr>
            <a:r>
              <a:rPr lang="en-GB" altLang="en-US" sz="2000" dirty="0">
                <a:solidFill>
                  <a:schemeClr val="bg1"/>
                </a:solidFill>
              </a:rPr>
              <a:t>They didn’t actually know that the things they found were fossils or that they were sea creatures from millions of years ago.</a:t>
            </a:r>
          </a:p>
          <a:p>
            <a:pPr algn="ctr" eaLnBrk="1" fontAlgn="auto" hangingPunct="1">
              <a:spcBef>
                <a:spcPts val="0"/>
              </a:spcBef>
              <a:spcAft>
                <a:spcPts val="0"/>
              </a:spcAft>
              <a:defRPr/>
            </a:pPr>
            <a:r>
              <a:rPr lang="en-GB" altLang="en-US" sz="2000" dirty="0">
                <a:solidFill>
                  <a:schemeClr val="bg1"/>
                </a:solidFill>
              </a:rPr>
              <a:t>However, Mary knew that there was something special about</a:t>
            </a:r>
          </a:p>
          <a:p>
            <a:pPr algn="ctr" eaLnBrk="1" fontAlgn="auto" hangingPunct="1">
              <a:spcBef>
                <a:spcPts val="0"/>
              </a:spcBef>
              <a:spcAft>
                <a:spcPts val="0"/>
              </a:spcAft>
              <a:defRPr/>
            </a:pPr>
            <a:r>
              <a:rPr lang="en-GB" altLang="en-US" sz="2000" dirty="0">
                <a:solidFill>
                  <a:schemeClr val="bg1"/>
                </a:solidFill>
              </a:rPr>
              <a:t>the things she found lying in the rocks on the beach.</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1"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xit" presetSubtype="0" fill="hold" grpId="0" nodeType="clickEffect">
                                  <p:stCondLst>
                                    <p:cond delay="0"/>
                                  </p:stCondLst>
                                  <p:childTnLst>
                                    <p:animEffect transition="out" filter="fade">
                                      <p:cBhvr>
                                        <p:cTn id="11" dur="1000"/>
                                        <p:tgtEl>
                                          <p:spTgt spid="7"/>
                                        </p:tgtEl>
                                      </p:cBhvr>
                                    </p:animEffect>
                                    <p:set>
                                      <p:cBhvr>
                                        <p:cTn id="12" dur="1" fill="hold">
                                          <p:stCondLst>
                                            <p:cond delay="999"/>
                                          </p:stCondLst>
                                        </p:cTn>
                                        <p:tgtEl>
                                          <p:spTgt spid="7"/>
                                        </p:tgtEl>
                                        <p:attrNameLst>
                                          <p:attrName>style.visibility</p:attrName>
                                        </p:attrNameLst>
                                      </p:cBhvr>
                                      <p:to>
                                        <p:strVal val="hidden"/>
                                      </p:to>
                                    </p:set>
                                  </p:childTnLst>
                                </p:cTn>
                              </p:par>
                            </p:childTnLst>
                          </p:cTn>
                        </p:par>
                        <p:par>
                          <p:cTn id="13" fill="hold" nodeType="afterGroup">
                            <p:stCondLst>
                              <p:cond delay="1000"/>
                            </p:stCondLst>
                            <p:childTnLst>
                              <p:par>
                                <p:cTn id="14" presetID="10" presetClass="entr" presetSubtype="0" fill="hold" nodeType="after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1000"/>
                                        <p:tgtEl>
                                          <p:spTgt spid="8"/>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25600" y="1787525"/>
            <a:ext cx="3786188" cy="404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5" name="Title 20"/>
          <p:cNvSpPr>
            <a:spLocks noGrp="1" noChangeArrowheads="1"/>
          </p:cNvSpPr>
          <p:nvPr>
            <p:ph type="title"/>
          </p:nvPr>
        </p:nvSpPr>
        <p:spPr>
          <a:xfrm>
            <a:off x="457200" y="479425"/>
            <a:ext cx="8220075" cy="993775"/>
          </a:xfrm>
        </p:spPr>
        <p:txBody>
          <a:bodyPr/>
          <a:lstStyle/>
          <a:p>
            <a:pPr eaLnBrk="1" hangingPunct="1"/>
            <a:r>
              <a:rPr lang="en-GB" altLang="en-US" sz="3600" smtClean="0"/>
              <a:t>Who Was Mary Anning?</a:t>
            </a:r>
          </a:p>
        </p:txBody>
      </p:sp>
      <p:sp>
        <p:nvSpPr>
          <p:cNvPr id="7" name="Rectangle: Rounded Corners 6"/>
          <p:cNvSpPr/>
          <p:nvPr/>
        </p:nvSpPr>
        <p:spPr>
          <a:xfrm>
            <a:off x="755650" y="4267200"/>
            <a:ext cx="7632700" cy="1825625"/>
          </a:xfrm>
          <a:prstGeom prst="roundRect">
            <a:avLst>
              <a:gd name="adj" fmla="val 7829"/>
            </a:avLst>
          </a:prstGeom>
          <a:solidFill>
            <a:srgbClr val="689327"/>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spAutoFit/>
          </a:bodyPr>
          <a:lstStyle/>
          <a:p>
            <a:pPr algn="ctr" eaLnBrk="1" fontAlgn="auto" hangingPunct="1">
              <a:spcBef>
                <a:spcPts val="0"/>
              </a:spcBef>
              <a:spcAft>
                <a:spcPts val="0"/>
              </a:spcAft>
              <a:defRPr/>
            </a:pPr>
            <a:r>
              <a:rPr lang="en-GB" altLang="en-US" sz="2000" dirty="0">
                <a:solidFill>
                  <a:schemeClr val="bg1"/>
                </a:solidFill>
              </a:rPr>
              <a:t>Mary was good at spotting fossils in rocks, and her father taught her how to get the fossils out of the rock by gently and carefully chipping the rock away from the fossil using a hammer and chisel. This took a very long time because if the fossil was hit with the chisel instead of the rock, it could be damaged. </a:t>
            </a:r>
          </a:p>
        </p:txBody>
      </p:sp>
      <p:pic>
        <p:nvPicPr>
          <p:cNvPr id="11" name="Picture 1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72250" y="1473200"/>
            <a:ext cx="1892300" cy="3100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par>
                                <p:cTn id="11" presetID="10" presetClass="entr" presetSubtype="0"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20"/>
          <p:cNvSpPr>
            <a:spLocks noGrp="1" noChangeArrowheads="1"/>
          </p:cNvSpPr>
          <p:nvPr>
            <p:ph type="title"/>
          </p:nvPr>
        </p:nvSpPr>
        <p:spPr>
          <a:xfrm>
            <a:off x="457200" y="479425"/>
            <a:ext cx="8220075" cy="993775"/>
          </a:xfrm>
        </p:spPr>
        <p:txBody>
          <a:bodyPr/>
          <a:lstStyle/>
          <a:p>
            <a:pPr eaLnBrk="1" hangingPunct="1"/>
            <a:r>
              <a:rPr lang="en-GB" altLang="en-US" sz="3600" smtClean="0"/>
              <a:t>Mary Anning’s Life</a:t>
            </a:r>
          </a:p>
        </p:txBody>
      </p:sp>
      <p:sp>
        <p:nvSpPr>
          <p:cNvPr id="7" name="Rectangle: Rounded Corners 6"/>
          <p:cNvSpPr/>
          <p:nvPr/>
        </p:nvSpPr>
        <p:spPr>
          <a:xfrm>
            <a:off x="755650" y="3948113"/>
            <a:ext cx="7632700" cy="2144712"/>
          </a:xfrm>
          <a:prstGeom prst="roundRect">
            <a:avLst>
              <a:gd name="adj" fmla="val 7829"/>
            </a:avLst>
          </a:prstGeom>
          <a:solidFill>
            <a:srgbClr val="6C9D6E"/>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spAutoFit/>
          </a:bodyPr>
          <a:lstStyle/>
          <a:p>
            <a:pPr algn="ctr" eaLnBrk="1" fontAlgn="auto" hangingPunct="1">
              <a:spcBef>
                <a:spcPts val="0"/>
              </a:spcBef>
              <a:spcAft>
                <a:spcPts val="0"/>
              </a:spcAft>
              <a:defRPr/>
            </a:pPr>
            <a:r>
              <a:rPr lang="en-GB" altLang="en-US" sz="2000" dirty="0">
                <a:solidFill>
                  <a:schemeClr val="bg1"/>
                </a:solidFill>
              </a:rPr>
              <a:t>Mary and her family had little money, so Mary and her brother Joseph would take the fossils they had removed from the rocks and sell them for a penny each on a stall in the street near where they lived. People were amazed by the mysterious shapes of the fossils, thinking they were beautiful and from a mysterious world.</a:t>
            </a:r>
          </a:p>
        </p:txBody>
      </p:sp>
      <p:pic>
        <p:nvPicPr>
          <p:cNvPr id="8"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97263" y="1579563"/>
            <a:ext cx="2149475" cy="2144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noChangeArrowheads="1"/>
          </p:cNvPicPr>
          <p:nvPr/>
        </p:nvPicPr>
        <p:blipFill>
          <a:blip r:embed="rId2">
            <a:extLst>
              <a:ext uri="{28A0092B-C50C-407E-A947-70E740481C1C}">
                <a14:useLocalDpi xmlns:a14="http://schemas.microsoft.com/office/drawing/2010/main" val="0"/>
              </a:ext>
            </a:extLst>
          </a:blip>
          <a:srcRect b="57175"/>
          <a:stretch>
            <a:fillRect/>
          </a:stretch>
        </p:blipFill>
        <p:spPr bwMode="auto">
          <a:xfrm>
            <a:off x="5856288" y="1428750"/>
            <a:ext cx="1911350" cy="2519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8450" y="573088"/>
            <a:ext cx="5846763" cy="414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4" name="Title 20"/>
          <p:cNvSpPr>
            <a:spLocks noGrp="1" noChangeArrowheads="1"/>
          </p:cNvSpPr>
          <p:nvPr>
            <p:ph type="title"/>
          </p:nvPr>
        </p:nvSpPr>
        <p:spPr>
          <a:xfrm>
            <a:off x="457200" y="479425"/>
            <a:ext cx="8220075" cy="993775"/>
          </a:xfrm>
        </p:spPr>
        <p:txBody>
          <a:bodyPr/>
          <a:lstStyle/>
          <a:p>
            <a:pPr eaLnBrk="1" hangingPunct="1"/>
            <a:r>
              <a:rPr lang="en-GB" altLang="en-US" sz="3600" smtClean="0"/>
              <a:t>Mary Anning’s Life</a:t>
            </a:r>
          </a:p>
        </p:txBody>
      </p:sp>
      <p:sp>
        <p:nvSpPr>
          <p:cNvPr id="7" name="Rectangle: Rounded Corners 6"/>
          <p:cNvSpPr/>
          <p:nvPr/>
        </p:nvSpPr>
        <p:spPr>
          <a:xfrm>
            <a:off x="1212850" y="3948113"/>
            <a:ext cx="6718300" cy="2144712"/>
          </a:xfrm>
          <a:prstGeom prst="roundRect">
            <a:avLst>
              <a:gd name="adj" fmla="val 7829"/>
            </a:avLst>
          </a:prstGeom>
          <a:solidFill>
            <a:srgbClr val="689327"/>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spAutoFit/>
          </a:bodyPr>
          <a:lstStyle/>
          <a:p>
            <a:pPr algn="ctr" eaLnBrk="1" fontAlgn="auto" hangingPunct="1">
              <a:spcBef>
                <a:spcPts val="0"/>
              </a:spcBef>
              <a:spcAft>
                <a:spcPts val="0"/>
              </a:spcAft>
              <a:defRPr/>
            </a:pPr>
            <a:r>
              <a:rPr lang="en-GB" altLang="en-US" sz="2000" dirty="0">
                <a:solidFill>
                  <a:schemeClr val="bg1"/>
                </a:solidFill>
              </a:rPr>
              <a:t>One day a lady called Elizabeth Philpot, who was a fossil expert, saw Mary’s fossils and was very interested in them. She showed Mary some fossils she had collected and gave her books to read. The books taught Mary that scientists thought that the objects she had found were actually creatures that had lived a very long time ago.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par>
                                <p:cTn id="11" presetID="10" presetClass="entr" presetSubtype="0" fill="hold"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20"/>
          <p:cNvSpPr>
            <a:spLocks noGrp="1" noChangeArrowheads="1"/>
          </p:cNvSpPr>
          <p:nvPr>
            <p:ph type="title"/>
          </p:nvPr>
        </p:nvSpPr>
        <p:spPr>
          <a:xfrm>
            <a:off x="457200" y="479425"/>
            <a:ext cx="8220075" cy="993775"/>
          </a:xfrm>
        </p:spPr>
        <p:txBody>
          <a:bodyPr/>
          <a:lstStyle/>
          <a:p>
            <a:pPr eaLnBrk="1" hangingPunct="1"/>
            <a:r>
              <a:rPr lang="en-GB" altLang="en-US" sz="3600" smtClean="0"/>
              <a:t>Mary Anning’s Life</a:t>
            </a:r>
          </a:p>
        </p:txBody>
      </p:sp>
      <p:sp>
        <p:nvSpPr>
          <p:cNvPr id="7" name="Rectangle: Rounded Corners 6"/>
          <p:cNvSpPr/>
          <p:nvPr/>
        </p:nvSpPr>
        <p:spPr>
          <a:xfrm>
            <a:off x="1212850" y="1568450"/>
            <a:ext cx="6718300" cy="1504950"/>
          </a:xfrm>
          <a:prstGeom prst="roundRect">
            <a:avLst>
              <a:gd name="adj" fmla="val 7829"/>
            </a:avLst>
          </a:prstGeom>
          <a:solidFill>
            <a:srgbClr val="6C9D6E"/>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spAutoFit/>
          </a:bodyPr>
          <a:lstStyle/>
          <a:p>
            <a:pPr algn="ctr" eaLnBrk="1" fontAlgn="auto" hangingPunct="1">
              <a:spcBef>
                <a:spcPts val="0"/>
              </a:spcBef>
              <a:spcAft>
                <a:spcPts val="0"/>
              </a:spcAft>
              <a:defRPr/>
            </a:pPr>
            <a:r>
              <a:rPr lang="en-GB" altLang="en-US" sz="2000" dirty="0">
                <a:solidFill>
                  <a:schemeClr val="bg1"/>
                </a:solidFill>
              </a:rPr>
              <a:t>Mary’s father died of tuberculosis when she was just 11 years old. Her father was the only member of the family with a job so they now had to look at other ways to earn money to live.</a:t>
            </a:r>
          </a:p>
        </p:txBody>
      </p:sp>
      <p:sp>
        <p:nvSpPr>
          <p:cNvPr id="6" name="Rectangle: Rounded Corners 5"/>
          <p:cNvSpPr/>
          <p:nvPr/>
        </p:nvSpPr>
        <p:spPr>
          <a:xfrm>
            <a:off x="1212850" y="3938588"/>
            <a:ext cx="6718300" cy="1825625"/>
          </a:xfrm>
          <a:prstGeom prst="roundRect">
            <a:avLst>
              <a:gd name="adj" fmla="val 7829"/>
            </a:avLst>
          </a:prstGeom>
          <a:solidFill>
            <a:srgbClr val="689327"/>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spAutoFit/>
          </a:bodyPr>
          <a:lstStyle/>
          <a:p>
            <a:pPr algn="ctr" eaLnBrk="1" fontAlgn="auto" hangingPunct="1">
              <a:spcBef>
                <a:spcPts val="0"/>
              </a:spcBef>
              <a:spcAft>
                <a:spcPts val="0"/>
              </a:spcAft>
              <a:defRPr/>
            </a:pPr>
            <a:r>
              <a:rPr lang="en-GB" altLang="en-US" sz="2000" dirty="0">
                <a:solidFill>
                  <a:schemeClr val="bg1"/>
                </a:solidFill>
              </a:rPr>
              <a:t>Mary visited the beach every day, looking for fossils to sell. Knowing that the scientists thought these were creatures that had lived millions of years ago made Mary feel very excited. This meant that the world was millions of years old! </a:t>
            </a:r>
          </a:p>
        </p:txBody>
      </p:sp>
      <p:pic>
        <p:nvPicPr>
          <p:cNvPr id="10" name="Picture 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06513" y="1419225"/>
            <a:ext cx="1939925" cy="265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xit" presetSubtype="0" fill="hold" grpId="1" nodeType="clickEffect">
                                  <p:stCondLst>
                                    <p:cond delay="0"/>
                                  </p:stCondLst>
                                  <p:childTnLst>
                                    <p:animEffect transition="out" filter="fade">
                                      <p:cBhvr>
                                        <p:cTn id="11" dur="500"/>
                                        <p:tgtEl>
                                          <p:spTgt spid="7"/>
                                        </p:tgtEl>
                                      </p:cBhvr>
                                    </p:animEffect>
                                    <p:set>
                                      <p:cBhvr>
                                        <p:cTn id="12" dur="1" fill="hold">
                                          <p:stCondLst>
                                            <p:cond delay="499"/>
                                          </p:stCondLst>
                                        </p:cTn>
                                        <p:tgtEl>
                                          <p:spTgt spid="7"/>
                                        </p:tgtEl>
                                        <p:attrNameLst>
                                          <p:attrName>style.visibility</p:attrName>
                                        </p:attrNameLst>
                                      </p:cBhvr>
                                      <p:to>
                                        <p:strVal val="hidden"/>
                                      </p:to>
                                    </p:set>
                                  </p:childTnLst>
                                </p:cTn>
                              </p:par>
                              <p:par>
                                <p:cTn id="13" presetID="10" presetClass="entr" presetSubtype="0"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par>
                                <p:cTn id="16" presetID="10" presetClass="entr" presetSubtype="0" fill="hold" nodeType="with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95563" y="1473200"/>
            <a:ext cx="3952875" cy="2630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1" name="Title 20"/>
          <p:cNvSpPr>
            <a:spLocks noGrp="1" noChangeArrowheads="1"/>
          </p:cNvSpPr>
          <p:nvPr>
            <p:ph type="title"/>
          </p:nvPr>
        </p:nvSpPr>
        <p:spPr>
          <a:xfrm>
            <a:off x="457200" y="479425"/>
            <a:ext cx="8220075" cy="993775"/>
          </a:xfrm>
        </p:spPr>
        <p:txBody>
          <a:bodyPr/>
          <a:lstStyle/>
          <a:p>
            <a:pPr eaLnBrk="1" hangingPunct="1"/>
            <a:r>
              <a:rPr lang="en-GB" altLang="en-US" sz="3600" smtClean="0"/>
              <a:t>Mary Anning’s Life</a:t>
            </a:r>
          </a:p>
        </p:txBody>
      </p:sp>
      <p:sp>
        <p:nvSpPr>
          <p:cNvPr id="7" name="Rectangle: Rounded Corners 6"/>
          <p:cNvSpPr/>
          <p:nvPr/>
        </p:nvSpPr>
        <p:spPr>
          <a:xfrm>
            <a:off x="1208088" y="3948113"/>
            <a:ext cx="6718300" cy="2144712"/>
          </a:xfrm>
          <a:prstGeom prst="roundRect">
            <a:avLst>
              <a:gd name="adj" fmla="val 7829"/>
            </a:avLst>
          </a:prstGeom>
          <a:solidFill>
            <a:srgbClr val="6C9D6E"/>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spAutoFit/>
          </a:bodyPr>
          <a:lstStyle/>
          <a:p>
            <a:pPr algn="ctr" eaLnBrk="1" fontAlgn="auto" hangingPunct="1">
              <a:spcBef>
                <a:spcPts val="0"/>
              </a:spcBef>
              <a:spcAft>
                <a:spcPts val="0"/>
              </a:spcAft>
              <a:defRPr/>
            </a:pPr>
            <a:r>
              <a:rPr lang="en-GB" altLang="en-US" sz="2000" dirty="0">
                <a:solidFill>
                  <a:schemeClr val="bg1"/>
                </a:solidFill>
              </a:rPr>
              <a:t>Some years later, whilst walking along the beach one day, Mary made an amazing discovery. She had found a giant fossil that no one had ever seen before. It was the skull of a giant creature that looked like a crocodile. She had found the first complete fossil of an Ichthyosaurus or ‘fish-lizard’. </a:t>
            </a:r>
          </a:p>
        </p:txBody>
      </p:sp>
      <p:sp>
        <p:nvSpPr>
          <p:cNvPr id="6" name="Rectangle: Rounded Corners 5"/>
          <p:cNvSpPr/>
          <p:nvPr/>
        </p:nvSpPr>
        <p:spPr>
          <a:xfrm>
            <a:off x="1217613" y="3948113"/>
            <a:ext cx="6718300" cy="1185862"/>
          </a:xfrm>
          <a:prstGeom prst="roundRect">
            <a:avLst>
              <a:gd name="adj" fmla="val 7829"/>
            </a:avLst>
          </a:prstGeom>
          <a:solidFill>
            <a:srgbClr val="689327"/>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spAutoFit/>
          </a:bodyPr>
          <a:lstStyle/>
          <a:p>
            <a:pPr algn="ctr" eaLnBrk="1" fontAlgn="auto" hangingPunct="1">
              <a:spcBef>
                <a:spcPts val="0"/>
              </a:spcBef>
              <a:spcAft>
                <a:spcPts val="0"/>
              </a:spcAft>
              <a:defRPr/>
            </a:pPr>
            <a:r>
              <a:rPr lang="en-GB" altLang="en-US" sz="2000" dirty="0">
                <a:solidFill>
                  <a:schemeClr val="bg1"/>
                </a:solidFill>
              </a:rPr>
              <a:t>Scientists from London were amazed by the discovery. Mary was paid for the fossil and her family no longer needed to worry about money.</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10" presetClass="exit" presetSubtype="0" fill="hold" grpId="1" nodeType="clickEffect">
                                  <p:stCondLst>
                                    <p:cond delay="0"/>
                                  </p:stCondLst>
                                  <p:childTnLst>
                                    <p:animEffect transition="out" filter="fade">
                                      <p:cBhvr>
                                        <p:cTn id="14" dur="500"/>
                                        <p:tgtEl>
                                          <p:spTgt spid="7"/>
                                        </p:tgtEl>
                                      </p:cBhvr>
                                    </p:animEffect>
                                    <p:set>
                                      <p:cBhvr>
                                        <p:cTn id="15" dur="1" fill="hold">
                                          <p:stCondLst>
                                            <p:cond delay="499"/>
                                          </p:stCondLst>
                                        </p:cTn>
                                        <p:tgtEl>
                                          <p:spTgt spid="7"/>
                                        </p:tgtEl>
                                        <p:attrNameLst>
                                          <p:attrName>style.visibility</p:attrName>
                                        </p:attrNameLst>
                                      </p:cBhvr>
                                      <p:to>
                                        <p:strVal val="hidden"/>
                                      </p:to>
                                    </p:set>
                                  </p:childTnLst>
                                </p:cTn>
                              </p:par>
                              <p:par>
                                <p:cTn id="16" presetID="10" presetClass="entr" presetSubtype="0"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p:cNvPicPr>
            <a:picLocks noChangeAspect="1" noChangeArrowheads="1"/>
          </p:cNvPicPr>
          <p:nvPr/>
        </p:nvPicPr>
        <p:blipFill>
          <a:blip r:embed="rId2">
            <a:extLst>
              <a:ext uri="{28A0092B-C50C-407E-A947-70E740481C1C}">
                <a14:useLocalDpi xmlns:a14="http://schemas.microsoft.com/office/drawing/2010/main" val="0"/>
              </a:ext>
            </a:extLst>
          </a:blip>
          <a:srcRect b="9937"/>
          <a:stretch>
            <a:fillRect/>
          </a:stretch>
        </p:blipFill>
        <p:spPr bwMode="auto">
          <a:xfrm>
            <a:off x="2678113" y="1352550"/>
            <a:ext cx="3487737" cy="2846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35" name="Title 20"/>
          <p:cNvSpPr>
            <a:spLocks noGrp="1" noChangeArrowheads="1"/>
          </p:cNvSpPr>
          <p:nvPr>
            <p:ph type="title"/>
          </p:nvPr>
        </p:nvSpPr>
        <p:spPr>
          <a:xfrm>
            <a:off x="457200" y="479425"/>
            <a:ext cx="8220075" cy="993775"/>
          </a:xfrm>
        </p:spPr>
        <p:txBody>
          <a:bodyPr/>
          <a:lstStyle/>
          <a:p>
            <a:pPr eaLnBrk="1" hangingPunct="1"/>
            <a:r>
              <a:rPr lang="en-GB" altLang="en-US" sz="3600" smtClean="0"/>
              <a:t>Mary Anning’s Life</a:t>
            </a:r>
          </a:p>
        </p:txBody>
      </p:sp>
      <p:sp>
        <p:nvSpPr>
          <p:cNvPr id="7" name="Rectangle: Rounded Corners 6"/>
          <p:cNvSpPr/>
          <p:nvPr/>
        </p:nvSpPr>
        <p:spPr>
          <a:xfrm>
            <a:off x="755650" y="1427163"/>
            <a:ext cx="5848350" cy="2463800"/>
          </a:xfrm>
          <a:prstGeom prst="roundRect">
            <a:avLst>
              <a:gd name="adj" fmla="val 7829"/>
            </a:avLst>
          </a:prstGeom>
          <a:solidFill>
            <a:srgbClr val="6C9D6E"/>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spAutoFit/>
          </a:bodyPr>
          <a:lstStyle/>
          <a:p>
            <a:pPr algn="ctr" eaLnBrk="1" fontAlgn="auto" hangingPunct="1">
              <a:spcBef>
                <a:spcPts val="0"/>
              </a:spcBef>
              <a:spcAft>
                <a:spcPts val="0"/>
              </a:spcAft>
              <a:defRPr/>
            </a:pPr>
            <a:r>
              <a:rPr lang="en-GB" altLang="en-US" sz="2000" dirty="0">
                <a:solidFill>
                  <a:schemeClr val="bg1"/>
                </a:solidFill>
              </a:rPr>
              <a:t>Mary carried on finding more fossils that the world had never seen before. She found a ‘giant sea reptile’ or Plesiosaur, a flying reptile and a prehistoric fish. Many were taken to London and put on display in the British Museum. Mary opened a small shop where she sold fossils, stones and shells. </a:t>
            </a:r>
          </a:p>
        </p:txBody>
      </p:sp>
      <p:sp>
        <p:nvSpPr>
          <p:cNvPr id="6" name="Rectangle: Rounded Corners 5"/>
          <p:cNvSpPr/>
          <p:nvPr/>
        </p:nvSpPr>
        <p:spPr>
          <a:xfrm>
            <a:off x="2032000" y="4198938"/>
            <a:ext cx="5070475" cy="1185862"/>
          </a:xfrm>
          <a:prstGeom prst="roundRect">
            <a:avLst>
              <a:gd name="adj" fmla="val 7829"/>
            </a:avLst>
          </a:prstGeom>
          <a:solidFill>
            <a:srgbClr val="689327"/>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spAutoFit/>
          </a:bodyPr>
          <a:lstStyle/>
          <a:p>
            <a:pPr algn="ctr" eaLnBrk="1" fontAlgn="auto" hangingPunct="1">
              <a:spcBef>
                <a:spcPts val="0"/>
              </a:spcBef>
              <a:spcAft>
                <a:spcPts val="0"/>
              </a:spcAft>
              <a:defRPr/>
            </a:pPr>
            <a:r>
              <a:rPr lang="en-GB" altLang="en-US" sz="2000" dirty="0">
                <a:solidFill>
                  <a:schemeClr val="bg1"/>
                </a:solidFill>
              </a:rPr>
              <a:t>She died in 1847 after becoming ill, but is still remembered as one of the greatest fossil hunters ever to have lived.</a:t>
            </a:r>
          </a:p>
        </p:txBody>
      </p:sp>
      <p:pic>
        <p:nvPicPr>
          <p:cNvPr id="9" name="Picture 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43263" y="1965325"/>
            <a:ext cx="5229225" cy="4468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10" presetClass="exit" presetSubtype="0" fill="hold" grpId="1" nodeType="clickEffect">
                                  <p:stCondLst>
                                    <p:cond delay="0"/>
                                  </p:stCondLst>
                                  <p:childTnLst>
                                    <p:animEffect transition="out" filter="fade">
                                      <p:cBhvr>
                                        <p:cTn id="14" dur="500"/>
                                        <p:tgtEl>
                                          <p:spTgt spid="7"/>
                                        </p:tgtEl>
                                      </p:cBhvr>
                                    </p:animEffect>
                                    <p:set>
                                      <p:cBhvr>
                                        <p:cTn id="15" dur="1" fill="hold">
                                          <p:stCondLst>
                                            <p:cond delay="499"/>
                                          </p:stCondLst>
                                        </p:cTn>
                                        <p:tgtEl>
                                          <p:spTgt spid="7"/>
                                        </p:tgtEl>
                                        <p:attrNameLst>
                                          <p:attrName>style.visibility</p:attrName>
                                        </p:attrNameLst>
                                      </p:cBhvr>
                                      <p:to>
                                        <p:strVal val="hidden"/>
                                      </p:to>
                                    </p:set>
                                  </p:childTnLst>
                                </p:cTn>
                              </p:par>
                              <p:par>
                                <p:cTn id="16" presetID="10" presetClass="exit" presetSubtype="0" fill="hold" nodeType="withEffect">
                                  <p:stCondLst>
                                    <p:cond delay="0"/>
                                  </p:stCondLst>
                                  <p:childTnLst>
                                    <p:animEffect transition="out" filter="fade">
                                      <p:cBhvr>
                                        <p:cTn id="17" dur="500"/>
                                        <p:tgtEl>
                                          <p:spTgt spid="9"/>
                                        </p:tgtEl>
                                      </p:cBhvr>
                                    </p:animEffect>
                                    <p:set>
                                      <p:cBhvr>
                                        <p:cTn id="18" dur="1" fill="hold">
                                          <p:stCondLst>
                                            <p:cond delay="499"/>
                                          </p:stCondLst>
                                        </p:cTn>
                                        <p:tgtEl>
                                          <p:spTgt spid="9"/>
                                        </p:tgtEl>
                                        <p:attrNameLst>
                                          <p:attrName>style.visibility</p:attrName>
                                        </p:attrNameLst>
                                      </p:cBhvr>
                                      <p:to>
                                        <p:strVal val="hidden"/>
                                      </p:to>
                                    </p:set>
                                  </p:childTnLst>
                                </p:cTn>
                              </p:par>
                              <p:par>
                                <p:cTn id="19" presetID="10" presetClass="entr" presetSubtype="0"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500"/>
                                        <p:tgtEl>
                                          <p:spTgt spid="6"/>
                                        </p:tgtEl>
                                      </p:cBhvr>
                                    </p:animEffect>
                                  </p:childTnLst>
                                </p:cTn>
                              </p:par>
                              <p:par>
                                <p:cTn id="22" presetID="10" presetClass="entr" presetSubtype="0" fill="hold" nodeType="with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fade">
                                      <p:cBhvr>
                                        <p:cTn id="24"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p:cNvPicPr>
            <a:picLocks noChangeAspect="1" noChangeArrowheads="1"/>
          </p:cNvPicPr>
          <p:nvPr/>
        </p:nvPicPr>
        <p:blipFill>
          <a:blip r:embed="rId2">
            <a:extLst>
              <a:ext uri="{28A0092B-C50C-407E-A947-70E740481C1C}">
                <a14:useLocalDpi xmlns:a14="http://schemas.microsoft.com/office/drawing/2010/main" val="0"/>
              </a:ext>
            </a:extLst>
          </a:blip>
          <a:srcRect b="9937"/>
          <a:stretch>
            <a:fillRect/>
          </a:stretch>
        </p:blipFill>
        <p:spPr bwMode="auto">
          <a:xfrm>
            <a:off x="2678113" y="1546225"/>
            <a:ext cx="3487737" cy="2846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59" name="Title 20"/>
          <p:cNvSpPr>
            <a:spLocks noGrp="1" noChangeArrowheads="1"/>
          </p:cNvSpPr>
          <p:nvPr>
            <p:ph type="title"/>
          </p:nvPr>
        </p:nvSpPr>
        <p:spPr>
          <a:xfrm>
            <a:off x="457200" y="479425"/>
            <a:ext cx="8220075" cy="993775"/>
          </a:xfrm>
        </p:spPr>
        <p:txBody>
          <a:bodyPr/>
          <a:lstStyle/>
          <a:p>
            <a:pPr eaLnBrk="1" hangingPunct="1"/>
            <a:r>
              <a:rPr lang="en-GB" altLang="en-US" sz="3600" smtClean="0"/>
              <a:t>Test Your Knowledge</a:t>
            </a:r>
          </a:p>
        </p:txBody>
      </p:sp>
      <p:sp>
        <p:nvSpPr>
          <p:cNvPr id="7" name="Rectangle: Rounded Corners 6"/>
          <p:cNvSpPr/>
          <p:nvPr/>
        </p:nvSpPr>
        <p:spPr>
          <a:xfrm>
            <a:off x="2678113" y="4121150"/>
            <a:ext cx="3487737" cy="738188"/>
          </a:xfrm>
          <a:prstGeom prst="roundRect">
            <a:avLst>
              <a:gd name="adj" fmla="val 7829"/>
            </a:avLst>
          </a:prstGeom>
          <a:solidFill>
            <a:srgbClr val="6C9D6E"/>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spAutoFit/>
          </a:bodyPr>
          <a:lstStyle/>
          <a:p>
            <a:pPr algn="ctr" eaLnBrk="1" fontAlgn="auto" hangingPunct="1">
              <a:spcBef>
                <a:spcPts val="0"/>
              </a:spcBef>
              <a:spcAft>
                <a:spcPts val="0"/>
              </a:spcAft>
              <a:defRPr/>
            </a:pPr>
            <a:r>
              <a:rPr lang="en-GB" altLang="en-US" sz="3200" b="1" dirty="0">
                <a:solidFill>
                  <a:schemeClr val="bg1"/>
                </a:solidFill>
              </a:rPr>
              <a:t>Play Quiz</a:t>
            </a:r>
          </a:p>
        </p:txBody>
      </p:sp>
      <p:sp>
        <p:nvSpPr>
          <p:cNvPr id="10" name="Rectangle: Rounded Corners 9">
            <a:hlinkClick r:id="rId3" action="ppaction://hlinksldjump"/>
          </p:cNvPr>
          <p:cNvSpPr/>
          <p:nvPr/>
        </p:nvSpPr>
        <p:spPr>
          <a:xfrm>
            <a:off x="3175000" y="5546725"/>
            <a:ext cx="2784475" cy="546100"/>
          </a:xfrm>
          <a:prstGeom prst="roundRect">
            <a:avLst>
              <a:gd name="adj" fmla="val 7829"/>
            </a:avLst>
          </a:prstGeom>
          <a:solidFill>
            <a:srgbClr val="689327"/>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spAutoFit/>
          </a:bodyPr>
          <a:lstStyle/>
          <a:p>
            <a:pPr algn="ctr" eaLnBrk="1" fontAlgn="auto" hangingPunct="1">
              <a:spcBef>
                <a:spcPts val="0"/>
              </a:spcBef>
              <a:spcAft>
                <a:spcPts val="0"/>
              </a:spcAft>
              <a:defRPr/>
            </a:pPr>
            <a:r>
              <a:rPr lang="en-GB" altLang="en-US" sz="2000" dirty="0">
                <a:solidFill>
                  <a:schemeClr val="bg1"/>
                </a:solidFill>
              </a:rPr>
              <a:t>Back to Information</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20"/>
          <p:cNvSpPr>
            <a:spLocks noGrp="1" noChangeArrowheads="1"/>
          </p:cNvSpPr>
          <p:nvPr>
            <p:ph type="title"/>
          </p:nvPr>
        </p:nvSpPr>
        <p:spPr>
          <a:xfrm>
            <a:off x="457200" y="479425"/>
            <a:ext cx="8220075" cy="993775"/>
          </a:xfrm>
        </p:spPr>
        <p:txBody>
          <a:bodyPr/>
          <a:lstStyle/>
          <a:p>
            <a:pPr eaLnBrk="1" hangingPunct="1"/>
            <a:r>
              <a:rPr lang="en-GB" altLang="en-US" sz="3600" smtClean="0"/>
              <a:t>What is a fossil?</a:t>
            </a:r>
          </a:p>
        </p:txBody>
      </p:sp>
      <p:grpSp>
        <p:nvGrpSpPr>
          <p:cNvPr id="3" name="Group 2"/>
          <p:cNvGrpSpPr>
            <a:grpSpLocks/>
          </p:cNvGrpSpPr>
          <p:nvPr/>
        </p:nvGrpSpPr>
        <p:grpSpPr bwMode="auto">
          <a:xfrm>
            <a:off x="755650" y="1828800"/>
            <a:ext cx="3463925" cy="1576388"/>
            <a:chOff x="755650" y="1828699"/>
            <a:chExt cx="3464012" cy="1577232"/>
          </a:xfrm>
        </p:grpSpPr>
        <p:sp>
          <p:nvSpPr>
            <p:cNvPr id="7" name="Rectangle: Rounded Corners 6"/>
            <p:cNvSpPr/>
            <p:nvPr/>
          </p:nvSpPr>
          <p:spPr>
            <a:xfrm>
              <a:off x="1458931" y="1828699"/>
              <a:ext cx="2760731" cy="1577232"/>
            </a:xfrm>
            <a:prstGeom prst="roundRect">
              <a:avLst>
                <a:gd name="adj" fmla="val 7829"/>
              </a:avLst>
            </a:prstGeom>
            <a:solidFill>
              <a:srgbClr val="6C9D6E"/>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spAutoFit/>
            </a:bodyPr>
            <a:lstStyle/>
            <a:p>
              <a:pPr algn="ctr" eaLnBrk="1" fontAlgn="auto" hangingPunct="1">
                <a:spcBef>
                  <a:spcPts val="0"/>
                </a:spcBef>
                <a:spcAft>
                  <a:spcPts val="0"/>
                </a:spcAft>
                <a:defRPr/>
              </a:pPr>
              <a:r>
                <a:rPr lang="en-GB" sz="2000" dirty="0">
                  <a:solidFill>
                    <a:schemeClr val="bg1"/>
                  </a:solidFill>
                </a:rPr>
                <a:t>A special rock that holds the remains of creatures that lived millions of years ago. </a:t>
              </a:r>
            </a:p>
          </p:txBody>
        </p:sp>
        <p:sp>
          <p:nvSpPr>
            <p:cNvPr id="2" name="Oval 1"/>
            <p:cNvSpPr/>
            <p:nvPr/>
          </p:nvSpPr>
          <p:spPr>
            <a:xfrm>
              <a:off x="755650" y="2184489"/>
              <a:ext cx="838221" cy="840238"/>
            </a:xfrm>
            <a:prstGeom prst="ellipse">
              <a:avLst/>
            </a:prstGeom>
            <a:solidFill>
              <a:srgbClr val="689327"/>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AU" sz="3600" b="1" dirty="0"/>
                <a:t>A</a:t>
              </a:r>
            </a:p>
          </p:txBody>
        </p:sp>
      </p:grpSp>
      <p:grpSp>
        <p:nvGrpSpPr>
          <p:cNvPr id="4" name="Group 3"/>
          <p:cNvGrpSpPr>
            <a:grpSpLocks/>
          </p:cNvGrpSpPr>
          <p:nvPr/>
        </p:nvGrpSpPr>
        <p:grpSpPr bwMode="auto">
          <a:xfrm>
            <a:off x="4829175" y="2184400"/>
            <a:ext cx="2970213" cy="839788"/>
            <a:chOff x="4829960" y="2185096"/>
            <a:chExt cx="2969704" cy="838899"/>
          </a:xfrm>
        </p:grpSpPr>
        <p:sp>
          <p:nvSpPr>
            <p:cNvPr id="8" name="Rectangle: Rounded Corners 7"/>
            <p:cNvSpPr/>
            <p:nvPr/>
          </p:nvSpPr>
          <p:spPr>
            <a:xfrm>
              <a:off x="4829960" y="2329406"/>
              <a:ext cx="2264975" cy="545522"/>
            </a:xfrm>
            <a:prstGeom prst="roundRect">
              <a:avLst>
                <a:gd name="adj" fmla="val 7829"/>
              </a:avLst>
            </a:prstGeom>
            <a:solidFill>
              <a:srgbClr val="6C9D6E"/>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spAutoFit/>
            </a:bodyPr>
            <a:lstStyle/>
            <a:p>
              <a:pPr algn="ctr" eaLnBrk="1" fontAlgn="auto" hangingPunct="1">
                <a:spcBef>
                  <a:spcPts val="0"/>
                </a:spcBef>
                <a:spcAft>
                  <a:spcPts val="0"/>
                </a:spcAft>
                <a:defRPr/>
              </a:pPr>
              <a:r>
                <a:rPr lang="en-GB" sz="2000" dirty="0">
                  <a:solidFill>
                    <a:schemeClr val="bg1"/>
                  </a:solidFill>
                </a:rPr>
                <a:t>A piece of metal.</a:t>
              </a:r>
            </a:p>
          </p:txBody>
        </p:sp>
        <p:sp>
          <p:nvSpPr>
            <p:cNvPr id="9" name="Oval 8"/>
            <p:cNvSpPr/>
            <p:nvPr/>
          </p:nvSpPr>
          <p:spPr>
            <a:xfrm>
              <a:off x="6960020" y="2185096"/>
              <a:ext cx="839644" cy="838899"/>
            </a:xfrm>
            <a:prstGeom prst="ellipse">
              <a:avLst/>
            </a:prstGeom>
            <a:solidFill>
              <a:srgbClr val="689327"/>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AU" sz="3600" b="1" dirty="0"/>
                <a:t>B</a:t>
              </a:r>
            </a:p>
          </p:txBody>
        </p:sp>
      </p:grpSp>
      <p:grpSp>
        <p:nvGrpSpPr>
          <p:cNvPr id="16" name="Group 15"/>
          <p:cNvGrpSpPr>
            <a:grpSpLocks/>
          </p:cNvGrpSpPr>
          <p:nvPr/>
        </p:nvGrpSpPr>
        <p:grpSpPr bwMode="auto">
          <a:xfrm>
            <a:off x="1392238" y="4024313"/>
            <a:ext cx="2374900" cy="838200"/>
            <a:chOff x="1392570" y="4023738"/>
            <a:chExt cx="2374085" cy="838899"/>
          </a:xfrm>
        </p:grpSpPr>
        <p:sp>
          <p:nvSpPr>
            <p:cNvPr id="12" name="Rectangle: Rounded Corners 11"/>
            <p:cNvSpPr/>
            <p:nvPr/>
          </p:nvSpPr>
          <p:spPr>
            <a:xfrm>
              <a:off x="2089243" y="4169910"/>
              <a:ext cx="1677412" cy="544966"/>
            </a:xfrm>
            <a:prstGeom prst="roundRect">
              <a:avLst>
                <a:gd name="adj" fmla="val 7829"/>
              </a:avLst>
            </a:prstGeom>
            <a:solidFill>
              <a:srgbClr val="6C9D6E"/>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spAutoFit/>
            </a:bodyPr>
            <a:lstStyle/>
            <a:p>
              <a:pPr algn="ctr" eaLnBrk="1" fontAlgn="auto" hangingPunct="1">
                <a:spcBef>
                  <a:spcPts val="0"/>
                </a:spcBef>
                <a:spcAft>
                  <a:spcPts val="0"/>
                </a:spcAft>
                <a:defRPr/>
              </a:pPr>
              <a:r>
                <a:rPr lang="en-GB" sz="2000" dirty="0">
                  <a:solidFill>
                    <a:schemeClr val="bg1"/>
                  </a:solidFill>
                </a:rPr>
                <a:t>A chair.</a:t>
              </a:r>
            </a:p>
          </p:txBody>
        </p:sp>
        <p:sp>
          <p:nvSpPr>
            <p:cNvPr id="13" name="Oval 12"/>
            <p:cNvSpPr/>
            <p:nvPr/>
          </p:nvSpPr>
          <p:spPr>
            <a:xfrm>
              <a:off x="1392570" y="4023738"/>
              <a:ext cx="839499" cy="838899"/>
            </a:xfrm>
            <a:prstGeom prst="ellipse">
              <a:avLst/>
            </a:prstGeom>
            <a:solidFill>
              <a:srgbClr val="689327"/>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AU" sz="3600" b="1" dirty="0"/>
                <a:t>C</a:t>
              </a:r>
            </a:p>
          </p:txBody>
        </p:sp>
      </p:grpSp>
      <p:grpSp>
        <p:nvGrpSpPr>
          <p:cNvPr id="5" name="Group 4"/>
          <p:cNvGrpSpPr>
            <a:grpSpLocks/>
          </p:cNvGrpSpPr>
          <p:nvPr/>
        </p:nvGrpSpPr>
        <p:grpSpPr bwMode="auto">
          <a:xfrm>
            <a:off x="4567238" y="4019550"/>
            <a:ext cx="3327400" cy="866775"/>
            <a:chOff x="4567235" y="4020109"/>
            <a:chExt cx="3326807" cy="865913"/>
          </a:xfrm>
        </p:grpSpPr>
        <p:sp>
          <p:nvSpPr>
            <p:cNvPr id="14" name="Rectangle: Rounded Corners 13"/>
            <p:cNvSpPr/>
            <p:nvPr/>
          </p:nvSpPr>
          <p:spPr>
            <a:xfrm>
              <a:off x="4567235" y="4020109"/>
              <a:ext cx="2812549" cy="865913"/>
            </a:xfrm>
            <a:prstGeom prst="roundRect">
              <a:avLst>
                <a:gd name="adj" fmla="val 7829"/>
              </a:avLst>
            </a:prstGeom>
            <a:solidFill>
              <a:srgbClr val="6C9D6E"/>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spAutoFit/>
            </a:bodyPr>
            <a:lstStyle/>
            <a:p>
              <a:pPr algn="ctr" eaLnBrk="1" fontAlgn="auto" hangingPunct="1">
                <a:spcBef>
                  <a:spcPts val="0"/>
                </a:spcBef>
                <a:spcAft>
                  <a:spcPts val="0"/>
                </a:spcAft>
                <a:defRPr/>
              </a:pPr>
              <a:r>
                <a:rPr lang="en-GB" sz="2000" dirty="0">
                  <a:solidFill>
                    <a:schemeClr val="bg1"/>
                  </a:solidFill>
                </a:rPr>
                <a:t>Something found</a:t>
              </a:r>
              <a:br>
                <a:rPr lang="en-GB" sz="2000" dirty="0">
                  <a:solidFill>
                    <a:schemeClr val="bg1"/>
                  </a:solidFill>
                </a:rPr>
              </a:br>
              <a:r>
                <a:rPr lang="en-GB" sz="2000" dirty="0">
                  <a:solidFill>
                    <a:schemeClr val="bg1"/>
                  </a:solidFill>
                </a:rPr>
                <a:t> in the sky.</a:t>
              </a:r>
            </a:p>
          </p:txBody>
        </p:sp>
        <p:sp>
          <p:nvSpPr>
            <p:cNvPr id="15" name="Oval 14"/>
            <p:cNvSpPr/>
            <p:nvPr/>
          </p:nvSpPr>
          <p:spPr>
            <a:xfrm>
              <a:off x="7054404" y="4034383"/>
              <a:ext cx="839638" cy="837366"/>
            </a:xfrm>
            <a:prstGeom prst="ellipse">
              <a:avLst/>
            </a:prstGeom>
            <a:solidFill>
              <a:srgbClr val="689327"/>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AU" sz="3600" b="1" dirty="0"/>
                <a:t>D</a:t>
              </a:r>
            </a:p>
          </p:txBody>
        </p:sp>
      </p:grpSp>
      <p:pic>
        <p:nvPicPr>
          <p:cNvPr id="20" name="Picture 1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00438" y="2654300"/>
            <a:ext cx="1249362" cy="1300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Arrow: Right 18"/>
          <p:cNvSpPr/>
          <p:nvPr/>
        </p:nvSpPr>
        <p:spPr>
          <a:xfrm>
            <a:off x="7380288" y="5254625"/>
            <a:ext cx="1008062" cy="838200"/>
          </a:xfrm>
          <a:prstGeom prst="rightArrow">
            <a:avLst/>
          </a:prstGeom>
          <a:solidFill>
            <a:srgbClr val="68932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AU" dirty="0"/>
              <a:t>Next</a:t>
            </a: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6"/>
                    </p:tgtEl>
                  </p:cond>
                </p:stCondLst>
                <p:endSync evt="end" delay="0">
                  <p:rtn val="all"/>
                </p:endSync>
                <p:childTnLst>
                  <p:par>
                    <p:cTn id="3" fill="hold" nodeType="clickPar">
                      <p:stCondLst>
                        <p:cond delay="0"/>
                      </p:stCondLst>
                      <p:childTnLst>
                        <p:par>
                          <p:cTn id="4" fill="hold" nodeType="withGroup">
                            <p:stCondLst>
                              <p:cond delay="0"/>
                            </p:stCondLst>
                            <p:childTnLst>
                              <p:par>
                                <p:cTn id="5" presetID="32" presetClass="emph" presetSubtype="0" fill="hold" nodeType="clickEffect">
                                  <p:stCondLst>
                                    <p:cond delay="0"/>
                                  </p:stCondLst>
                                  <p:childTnLst>
                                    <p:animRot by="120000">
                                      <p:cBhvr>
                                        <p:cTn id="6" dur="100" fill="hold">
                                          <p:stCondLst>
                                            <p:cond delay="0"/>
                                          </p:stCondLst>
                                        </p:cTn>
                                        <p:tgtEl>
                                          <p:spTgt spid="16"/>
                                        </p:tgtEl>
                                        <p:attrNameLst>
                                          <p:attrName>r</p:attrName>
                                        </p:attrNameLst>
                                      </p:cBhvr>
                                    </p:animRot>
                                    <p:animRot by="-240000">
                                      <p:cBhvr>
                                        <p:cTn id="7" dur="200" fill="hold">
                                          <p:stCondLst>
                                            <p:cond delay="200"/>
                                          </p:stCondLst>
                                        </p:cTn>
                                        <p:tgtEl>
                                          <p:spTgt spid="16"/>
                                        </p:tgtEl>
                                        <p:attrNameLst>
                                          <p:attrName>r</p:attrName>
                                        </p:attrNameLst>
                                      </p:cBhvr>
                                    </p:animRot>
                                    <p:animRot by="240000">
                                      <p:cBhvr>
                                        <p:cTn id="8" dur="200" fill="hold">
                                          <p:stCondLst>
                                            <p:cond delay="400"/>
                                          </p:stCondLst>
                                        </p:cTn>
                                        <p:tgtEl>
                                          <p:spTgt spid="16"/>
                                        </p:tgtEl>
                                        <p:attrNameLst>
                                          <p:attrName>r</p:attrName>
                                        </p:attrNameLst>
                                      </p:cBhvr>
                                    </p:animRot>
                                    <p:animRot by="-240000">
                                      <p:cBhvr>
                                        <p:cTn id="9" dur="200" fill="hold">
                                          <p:stCondLst>
                                            <p:cond delay="600"/>
                                          </p:stCondLst>
                                        </p:cTn>
                                        <p:tgtEl>
                                          <p:spTgt spid="16"/>
                                        </p:tgtEl>
                                        <p:attrNameLst>
                                          <p:attrName>r</p:attrName>
                                        </p:attrNameLst>
                                      </p:cBhvr>
                                    </p:animRot>
                                    <p:animRot by="120000">
                                      <p:cBhvr>
                                        <p:cTn id="10" dur="200" fill="hold">
                                          <p:stCondLst>
                                            <p:cond delay="800"/>
                                          </p:stCondLst>
                                        </p:cTn>
                                        <p:tgtEl>
                                          <p:spTgt spid="16"/>
                                        </p:tgtEl>
                                        <p:attrNameLst>
                                          <p:attrName>r</p:attrName>
                                        </p:attrNameLst>
                                      </p:cBhvr>
                                    </p:animRot>
                                  </p:childTnLst>
                                </p:cTn>
                              </p:par>
                            </p:childTnLst>
                          </p:cTn>
                        </p:par>
                      </p:childTnLst>
                    </p:cTn>
                  </p:par>
                </p:childTnLst>
              </p:cTn>
              <p:nextCondLst>
                <p:cond evt="onClick" delay="0">
                  <p:tgtEl>
                    <p:spTgt spid="16"/>
                  </p:tgtEl>
                </p:cond>
              </p:nextCondLst>
            </p:seq>
            <p:seq concurrent="1" nextAc="seek">
              <p:cTn id="11" restart="whenNotActive" fill="hold" evtFilter="cancelBubble" nodeType="interactiveSeq">
                <p:stCondLst>
                  <p:cond evt="onClick" delay="0">
                    <p:tgtEl>
                      <p:spTgt spid="4"/>
                    </p:tgtEl>
                  </p:cond>
                </p:stCondLst>
                <p:endSync evt="end" delay="0">
                  <p:rtn val="all"/>
                </p:endSync>
                <p:childTnLst>
                  <p:par>
                    <p:cTn id="12" fill="hold" nodeType="clickPar">
                      <p:stCondLst>
                        <p:cond delay="0"/>
                      </p:stCondLst>
                      <p:childTnLst>
                        <p:par>
                          <p:cTn id="13" fill="hold" nodeType="withGroup">
                            <p:stCondLst>
                              <p:cond delay="0"/>
                            </p:stCondLst>
                            <p:childTnLst>
                              <p:par>
                                <p:cTn id="14" presetID="32" presetClass="emph" presetSubtype="0" fill="hold" nodeType="clickEffect">
                                  <p:stCondLst>
                                    <p:cond delay="0"/>
                                  </p:stCondLst>
                                  <p:childTnLst>
                                    <p:animRot by="120000">
                                      <p:cBhvr>
                                        <p:cTn id="15" dur="100" fill="hold">
                                          <p:stCondLst>
                                            <p:cond delay="0"/>
                                          </p:stCondLst>
                                        </p:cTn>
                                        <p:tgtEl>
                                          <p:spTgt spid="4"/>
                                        </p:tgtEl>
                                        <p:attrNameLst>
                                          <p:attrName>r</p:attrName>
                                        </p:attrNameLst>
                                      </p:cBhvr>
                                    </p:animRot>
                                    <p:animRot by="-240000">
                                      <p:cBhvr>
                                        <p:cTn id="16" dur="200" fill="hold">
                                          <p:stCondLst>
                                            <p:cond delay="200"/>
                                          </p:stCondLst>
                                        </p:cTn>
                                        <p:tgtEl>
                                          <p:spTgt spid="4"/>
                                        </p:tgtEl>
                                        <p:attrNameLst>
                                          <p:attrName>r</p:attrName>
                                        </p:attrNameLst>
                                      </p:cBhvr>
                                    </p:animRot>
                                    <p:animRot by="240000">
                                      <p:cBhvr>
                                        <p:cTn id="17" dur="200" fill="hold">
                                          <p:stCondLst>
                                            <p:cond delay="400"/>
                                          </p:stCondLst>
                                        </p:cTn>
                                        <p:tgtEl>
                                          <p:spTgt spid="4"/>
                                        </p:tgtEl>
                                        <p:attrNameLst>
                                          <p:attrName>r</p:attrName>
                                        </p:attrNameLst>
                                      </p:cBhvr>
                                    </p:animRot>
                                    <p:animRot by="-240000">
                                      <p:cBhvr>
                                        <p:cTn id="18" dur="200" fill="hold">
                                          <p:stCondLst>
                                            <p:cond delay="600"/>
                                          </p:stCondLst>
                                        </p:cTn>
                                        <p:tgtEl>
                                          <p:spTgt spid="4"/>
                                        </p:tgtEl>
                                        <p:attrNameLst>
                                          <p:attrName>r</p:attrName>
                                        </p:attrNameLst>
                                      </p:cBhvr>
                                    </p:animRot>
                                    <p:animRot by="120000">
                                      <p:cBhvr>
                                        <p:cTn id="19" dur="200" fill="hold">
                                          <p:stCondLst>
                                            <p:cond delay="800"/>
                                          </p:stCondLst>
                                        </p:cTn>
                                        <p:tgtEl>
                                          <p:spTgt spid="4"/>
                                        </p:tgtEl>
                                        <p:attrNameLst>
                                          <p:attrName>r</p:attrName>
                                        </p:attrNameLst>
                                      </p:cBhvr>
                                    </p:animRot>
                                  </p:childTnLst>
                                </p:cTn>
                              </p:par>
                            </p:childTnLst>
                          </p:cTn>
                        </p:par>
                      </p:childTnLst>
                    </p:cTn>
                  </p:par>
                </p:childTnLst>
              </p:cTn>
              <p:nextCondLst>
                <p:cond evt="onClick" delay="0">
                  <p:tgtEl>
                    <p:spTgt spid="4"/>
                  </p:tgtEl>
                </p:cond>
              </p:nextCondLst>
            </p:seq>
            <p:seq concurrent="1" nextAc="seek">
              <p:cTn id="20" restart="whenNotActive" fill="hold" evtFilter="cancelBubble" nodeType="interactiveSeq">
                <p:stCondLst>
                  <p:cond evt="onClick" delay="0">
                    <p:tgtEl>
                      <p:spTgt spid="5"/>
                    </p:tgtEl>
                  </p:cond>
                </p:stCondLst>
                <p:endSync evt="end" delay="0">
                  <p:rtn val="all"/>
                </p:endSync>
                <p:childTnLst>
                  <p:par>
                    <p:cTn id="21" fill="hold" nodeType="clickPar">
                      <p:stCondLst>
                        <p:cond delay="0"/>
                      </p:stCondLst>
                      <p:childTnLst>
                        <p:par>
                          <p:cTn id="22" fill="hold" nodeType="withGroup">
                            <p:stCondLst>
                              <p:cond delay="0"/>
                            </p:stCondLst>
                            <p:childTnLst>
                              <p:par>
                                <p:cTn id="23" presetID="32" presetClass="emph" presetSubtype="0" fill="hold" nodeType="clickEffect">
                                  <p:stCondLst>
                                    <p:cond delay="0"/>
                                  </p:stCondLst>
                                  <p:childTnLst>
                                    <p:animRot by="120000">
                                      <p:cBhvr>
                                        <p:cTn id="24" dur="100" fill="hold">
                                          <p:stCondLst>
                                            <p:cond delay="0"/>
                                          </p:stCondLst>
                                        </p:cTn>
                                        <p:tgtEl>
                                          <p:spTgt spid="5"/>
                                        </p:tgtEl>
                                        <p:attrNameLst>
                                          <p:attrName>r</p:attrName>
                                        </p:attrNameLst>
                                      </p:cBhvr>
                                    </p:animRot>
                                    <p:animRot by="-240000">
                                      <p:cBhvr>
                                        <p:cTn id="25" dur="200" fill="hold">
                                          <p:stCondLst>
                                            <p:cond delay="200"/>
                                          </p:stCondLst>
                                        </p:cTn>
                                        <p:tgtEl>
                                          <p:spTgt spid="5"/>
                                        </p:tgtEl>
                                        <p:attrNameLst>
                                          <p:attrName>r</p:attrName>
                                        </p:attrNameLst>
                                      </p:cBhvr>
                                    </p:animRot>
                                    <p:animRot by="240000">
                                      <p:cBhvr>
                                        <p:cTn id="26" dur="200" fill="hold">
                                          <p:stCondLst>
                                            <p:cond delay="400"/>
                                          </p:stCondLst>
                                        </p:cTn>
                                        <p:tgtEl>
                                          <p:spTgt spid="5"/>
                                        </p:tgtEl>
                                        <p:attrNameLst>
                                          <p:attrName>r</p:attrName>
                                        </p:attrNameLst>
                                      </p:cBhvr>
                                    </p:animRot>
                                    <p:animRot by="-240000">
                                      <p:cBhvr>
                                        <p:cTn id="27" dur="200" fill="hold">
                                          <p:stCondLst>
                                            <p:cond delay="600"/>
                                          </p:stCondLst>
                                        </p:cTn>
                                        <p:tgtEl>
                                          <p:spTgt spid="5"/>
                                        </p:tgtEl>
                                        <p:attrNameLst>
                                          <p:attrName>r</p:attrName>
                                        </p:attrNameLst>
                                      </p:cBhvr>
                                    </p:animRot>
                                    <p:animRot by="120000">
                                      <p:cBhvr>
                                        <p:cTn id="28" dur="200" fill="hold">
                                          <p:stCondLst>
                                            <p:cond delay="800"/>
                                          </p:stCondLst>
                                        </p:cTn>
                                        <p:tgtEl>
                                          <p:spTgt spid="5"/>
                                        </p:tgtEl>
                                        <p:attrNameLst>
                                          <p:attrName>r</p:attrName>
                                        </p:attrNameLst>
                                      </p:cBhvr>
                                    </p:animRot>
                                  </p:childTnLst>
                                </p:cTn>
                              </p:par>
                            </p:childTnLst>
                          </p:cTn>
                        </p:par>
                      </p:childTnLst>
                    </p:cTn>
                  </p:par>
                </p:childTnLst>
              </p:cTn>
              <p:nextCondLst>
                <p:cond evt="onClick" delay="0">
                  <p:tgtEl>
                    <p:spTgt spid="5"/>
                  </p:tgtEl>
                </p:cond>
              </p:nextCondLst>
            </p:seq>
            <p:seq concurrent="1" nextAc="seek">
              <p:cTn id="29" restart="whenNotActive" fill="hold" evtFilter="cancelBubble" nodeType="interactiveSeq">
                <p:stCondLst>
                  <p:cond evt="onClick" delay="0">
                    <p:tgtEl>
                      <p:spTgt spid="3"/>
                    </p:tgtEl>
                  </p:cond>
                </p:stCondLst>
                <p:endSync evt="end" delay="0">
                  <p:rtn val="all"/>
                </p:endSync>
                <p:childTnLst>
                  <p:par>
                    <p:cTn id="30" fill="hold" nodeType="clickPar">
                      <p:stCondLst>
                        <p:cond delay="0"/>
                      </p:stCondLst>
                      <p:childTnLst>
                        <p:par>
                          <p:cTn id="31" fill="hold" nodeType="withGroup">
                            <p:stCondLst>
                              <p:cond delay="0"/>
                            </p:stCondLst>
                            <p:childTnLst>
                              <p:par>
                                <p:cTn id="32" presetID="53" presetClass="entr" presetSubtype="16" fill="hold" nodeType="clickEffect">
                                  <p:stCondLst>
                                    <p:cond delay="0"/>
                                  </p:stCondLst>
                                  <p:childTnLst>
                                    <p:set>
                                      <p:cBhvr>
                                        <p:cTn id="33" dur="1" fill="hold">
                                          <p:stCondLst>
                                            <p:cond delay="0"/>
                                          </p:stCondLst>
                                        </p:cTn>
                                        <p:tgtEl>
                                          <p:spTgt spid="20"/>
                                        </p:tgtEl>
                                        <p:attrNameLst>
                                          <p:attrName>style.visibility</p:attrName>
                                        </p:attrNameLst>
                                      </p:cBhvr>
                                      <p:to>
                                        <p:strVal val="visible"/>
                                      </p:to>
                                    </p:set>
                                    <p:anim calcmode="lin" valueType="num">
                                      <p:cBhvr>
                                        <p:cTn id="34" dur="500" fill="hold"/>
                                        <p:tgtEl>
                                          <p:spTgt spid="20"/>
                                        </p:tgtEl>
                                        <p:attrNameLst>
                                          <p:attrName>ppt_w</p:attrName>
                                        </p:attrNameLst>
                                      </p:cBhvr>
                                      <p:tavLst>
                                        <p:tav tm="0">
                                          <p:val>
                                            <p:fltVal val="0"/>
                                          </p:val>
                                        </p:tav>
                                        <p:tav tm="100000">
                                          <p:val>
                                            <p:strVal val="#ppt_w"/>
                                          </p:val>
                                        </p:tav>
                                      </p:tavLst>
                                    </p:anim>
                                    <p:anim calcmode="lin" valueType="num">
                                      <p:cBhvr>
                                        <p:cTn id="35" dur="500" fill="hold"/>
                                        <p:tgtEl>
                                          <p:spTgt spid="20"/>
                                        </p:tgtEl>
                                        <p:attrNameLst>
                                          <p:attrName>ppt_h</p:attrName>
                                        </p:attrNameLst>
                                      </p:cBhvr>
                                      <p:tavLst>
                                        <p:tav tm="0">
                                          <p:val>
                                            <p:fltVal val="0"/>
                                          </p:val>
                                        </p:tav>
                                        <p:tav tm="100000">
                                          <p:val>
                                            <p:strVal val="#ppt_h"/>
                                          </p:val>
                                        </p:tav>
                                      </p:tavLst>
                                    </p:anim>
                                    <p:animEffect transition="in" filter="fade">
                                      <p:cBhvr>
                                        <p:cTn id="36" dur="500"/>
                                        <p:tgtEl>
                                          <p:spTgt spid="20"/>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19"/>
                                        </p:tgtEl>
                                        <p:attrNameLst>
                                          <p:attrName>style.visibility</p:attrName>
                                        </p:attrNameLst>
                                      </p:cBhvr>
                                      <p:to>
                                        <p:strVal val="visible"/>
                                      </p:to>
                                    </p:set>
                                    <p:animEffect transition="in" filter="fade">
                                      <p:cBhvr>
                                        <p:cTn id="39" dur="500"/>
                                        <p:tgtEl>
                                          <p:spTgt spid="19"/>
                                        </p:tgtEl>
                                      </p:cBhvr>
                                    </p:animEffect>
                                  </p:childTnLst>
                                </p:cTn>
                              </p:par>
                            </p:childTnLst>
                          </p:cTn>
                        </p:par>
                      </p:childTnLst>
                    </p:cTn>
                  </p:par>
                </p:childTnLst>
              </p:cTn>
              <p:nextCondLst>
                <p:cond evt="onClick" delay="0">
                  <p:tgtEl>
                    <p:spTgt spid="3"/>
                  </p:tgtEl>
                </p:cond>
              </p:nextCondLst>
            </p:seq>
          </p:childTnLst>
        </p:cTn>
      </p:par>
    </p:tnLst>
    <p:bldLst>
      <p:bldP spid="19"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20"/>
          <p:cNvSpPr>
            <a:spLocks noGrp="1" noChangeArrowheads="1"/>
          </p:cNvSpPr>
          <p:nvPr>
            <p:ph type="title"/>
          </p:nvPr>
        </p:nvSpPr>
        <p:spPr>
          <a:xfrm>
            <a:off x="457200" y="479425"/>
            <a:ext cx="8220075" cy="993775"/>
          </a:xfrm>
        </p:spPr>
        <p:txBody>
          <a:bodyPr/>
          <a:lstStyle/>
          <a:p>
            <a:pPr eaLnBrk="1" hangingPunct="1"/>
            <a:r>
              <a:rPr lang="en-GB" altLang="en-US" sz="3600" smtClean="0"/>
              <a:t>Who was Mary Anning?</a:t>
            </a:r>
          </a:p>
        </p:txBody>
      </p:sp>
      <p:grpSp>
        <p:nvGrpSpPr>
          <p:cNvPr id="3" name="Group 2"/>
          <p:cNvGrpSpPr>
            <a:grpSpLocks/>
          </p:cNvGrpSpPr>
          <p:nvPr/>
        </p:nvGrpSpPr>
        <p:grpSpPr bwMode="auto">
          <a:xfrm>
            <a:off x="1155700" y="2182813"/>
            <a:ext cx="2970213" cy="838200"/>
            <a:chOff x="755650" y="2185097"/>
            <a:chExt cx="2969064" cy="838899"/>
          </a:xfrm>
        </p:grpSpPr>
        <p:sp>
          <p:nvSpPr>
            <p:cNvPr id="7" name="Rectangle: Rounded Corners 6"/>
            <p:cNvSpPr/>
            <p:nvPr/>
          </p:nvSpPr>
          <p:spPr>
            <a:xfrm>
              <a:off x="1460227" y="2343979"/>
              <a:ext cx="2264487" cy="546555"/>
            </a:xfrm>
            <a:prstGeom prst="roundRect">
              <a:avLst>
                <a:gd name="adj" fmla="val 7829"/>
              </a:avLst>
            </a:prstGeom>
            <a:solidFill>
              <a:srgbClr val="6C9D6E"/>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spAutoFit/>
            </a:bodyPr>
            <a:lstStyle/>
            <a:p>
              <a:pPr algn="ctr" eaLnBrk="1" fontAlgn="auto" hangingPunct="1">
                <a:spcBef>
                  <a:spcPts val="0"/>
                </a:spcBef>
                <a:spcAft>
                  <a:spcPts val="0"/>
                </a:spcAft>
                <a:defRPr/>
              </a:pPr>
              <a:r>
                <a:rPr lang="en-GB" sz="2000" dirty="0">
                  <a:solidFill>
                    <a:schemeClr val="bg1"/>
                  </a:solidFill>
                </a:rPr>
                <a:t>A cook.</a:t>
              </a:r>
            </a:p>
          </p:txBody>
        </p:sp>
        <p:sp>
          <p:nvSpPr>
            <p:cNvPr id="2" name="Oval 1"/>
            <p:cNvSpPr/>
            <p:nvPr/>
          </p:nvSpPr>
          <p:spPr>
            <a:xfrm>
              <a:off x="755650" y="2185097"/>
              <a:ext cx="839463" cy="838899"/>
            </a:xfrm>
            <a:prstGeom prst="ellipse">
              <a:avLst/>
            </a:prstGeom>
            <a:solidFill>
              <a:srgbClr val="689327"/>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AU" sz="3600" b="1" dirty="0"/>
                <a:t>A</a:t>
              </a:r>
            </a:p>
          </p:txBody>
        </p:sp>
      </p:grpSp>
      <p:grpSp>
        <p:nvGrpSpPr>
          <p:cNvPr id="4" name="Group 3"/>
          <p:cNvGrpSpPr>
            <a:grpSpLocks/>
          </p:cNvGrpSpPr>
          <p:nvPr/>
        </p:nvGrpSpPr>
        <p:grpSpPr bwMode="auto">
          <a:xfrm>
            <a:off x="4829175" y="2184400"/>
            <a:ext cx="2970213" cy="839788"/>
            <a:chOff x="4829960" y="2185096"/>
            <a:chExt cx="2969704" cy="838899"/>
          </a:xfrm>
        </p:grpSpPr>
        <p:sp>
          <p:nvSpPr>
            <p:cNvPr id="8" name="Rectangle: Rounded Corners 7"/>
            <p:cNvSpPr/>
            <p:nvPr/>
          </p:nvSpPr>
          <p:spPr>
            <a:xfrm>
              <a:off x="4829960" y="2329406"/>
              <a:ext cx="2264975" cy="545522"/>
            </a:xfrm>
            <a:prstGeom prst="roundRect">
              <a:avLst>
                <a:gd name="adj" fmla="val 7829"/>
              </a:avLst>
            </a:prstGeom>
            <a:solidFill>
              <a:srgbClr val="6C9D6E"/>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spAutoFit/>
            </a:bodyPr>
            <a:lstStyle/>
            <a:p>
              <a:pPr algn="ctr" eaLnBrk="1" fontAlgn="auto" hangingPunct="1">
                <a:spcBef>
                  <a:spcPts val="0"/>
                </a:spcBef>
                <a:spcAft>
                  <a:spcPts val="0"/>
                </a:spcAft>
                <a:defRPr/>
              </a:pPr>
              <a:r>
                <a:rPr lang="en-GB" sz="2000" dirty="0">
                  <a:solidFill>
                    <a:schemeClr val="bg1"/>
                  </a:solidFill>
                </a:rPr>
                <a:t>A teacher.</a:t>
              </a:r>
            </a:p>
          </p:txBody>
        </p:sp>
        <p:sp>
          <p:nvSpPr>
            <p:cNvPr id="9" name="Oval 8"/>
            <p:cNvSpPr/>
            <p:nvPr/>
          </p:nvSpPr>
          <p:spPr>
            <a:xfrm>
              <a:off x="6960020" y="2185096"/>
              <a:ext cx="839644" cy="838899"/>
            </a:xfrm>
            <a:prstGeom prst="ellipse">
              <a:avLst/>
            </a:prstGeom>
            <a:solidFill>
              <a:srgbClr val="689327"/>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AU" sz="3600" b="1" dirty="0"/>
                <a:t>B</a:t>
              </a:r>
            </a:p>
          </p:txBody>
        </p:sp>
      </p:grpSp>
      <p:grpSp>
        <p:nvGrpSpPr>
          <p:cNvPr id="16" name="Group 15"/>
          <p:cNvGrpSpPr>
            <a:grpSpLocks/>
          </p:cNvGrpSpPr>
          <p:nvPr/>
        </p:nvGrpSpPr>
        <p:grpSpPr bwMode="auto">
          <a:xfrm>
            <a:off x="1155700" y="4013200"/>
            <a:ext cx="2970213" cy="866775"/>
            <a:chOff x="1392570" y="4002696"/>
            <a:chExt cx="2969704" cy="865913"/>
          </a:xfrm>
        </p:grpSpPr>
        <p:sp>
          <p:nvSpPr>
            <p:cNvPr id="12" name="Rectangle: Rounded Corners 11"/>
            <p:cNvSpPr/>
            <p:nvPr/>
          </p:nvSpPr>
          <p:spPr>
            <a:xfrm>
              <a:off x="1811598" y="4002696"/>
              <a:ext cx="2550676" cy="865913"/>
            </a:xfrm>
            <a:prstGeom prst="roundRect">
              <a:avLst>
                <a:gd name="adj" fmla="val 7829"/>
              </a:avLst>
            </a:prstGeom>
            <a:solidFill>
              <a:srgbClr val="6C9D6E"/>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spAutoFit/>
            </a:bodyPr>
            <a:lstStyle/>
            <a:p>
              <a:pPr algn="ctr" eaLnBrk="1" fontAlgn="auto" hangingPunct="1">
                <a:spcBef>
                  <a:spcPts val="0"/>
                </a:spcBef>
                <a:spcAft>
                  <a:spcPts val="0"/>
                </a:spcAft>
                <a:defRPr/>
              </a:pPr>
              <a:r>
                <a:rPr lang="en-GB" sz="2000" dirty="0">
                  <a:solidFill>
                    <a:schemeClr val="bg1"/>
                  </a:solidFill>
                </a:rPr>
                <a:t>A famous </a:t>
              </a:r>
              <a:br>
                <a:rPr lang="en-GB" sz="2000" dirty="0">
                  <a:solidFill>
                    <a:schemeClr val="bg1"/>
                  </a:solidFill>
                </a:rPr>
              </a:br>
              <a:r>
                <a:rPr lang="en-GB" sz="2000" dirty="0">
                  <a:solidFill>
                    <a:schemeClr val="bg1"/>
                  </a:solidFill>
                </a:rPr>
                <a:t>fossil hunter.</a:t>
              </a:r>
            </a:p>
          </p:txBody>
        </p:sp>
        <p:sp>
          <p:nvSpPr>
            <p:cNvPr id="13" name="Oval 12"/>
            <p:cNvSpPr/>
            <p:nvPr/>
          </p:nvSpPr>
          <p:spPr>
            <a:xfrm>
              <a:off x="1392570" y="4023313"/>
              <a:ext cx="839644" cy="838952"/>
            </a:xfrm>
            <a:prstGeom prst="ellipse">
              <a:avLst/>
            </a:prstGeom>
            <a:solidFill>
              <a:srgbClr val="689327"/>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AU" sz="3600" b="1" dirty="0"/>
                <a:t>C</a:t>
              </a:r>
            </a:p>
          </p:txBody>
        </p:sp>
      </p:grpSp>
      <p:grpSp>
        <p:nvGrpSpPr>
          <p:cNvPr id="5" name="Group 4"/>
          <p:cNvGrpSpPr>
            <a:grpSpLocks/>
          </p:cNvGrpSpPr>
          <p:nvPr/>
        </p:nvGrpSpPr>
        <p:grpSpPr bwMode="auto">
          <a:xfrm>
            <a:off x="4829175" y="4033838"/>
            <a:ext cx="3065463" cy="838200"/>
            <a:chOff x="4829959" y="4033615"/>
            <a:chExt cx="3064083" cy="838899"/>
          </a:xfrm>
        </p:grpSpPr>
        <p:sp>
          <p:nvSpPr>
            <p:cNvPr id="14" name="Rectangle: Rounded Corners 13"/>
            <p:cNvSpPr/>
            <p:nvPr/>
          </p:nvSpPr>
          <p:spPr>
            <a:xfrm>
              <a:off x="4829959" y="4179787"/>
              <a:ext cx="2549965" cy="546555"/>
            </a:xfrm>
            <a:prstGeom prst="roundRect">
              <a:avLst>
                <a:gd name="adj" fmla="val 7829"/>
              </a:avLst>
            </a:prstGeom>
            <a:solidFill>
              <a:srgbClr val="6C9D6E"/>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spAutoFit/>
            </a:bodyPr>
            <a:lstStyle/>
            <a:p>
              <a:pPr algn="ctr" eaLnBrk="1" fontAlgn="auto" hangingPunct="1">
                <a:spcBef>
                  <a:spcPts val="0"/>
                </a:spcBef>
                <a:spcAft>
                  <a:spcPts val="0"/>
                </a:spcAft>
                <a:defRPr/>
              </a:pPr>
              <a:r>
                <a:rPr lang="en-GB" sz="2000" dirty="0">
                  <a:solidFill>
                    <a:schemeClr val="bg1"/>
                  </a:solidFill>
                </a:rPr>
                <a:t>A dentist.</a:t>
              </a:r>
            </a:p>
          </p:txBody>
        </p:sp>
        <p:sp>
          <p:nvSpPr>
            <p:cNvPr id="15" name="Oval 14"/>
            <p:cNvSpPr/>
            <p:nvPr/>
          </p:nvSpPr>
          <p:spPr>
            <a:xfrm>
              <a:off x="7054632" y="4033615"/>
              <a:ext cx="839410" cy="838899"/>
            </a:xfrm>
            <a:prstGeom prst="ellipse">
              <a:avLst/>
            </a:prstGeom>
            <a:solidFill>
              <a:srgbClr val="689327"/>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AU" sz="3600" b="1" dirty="0"/>
                <a:t>D</a:t>
              </a:r>
            </a:p>
          </p:txBody>
        </p:sp>
      </p:grpSp>
      <p:pic>
        <p:nvPicPr>
          <p:cNvPr id="20" name="Picture 1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41700" y="4075113"/>
            <a:ext cx="1249363" cy="130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Arrow: Right 16"/>
          <p:cNvSpPr/>
          <p:nvPr/>
        </p:nvSpPr>
        <p:spPr>
          <a:xfrm>
            <a:off x="7380288" y="5254625"/>
            <a:ext cx="1008062" cy="838200"/>
          </a:xfrm>
          <a:prstGeom prst="rightArrow">
            <a:avLst/>
          </a:prstGeom>
          <a:solidFill>
            <a:srgbClr val="68932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AU" dirty="0"/>
              <a:t>Next</a:t>
            </a: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nodeType="clickPar">
                      <p:stCondLst>
                        <p:cond delay="0"/>
                      </p:stCondLst>
                      <p:childTnLst>
                        <p:par>
                          <p:cTn id="4" fill="hold" nodeType="withGroup">
                            <p:stCondLst>
                              <p:cond delay="0"/>
                            </p:stCondLst>
                            <p:childTnLst>
                              <p:par>
                                <p:cTn id="5" presetID="32" presetClass="emph" presetSubtype="0" fill="hold" nodeType="clickEffect">
                                  <p:stCondLst>
                                    <p:cond delay="0"/>
                                  </p:stCondLst>
                                  <p:childTnLst>
                                    <p:animRot by="120000">
                                      <p:cBhvr>
                                        <p:cTn id="6" dur="100" fill="hold">
                                          <p:stCondLst>
                                            <p:cond delay="0"/>
                                          </p:stCondLst>
                                        </p:cTn>
                                        <p:tgtEl>
                                          <p:spTgt spid="4"/>
                                        </p:tgtEl>
                                        <p:attrNameLst>
                                          <p:attrName>r</p:attrName>
                                        </p:attrNameLst>
                                      </p:cBhvr>
                                    </p:animRot>
                                    <p:animRot by="-240000">
                                      <p:cBhvr>
                                        <p:cTn id="7" dur="200" fill="hold">
                                          <p:stCondLst>
                                            <p:cond delay="200"/>
                                          </p:stCondLst>
                                        </p:cTn>
                                        <p:tgtEl>
                                          <p:spTgt spid="4"/>
                                        </p:tgtEl>
                                        <p:attrNameLst>
                                          <p:attrName>r</p:attrName>
                                        </p:attrNameLst>
                                      </p:cBhvr>
                                    </p:animRot>
                                    <p:animRot by="240000">
                                      <p:cBhvr>
                                        <p:cTn id="8" dur="200" fill="hold">
                                          <p:stCondLst>
                                            <p:cond delay="400"/>
                                          </p:stCondLst>
                                        </p:cTn>
                                        <p:tgtEl>
                                          <p:spTgt spid="4"/>
                                        </p:tgtEl>
                                        <p:attrNameLst>
                                          <p:attrName>r</p:attrName>
                                        </p:attrNameLst>
                                      </p:cBhvr>
                                    </p:animRot>
                                    <p:animRot by="-240000">
                                      <p:cBhvr>
                                        <p:cTn id="9" dur="200" fill="hold">
                                          <p:stCondLst>
                                            <p:cond delay="600"/>
                                          </p:stCondLst>
                                        </p:cTn>
                                        <p:tgtEl>
                                          <p:spTgt spid="4"/>
                                        </p:tgtEl>
                                        <p:attrNameLst>
                                          <p:attrName>r</p:attrName>
                                        </p:attrNameLst>
                                      </p:cBhvr>
                                    </p:animRot>
                                    <p:animRot by="120000">
                                      <p:cBhvr>
                                        <p:cTn id="10" dur="200" fill="hold">
                                          <p:stCondLst>
                                            <p:cond delay="800"/>
                                          </p:stCondLst>
                                        </p:cTn>
                                        <p:tgtEl>
                                          <p:spTgt spid="4"/>
                                        </p:tgtEl>
                                        <p:attrNameLst>
                                          <p:attrName>r</p:attrName>
                                        </p:attrNameLst>
                                      </p:cBhvr>
                                    </p:animRot>
                                  </p:childTnLst>
                                </p:cTn>
                              </p:par>
                            </p:childTnLst>
                          </p:cTn>
                        </p:par>
                      </p:childTnLst>
                    </p:cTn>
                  </p:par>
                </p:childTnLst>
              </p:cTn>
              <p:nextCondLst>
                <p:cond evt="onClick" delay="0">
                  <p:tgtEl>
                    <p:spTgt spid="4"/>
                  </p:tgtEl>
                </p:cond>
              </p:nextCondLst>
            </p:seq>
            <p:seq concurrent="1" nextAc="seek">
              <p:cTn id="11" restart="whenNotActive" fill="hold" evtFilter="cancelBubble" nodeType="interactiveSeq">
                <p:stCondLst>
                  <p:cond evt="onClick" delay="0">
                    <p:tgtEl>
                      <p:spTgt spid="5"/>
                    </p:tgtEl>
                  </p:cond>
                </p:stCondLst>
                <p:endSync evt="end" delay="0">
                  <p:rtn val="all"/>
                </p:endSync>
                <p:childTnLst>
                  <p:par>
                    <p:cTn id="12" fill="hold" nodeType="clickPar">
                      <p:stCondLst>
                        <p:cond delay="0"/>
                      </p:stCondLst>
                      <p:childTnLst>
                        <p:par>
                          <p:cTn id="13" fill="hold" nodeType="withGroup">
                            <p:stCondLst>
                              <p:cond delay="0"/>
                            </p:stCondLst>
                            <p:childTnLst>
                              <p:par>
                                <p:cTn id="14" presetID="32" presetClass="emph" presetSubtype="0" fill="hold" nodeType="clickEffect">
                                  <p:stCondLst>
                                    <p:cond delay="0"/>
                                  </p:stCondLst>
                                  <p:childTnLst>
                                    <p:animRot by="120000">
                                      <p:cBhvr>
                                        <p:cTn id="15" dur="100" fill="hold">
                                          <p:stCondLst>
                                            <p:cond delay="0"/>
                                          </p:stCondLst>
                                        </p:cTn>
                                        <p:tgtEl>
                                          <p:spTgt spid="5"/>
                                        </p:tgtEl>
                                        <p:attrNameLst>
                                          <p:attrName>r</p:attrName>
                                        </p:attrNameLst>
                                      </p:cBhvr>
                                    </p:animRot>
                                    <p:animRot by="-240000">
                                      <p:cBhvr>
                                        <p:cTn id="16" dur="200" fill="hold">
                                          <p:stCondLst>
                                            <p:cond delay="200"/>
                                          </p:stCondLst>
                                        </p:cTn>
                                        <p:tgtEl>
                                          <p:spTgt spid="5"/>
                                        </p:tgtEl>
                                        <p:attrNameLst>
                                          <p:attrName>r</p:attrName>
                                        </p:attrNameLst>
                                      </p:cBhvr>
                                    </p:animRot>
                                    <p:animRot by="240000">
                                      <p:cBhvr>
                                        <p:cTn id="17" dur="200" fill="hold">
                                          <p:stCondLst>
                                            <p:cond delay="400"/>
                                          </p:stCondLst>
                                        </p:cTn>
                                        <p:tgtEl>
                                          <p:spTgt spid="5"/>
                                        </p:tgtEl>
                                        <p:attrNameLst>
                                          <p:attrName>r</p:attrName>
                                        </p:attrNameLst>
                                      </p:cBhvr>
                                    </p:animRot>
                                    <p:animRot by="-240000">
                                      <p:cBhvr>
                                        <p:cTn id="18" dur="200" fill="hold">
                                          <p:stCondLst>
                                            <p:cond delay="600"/>
                                          </p:stCondLst>
                                        </p:cTn>
                                        <p:tgtEl>
                                          <p:spTgt spid="5"/>
                                        </p:tgtEl>
                                        <p:attrNameLst>
                                          <p:attrName>r</p:attrName>
                                        </p:attrNameLst>
                                      </p:cBhvr>
                                    </p:animRot>
                                    <p:animRot by="120000">
                                      <p:cBhvr>
                                        <p:cTn id="19" dur="200" fill="hold">
                                          <p:stCondLst>
                                            <p:cond delay="800"/>
                                          </p:stCondLst>
                                        </p:cTn>
                                        <p:tgtEl>
                                          <p:spTgt spid="5"/>
                                        </p:tgtEl>
                                        <p:attrNameLst>
                                          <p:attrName>r</p:attrName>
                                        </p:attrNameLst>
                                      </p:cBhvr>
                                    </p:animRot>
                                  </p:childTnLst>
                                </p:cTn>
                              </p:par>
                            </p:childTnLst>
                          </p:cTn>
                        </p:par>
                      </p:childTnLst>
                    </p:cTn>
                  </p:par>
                </p:childTnLst>
              </p:cTn>
              <p:nextCondLst>
                <p:cond evt="onClick" delay="0">
                  <p:tgtEl>
                    <p:spTgt spid="5"/>
                  </p:tgtEl>
                </p:cond>
              </p:nextCondLst>
            </p:seq>
            <p:seq concurrent="1" nextAc="seek">
              <p:cTn id="20" restart="whenNotActive" fill="hold" evtFilter="cancelBubble" nodeType="interactiveSeq">
                <p:stCondLst>
                  <p:cond evt="onClick" delay="0">
                    <p:tgtEl>
                      <p:spTgt spid="16"/>
                    </p:tgtEl>
                  </p:cond>
                </p:stCondLst>
                <p:endSync evt="end" delay="0">
                  <p:rtn val="all"/>
                </p:endSync>
                <p:childTnLst>
                  <p:par>
                    <p:cTn id="21" fill="hold" nodeType="clickPar">
                      <p:stCondLst>
                        <p:cond delay="0"/>
                      </p:stCondLst>
                      <p:childTnLst>
                        <p:par>
                          <p:cTn id="22" fill="hold" nodeType="withGroup">
                            <p:stCondLst>
                              <p:cond delay="0"/>
                            </p:stCondLst>
                            <p:childTnLst>
                              <p:par>
                                <p:cTn id="23" presetID="53" presetClass="entr" presetSubtype="16" fill="hold" nodeType="clickEffect">
                                  <p:stCondLst>
                                    <p:cond delay="0"/>
                                  </p:stCondLst>
                                  <p:childTnLst>
                                    <p:set>
                                      <p:cBhvr>
                                        <p:cTn id="24" dur="1" fill="hold">
                                          <p:stCondLst>
                                            <p:cond delay="0"/>
                                          </p:stCondLst>
                                        </p:cTn>
                                        <p:tgtEl>
                                          <p:spTgt spid="20"/>
                                        </p:tgtEl>
                                        <p:attrNameLst>
                                          <p:attrName>style.visibility</p:attrName>
                                        </p:attrNameLst>
                                      </p:cBhvr>
                                      <p:to>
                                        <p:strVal val="visible"/>
                                      </p:to>
                                    </p:set>
                                    <p:anim calcmode="lin" valueType="num">
                                      <p:cBhvr>
                                        <p:cTn id="25" dur="500" fill="hold"/>
                                        <p:tgtEl>
                                          <p:spTgt spid="20"/>
                                        </p:tgtEl>
                                        <p:attrNameLst>
                                          <p:attrName>ppt_w</p:attrName>
                                        </p:attrNameLst>
                                      </p:cBhvr>
                                      <p:tavLst>
                                        <p:tav tm="0">
                                          <p:val>
                                            <p:fltVal val="0"/>
                                          </p:val>
                                        </p:tav>
                                        <p:tav tm="100000">
                                          <p:val>
                                            <p:strVal val="#ppt_w"/>
                                          </p:val>
                                        </p:tav>
                                      </p:tavLst>
                                    </p:anim>
                                    <p:anim calcmode="lin" valueType="num">
                                      <p:cBhvr>
                                        <p:cTn id="26" dur="500" fill="hold"/>
                                        <p:tgtEl>
                                          <p:spTgt spid="20"/>
                                        </p:tgtEl>
                                        <p:attrNameLst>
                                          <p:attrName>ppt_h</p:attrName>
                                        </p:attrNameLst>
                                      </p:cBhvr>
                                      <p:tavLst>
                                        <p:tav tm="0">
                                          <p:val>
                                            <p:fltVal val="0"/>
                                          </p:val>
                                        </p:tav>
                                        <p:tav tm="100000">
                                          <p:val>
                                            <p:strVal val="#ppt_h"/>
                                          </p:val>
                                        </p:tav>
                                      </p:tavLst>
                                    </p:anim>
                                    <p:animEffect transition="in" filter="fade">
                                      <p:cBhvr>
                                        <p:cTn id="27" dur="500"/>
                                        <p:tgtEl>
                                          <p:spTgt spid="20"/>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7"/>
                                        </p:tgtEl>
                                        <p:attrNameLst>
                                          <p:attrName>style.visibility</p:attrName>
                                        </p:attrNameLst>
                                      </p:cBhvr>
                                      <p:to>
                                        <p:strVal val="visible"/>
                                      </p:to>
                                    </p:set>
                                    <p:animEffect transition="in" filter="fade">
                                      <p:cBhvr>
                                        <p:cTn id="30" dur="500"/>
                                        <p:tgtEl>
                                          <p:spTgt spid="17"/>
                                        </p:tgtEl>
                                      </p:cBhvr>
                                    </p:animEffect>
                                  </p:childTnLst>
                                </p:cTn>
                              </p:par>
                            </p:childTnLst>
                          </p:cTn>
                        </p:par>
                      </p:childTnLst>
                    </p:cTn>
                  </p:par>
                </p:childTnLst>
              </p:cTn>
              <p:nextCondLst>
                <p:cond evt="onClick" delay="0">
                  <p:tgtEl>
                    <p:spTgt spid="16"/>
                  </p:tgtEl>
                </p:cond>
              </p:nextCondLst>
            </p:seq>
            <p:seq concurrent="1" nextAc="seek">
              <p:cTn id="31" restart="whenNotActive" fill="hold" evtFilter="cancelBubble" nodeType="interactiveSeq">
                <p:stCondLst>
                  <p:cond evt="onClick" delay="0">
                    <p:tgtEl>
                      <p:spTgt spid="3"/>
                    </p:tgtEl>
                  </p:cond>
                </p:stCondLst>
                <p:endSync evt="end" delay="0">
                  <p:rtn val="all"/>
                </p:endSync>
                <p:childTnLst>
                  <p:par>
                    <p:cTn id="32" fill="hold" nodeType="clickPar">
                      <p:stCondLst>
                        <p:cond delay="0"/>
                      </p:stCondLst>
                      <p:childTnLst>
                        <p:par>
                          <p:cTn id="33" fill="hold" nodeType="withGroup">
                            <p:stCondLst>
                              <p:cond delay="0"/>
                            </p:stCondLst>
                            <p:childTnLst>
                              <p:par>
                                <p:cTn id="34" presetID="32" presetClass="emph" presetSubtype="0" fill="hold" nodeType="clickEffect">
                                  <p:stCondLst>
                                    <p:cond delay="0"/>
                                  </p:stCondLst>
                                  <p:childTnLst>
                                    <p:animRot by="120000">
                                      <p:cBhvr>
                                        <p:cTn id="35" dur="100" fill="hold">
                                          <p:stCondLst>
                                            <p:cond delay="0"/>
                                          </p:stCondLst>
                                        </p:cTn>
                                        <p:tgtEl>
                                          <p:spTgt spid="3"/>
                                        </p:tgtEl>
                                        <p:attrNameLst>
                                          <p:attrName>r</p:attrName>
                                        </p:attrNameLst>
                                      </p:cBhvr>
                                    </p:animRot>
                                    <p:animRot by="-240000">
                                      <p:cBhvr>
                                        <p:cTn id="36" dur="200" fill="hold">
                                          <p:stCondLst>
                                            <p:cond delay="200"/>
                                          </p:stCondLst>
                                        </p:cTn>
                                        <p:tgtEl>
                                          <p:spTgt spid="3"/>
                                        </p:tgtEl>
                                        <p:attrNameLst>
                                          <p:attrName>r</p:attrName>
                                        </p:attrNameLst>
                                      </p:cBhvr>
                                    </p:animRot>
                                    <p:animRot by="240000">
                                      <p:cBhvr>
                                        <p:cTn id="37" dur="200" fill="hold">
                                          <p:stCondLst>
                                            <p:cond delay="400"/>
                                          </p:stCondLst>
                                        </p:cTn>
                                        <p:tgtEl>
                                          <p:spTgt spid="3"/>
                                        </p:tgtEl>
                                        <p:attrNameLst>
                                          <p:attrName>r</p:attrName>
                                        </p:attrNameLst>
                                      </p:cBhvr>
                                    </p:animRot>
                                    <p:animRot by="-240000">
                                      <p:cBhvr>
                                        <p:cTn id="38" dur="200" fill="hold">
                                          <p:stCondLst>
                                            <p:cond delay="600"/>
                                          </p:stCondLst>
                                        </p:cTn>
                                        <p:tgtEl>
                                          <p:spTgt spid="3"/>
                                        </p:tgtEl>
                                        <p:attrNameLst>
                                          <p:attrName>r</p:attrName>
                                        </p:attrNameLst>
                                      </p:cBhvr>
                                    </p:animRot>
                                    <p:animRot by="120000">
                                      <p:cBhvr>
                                        <p:cTn id="39" dur="200" fill="hold">
                                          <p:stCondLst>
                                            <p:cond delay="800"/>
                                          </p:stCondLst>
                                        </p:cTn>
                                        <p:tgtEl>
                                          <p:spTgt spid="3"/>
                                        </p:tgtEl>
                                        <p:attrNameLst>
                                          <p:attrName>r</p:attrName>
                                        </p:attrNameLst>
                                      </p:cBhvr>
                                    </p:animRot>
                                  </p:childTnLst>
                                </p:cTn>
                              </p:par>
                            </p:childTnLst>
                          </p:cTn>
                        </p:par>
                      </p:childTnLst>
                    </p:cTn>
                  </p:par>
                </p:childTnLst>
              </p:cTn>
              <p:nextCondLst>
                <p:cond evt="onClick" delay="0">
                  <p:tgtEl>
                    <p:spTgt spid="3"/>
                  </p:tgtEl>
                </p:cond>
              </p:nextCondLst>
            </p:seq>
          </p:childTnLst>
        </p:cTn>
      </p:par>
    </p:tnLst>
    <p:bldLst>
      <p:bldP spid="17"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20"/>
          <p:cNvSpPr>
            <a:spLocks noGrp="1" noChangeArrowheads="1"/>
          </p:cNvSpPr>
          <p:nvPr>
            <p:ph type="title"/>
          </p:nvPr>
        </p:nvSpPr>
        <p:spPr>
          <a:xfrm>
            <a:off x="461963" y="611188"/>
            <a:ext cx="8220075" cy="995362"/>
          </a:xfrm>
        </p:spPr>
        <p:txBody>
          <a:bodyPr/>
          <a:lstStyle/>
          <a:p>
            <a:pPr algn="ctr" eaLnBrk="1" hangingPunct="1"/>
            <a:r>
              <a:rPr lang="en-GB" altLang="en-US" sz="2800" smtClean="0"/>
              <a:t>Which tools did Mary use to </a:t>
            </a:r>
            <a:br>
              <a:rPr lang="en-GB" altLang="en-US" sz="2800" smtClean="0"/>
            </a:br>
            <a:r>
              <a:rPr lang="en-GB" altLang="en-US" sz="2800" smtClean="0"/>
              <a:t>separate the fossil from the rock?</a:t>
            </a:r>
          </a:p>
        </p:txBody>
      </p:sp>
      <p:grpSp>
        <p:nvGrpSpPr>
          <p:cNvPr id="3" name="Group 2"/>
          <p:cNvGrpSpPr>
            <a:grpSpLocks/>
          </p:cNvGrpSpPr>
          <p:nvPr/>
        </p:nvGrpSpPr>
        <p:grpSpPr bwMode="auto">
          <a:xfrm>
            <a:off x="1155700" y="2182813"/>
            <a:ext cx="2970213" cy="838200"/>
            <a:chOff x="755650" y="2185097"/>
            <a:chExt cx="2969064" cy="838899"/>
          </a:xfrm>
        </p:grpSpPr>
        <p:sp>
          <p:nvSpPr>
            <p:cNvPr id="7" name="Rectangle: Rounded Corners 6"/>
            <p:cNvSpPr/>
            <p:nvPr/>
          </p:nvSpPr>
          <p:spPr>
            <a:xfrm>
              <a:off x="1460227" y="2343979"/>
              <a:ext cx="2264487" cy="546555"/>
            </a:xfrm>
            <a:prstGeom prst="roundRect">
              <a:avLst>
                <a:gd name="adj" fmla="val 7829"/>
              </a:avLst>
            </a:prstGeom>
            <a:solidFill>
              <a:srgbClr val="6C9D6E"/>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spAutoFit/>
            </a:bodyPr>
            <a:lstStyle/>
            <a:p>
              <a:pPr algn="ctr" eaLnBrk="1" fontAlgn="auto" hangingPunct="1">
                <a:spcBef>
                  <a:spcPts val="0"/>
                </a:spcBef>
                <a:spcAft>
                  <a:spcPts val="0"/>
                </a:spcAft>
                <a:defRPr/>
              </a:pPr>
              <a:r>
                <a:rPr lang="en-GB" sz="2000" dirty="0">
                  <a:solidFill>
                    <a:schemeClr val="bg1"/>
                  </a:solidFill>
                </a:rPr>
                <a:t>A drill.</a:t>
              </a:r>
            </a:p>
          </p:txBody>
        </p:sp>
        <p:sp>
          <p:nvSpPr>
            <p:cNvPr id="2" name="Oval 1"/>
            <p:cNvSpPr/>
            <p:nvPr/>
          </p:nvSpPr>
          <p:spPr>
            <a:xfrm>
              <a:off x="755650" y="2185097"/>
              <a:ext cx="839463" cy="838899"/>
            </a:xfrm>
            <a:prstGeom prst="ellipse">
              <a:avLst/>
            </a:prstGeom>
            <a:solidFill>
              <a:srgbClr val="689327"/>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AU" sz="3600" b="1" dirty="0"/>
                <a:t>A</a:t>
              </a:r>
            </a:p>
          </p:txBody>
        </p:sp>
      </p:grpSp>
      <p:grpSp>
        <p:nvGrpSpPr>
          <p:cNvPr id="4" name="Group 3"/>
          <p:cNvGrpSpPr>
            <a:grpSpLocks/>
          </p:cNvGrpSpPr>
          <p:nvPr/>
        </p:nvGrpSpPr>
        <p:grpSpPr bwMode="auto">
          <a:xfrm>
            <a:off x="4829175" y="2168525"/>
            <a:ext cx="2970213" cy="866775"/>
            <a:chOff x="4829960" y="2169064"/>
            <a:chExt cx="2969704" cy="865913"/>
          </a:xfrm>
        </p:grpSpPr>
        <p:sp>
          <p:nvSpPr>
            <p:cNvPr id="8" name="Rectangle: Rounded Corners 7"/>
            <p:cNvSpPr/>
            <p:nvPr/>
          </p:nvSpPr>
          <p:spPr>
            <a:xfrm>
              <a:off x="4829960" y="2169064"/>
              <a:ext cx="2264975" cy="865913"/>
            </a:xfrm>
            <a:prstGeom prst="roundRect">
              <a:avLst>
                <a:gd name="adj" fmla="val 7829"/>
              </a:avLst>
            </a:prstGeom>
            <a:solidFill>
              <a:srgbClr val="6C9D6E"/>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spAutoFit/>
            </a:bodyPr>
            <a:lstStyle/>
            <a:p>
              <a:pPr algn="ctr" eaLnBrk="1" fontAlgn="auto" hangingPunct="1">
                <a:spcBef>
                  <a:spcPts val="0"/>
                </a:spcBef>
                <a:spcAft>
                  <a:spcPts val="0"/>
                </a:spcAft>
                <a:defRPr/>
              </a:pPr>
              <a:r>
                <a:rPr lang="en-GB" sz="2000" dirty="0">
                  <a:solidFill>
                    <a:schemeClr val="bg1"/>
                  </a:solidFill>
                </a:rPr>
                <a:t>A hammer </a:t>
              </a:r>
              <a:br>
                <a:rPr lang="en-GB" sz="2000" dirty="0">
                  <a:solidFill>
                    <a:schemeClr val="bg1"/>
                  </a:solidFill>
                </a:rPr>
              </a:br>
              <a:r>
                <a:rPr lang="en-GB" sz="2000" dirty="0">
                  <a:solidFill>
                    <a:schemeClr val="bg1"/>
                  </a:solidFill>
                </a:rPr>
                <a:t>and chisel.</a:t>
              </a:r>
            </a:p>
          </p:txBody>
        </p:sp>
        <p:sp>
          <p:nvSpPr>
            <p:cNvPr id="9" name="Oval 8"/>
            <p:cNvSpPr/>
            <p:nvPr/>
          </p:nvSpPr>
          <p:spPr>
            <a:xfrm>
              <a:off x="6960020" y="2184923"/>
              <a:ext cx="839644" cy="838953"/>
            </a:xfrm>
            <a:prstGeom prst="ellipse">
              <a:avLst/>
            </a:prstGeom>
            <a:solidFill>
              <a:srgbClr val="689327"/>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AU" sz="3600" b="1" dirty="0"/>
                <a:t>B</a:t>
              </a:r>
            </a:p>
          </p:txBody>
        </p:sp>
      </p:grpSp>
      <p:grpSp>
        <p:nvGrpSpPr>
          <p:cNvPr id="16" name="Group 15"/>
          <p:cNvGrpSpPr>
            <a:grpSpLocks/>
          </p:cNvGrpSpPr>
          <p:nvPr/>
        </p:nvGrpSpPr>
        <p:grpSpPr bwMode="auto">
          <a:xfrm>
            <a:off x="1155700" y="4033838"/>
            <a:ext cx="2970213" cy="839787"/>
            <a:chOff x="1392570" y="4023738"/>
            <a:chExt cx="2969704" cy="838899"/>
          </a:xfrm>
        </p:grpSpPr>
        <p:sp>
          <p:nvSpPr>
            <p:cNvPr id="12" name="Rectangle: Rounded Corners 11"/>
            <p:cNvSpPr/>
            <p:nvPr/>
          </p:nvSpPr>
          <p:spPr>
            <a:xfrm>
              <a:off x="1811598" y="4163290"/>
              <a:ext cx="2550676" cy="545523"/>
            </a:xfrm>
            <a:prstGeom prst="roundRect">
              <a:avLst>
                <a:gd name="adj" fmla="val 7829"/>
              </a:avLst>
            </a:prstGeom>
            <a:solidFill>
              <a:srgbClr val="6C9D6E"/>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spAutoFit/>
            </a:bodyPr>
            <a:lstStyle/>
            <a:p>
              <a:pPr algn="ctr" eaLnBrk="1" fontAlgn="auto" hangingPunct="1">
                <a:spcBef>
                  <a:spcPts val="0"/>
                </a:spcBef>
                <a:spcAft>
                  <a:spcPts val="0"/>
                </a:spcAft>
                <a:defRPr/>
              </a:pPr>
              <a:r>
                <a:rPr lang="en-GB" sz="2000" dirty="0">
                  <a:solidFill>
                    <a:schemeClr val="bg1"/>
                  </a:solidFill>
                </a:rPr>
                <a:t>A saw.</a:t>
              </a:r>
            </a:p>
          </p:txBody>
        </p:sp>
        <p:sp>
          <p:nvSpPr>
            <p:cNvPr id="13" name="Oval 12"/>
            <p:cNvSpPr/>
            <p:nvPr/>
          </p:nvSpPr>
          <p:spPr>
            <a:xfrm>
              <a:off x="1392570" y="4023738"/>
              <a:ext cx="839644" cy="838899"/>
            </a:xfrm>
            <a:prstGeom prst="ellipse">
              <a:avLst/>
            </a:prstGeom>
            <a:solidFill>
              <a:srgbClr val="689327"/>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AU" sz="3600" b="1" dirty="0"/>
                <a:t>C</a:t>
              </a:r>
            </a:p>
          </p:txBody>
        </p:sp>
      </p:grpSp>
      <p:grpSp>
        <p:nvGrpSpPr>
          <p:cNvPr id="5" name="Group 4"/>
          <p:cNvGrpSpPr>
            <a:grpSpLocks/>
          </p:cNvGrpSpPr>
          <p:nvPr/>
        </p:nvGrpSpPr>
        <p:grpSpPr bwMode="auto">
          <a:xfrm>
            <a:off x="4829175" y="4033838"/>
            <a:ext cx="3065463" cy="838200"/>
            <a:chOff x="4829959" y="4033615"/>
            <a:chExt cx="3064083" cy="838899"/>
          </a:xfrm>
        </p:grpSpPr>
        <p:sp>
          <p:nvSpPr>
            <p:cNvPr id="14" name="Rectangle: Rounded Corners 13"/>
            <p:cNvSpPr/>
            <p:nvPr/>
          </p:nvSpPr>
          <p:spPr>
            <a:xfrm>
              <a:off x="4829959" y="4179787"/>
              <a:ext cx="2549965" cy="546555"/>
            </a:xfrm>
            <a:prstGeom prst="roundRect">
              <a:avLst>
                <a:gd name="adj" fmla="val 7829"/>
              </a:avLst>
            </a:prstGeom>
            <a:solidFill>
              <a:srgbClr val="6C9D6E"/>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spAutoFit/>
            </a:bodyPr>
            <a:lstStyle/>
            <a:p>
              <a:pPr algn="ctr" eaLnBrk="1" fontAlgn="auto" hangingPunct="1">
                <a:spcBef>
                  <a:spcPts val="0"/>
                </a:spcBef>
                <a:spcAft>
                  <a:spcPts val="0"/>
                </a:spcAft>
                <a:defRPr/>
              </a:pPr>
              <a:r>
                <a:rPr lang="en-GB" sz="2000" dirty="0">
                  <a:solidFill>
                    <a:schemeClr val="bg1"/>
                  </a:solidFill>
                </a:rPr>
                <a:t>A screwdriver.</a:t>
              </a:r>
            </a:p>
          </p:txBody>
        </p:sp>
        <p:sp>
          <p:nvSpPr>
            <p:cNvPr id="15" name="Oval 14"/>
            <p:cNvSpPr/>
            <p:nvPr/>
          </p:nvSpPr>
          <p:spPr>
            <a:xfrm>
              <a:off x="7054632" y="4033615"/>
              <a:ext cx="839410" cy="838899"/>
            </a:xfrm>
            <a:prstGeom prst="ellipse">
              <a:avLst/>
            </a:prstGeom>
            <a:solidFill>
              <a:srgbClr val="689327"/>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AU" sz="3600" b="1" dirty="0"/>
                <a:t>D</a:t>
              </a:r>
            </a:p>
          </p:txBody>
        </p:sp>
      </p:grpSp>
      <p:pic>
        <p:nvPicPr>
          <p:cNvPr id="20" name="Picture 1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94200" y="1951038"/>
            <a:ext cx="1249363" cy="130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Arrow: Right 16"/>
          <p:cNvSpPr/>
          <p:nvPr/>
        </p:nvSpPr>
        <p:spPr>
          <a:xfrm>
            <a:off x="7380288" y="5254625"/>
            <a:ext cx="1008062" cy="838200"/>
          </a:xfrm>
          <a:prstGeom prst="rightArrow">
            <a:avLst/>
          </a:prstGeom>
          <a:solidFill>
            <a:srgbClr val="68932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AU" dirty="0"/>
              <a:t>Next</a:t>
            </a: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nodeType="clickPar">
                      <p:stCondLst>
                        <p:cond delay="0"/>
                      </p:stCondLst>
                      <p:childTnLst>
                        <p:par>
                          <p:cTn id="4" fill="hold" nodeType="withGroup">
                            <p:stCondLst>
                              <p:cond delay="0"/>
                            </p:stCondLst>
                            <p:childTnLst>
                              <p:par>
                                <p:cTn id="5" presetID="32" presetClass="emph" presetSubtype="0" fill="hold" nodeType="clickEffect">
                                  <p:stCondLst>
                                    <p:cond delay="0"/>
                                  </p:stCondLst>
                                  <p:childTnLst>
                                    <p:animRot by="120000">
                                      <p:cBhvr>
                                        <p:cTn id="6" dur="100" fill="hold">
                                          <p:stCondLst>
                                            <p:cond delay="0"/>
                                          </p:stCondLst>
                                        </p:cTn>
                                        <p:tgtEl>
                                          <p:spTgt spid="5"/>
                                        </p:tgtEl>
                                        <p:attrNameLst>
                                          <p:attrName>r</p:attrName>
                                        </p:attrNameLst>
                                      </p:cBhvr>
                                    </p:animRot>
                                    <p:animRot by="-240000">
                                      <p:cBhvr>
                                        <p:cTn id="7" dur="200" fill="hold">
                                          <p:stCondLst>
                                            <p:cond delay="200"/>
                                          </p:stCondLst>
                                        </p:cTn>
                                        <p:tgtEl>
                                          <p:spTgt spid="5"/>
                                        </p:tgtEl>
                                        <p:attrNameLst>
                                          <p:attrName>r</p:attrName>
                                        </p:attrNameLst>
                                      </p:cBhvr>
                                    </p:animRot>
                                    <p:animRot by="240000">
                                      <p:cBhvr>
                                        <p:cTn id="8" dur="200" fill="hold">
                                          <p:stCondLst>
                                            <p:cond delay="400"/>
                                          </p:stCondLst>
                                        </p:cTn>
                                        <p:tgtEl>
                                          <p:spTgt spid="5"/>
                                        </p:tgtEl>
                                        <p:attrNameLst>
                                          <p:attrName>r</p:attrName>
                                        </p:attrNameLst>
                                      </p:cBhvr>
                                    </p:animRot>
                                    <p:animRot by="-240000">
                                      <p:cBhvr>
                                        <p:cTn id="9" dur="200" fill="hold">
                                          <p:stCondLst>
                                            <p:cond delay="600"/>
                                          </p:stCondLst>
                                        </p:cTn>
                                        <p:tgtEl>
                                          <p:spTgt spid="5"/>
                                        </p:tgtEl>
                                        <p:attrNameLst>
                                          <p:attrName>r</p:attrName>
                                        </p:attrNameLst>
                                      </p:cBhvr>
                                    </p:animRot>
                                    <p:animRot by="120000">
                                      <p:cBhvr>
                                        <p:cTn id="10" dur="200" fill="hold">
                                          <p:stCondLst>
                                            <p:cond delay="800"/>
                                          </p:stCondLst>
                                        </p:cTn>
                                        <p:tgtEl>
                                          <p:spTgt spid="5"/>
                                        </p:tgtEl>
                                        <p:attrNameLst>
                                          <p:attrName>r</p:attrName>
                                        </p:attrNameLst>
                                      </p:cBhvr>
                                    </p:animRot>
                                  </p:childTnLst>
                                </p:cTn>
                              </p:par>
                            </p:childTnLst>
                          </p:cTn>
                        </p:par>
                      </p:childTnLst>
                    </p:cTn>
                  </p:par>
                </p:childTnLst>
              </p:cTn>
              <p:nextCondLst>
                <p:cond evt="onClick" delay="0">
                  <p:tgtEl>
                    <p:spTgt spid="5"/>
                  </p:tgtEl>
                </p:cond>
              </p:nextCondLst>
            </p:seq>
            <p:seq concurrent="1" nextAc="seek">
              <p:cTn id="11" restart="whenNotActive" fill="hold" evtFilter="cancelBubble" nodeType="interactiveSeq">
                <p:stCondLst>
                  <p:cond evt="onClick" delay="0">
                    <p:tgtEl>
                      <p:spTgt spid="3"/>
                    </p:tgtEl>
                  </p:cond>
                </p:stCondLst>
                <p:endSync evt="end" delay="0">
                  <p:rtn val="all"/>
                </p:endSync>
                <p:childTnLst>
                  <p:par>
                    <p:cTn id="12" fill="hold" nodeType="clickPar">
                      <p:stCondLst>
                        <p:cond delay="0"/>
                      </p:stCondLst>
                      <p:childTnLst>
                        <p:par>
                          <p:cTn id="13" fill="hold" nodeType="withGroup">
                            <p:stCondLst>
                              <p:cond delay="0"/>
                            </p:stCondLst>
                            <p:childTnLst>
                              <p:par>
                                <p:cTn id="14" presetID="32" presetClass="emph" presetSubtype="0" fill="hold" nodeType="clickEffect">
                                  <p:stCondLst>
                                    <p:cond delay="0"/>
                                  </p:stCondLst>
                                  <p:childTnLst>
                                    <p:animRot by="120000">
                                      <p:cBhvr>
                                        <p:cTn id="15" dur="100" fill="hold">
                                          <p:stCondLst>
                                            <p:cond delay="0"/>
                                          </p:stCondLst>
                                        </p:cTn>
                                        <p:tgtEl>
                                          <p:spTgt spid="3"/>
                                        </p:tgtEl>
                                        <p:attrNameLst>
                                          <p:attrName>r</p:attrName>
                                        </p:attrNameLst>
                                      </p:cBhvr>
                                    </p:animRot>
                                    <p:animRot by="-240000">
                                      <p:cBhvr>
                                        <p:cTn id="16" dur="200" fill="hold">
                                          <p:stCondLst>
                                            <p:cond delay="200"/>
                                          </p:stCondLst>
                                        </p:cTn>
                                        <p:tgtEl>
                                          <p:spTgt spid="3"/>
                                        </p:tgtEl>
                                        <p:attrNameLst>
                                          <p:attrName>r</p:attrName>
                                        </p:attrNameLst>
                                      </p:cBhvr>
                                    </p:animRot>
                                    <p:animRot by="240000">
                                      <p:cBhvr>
                                        <p:cTn id="17" dur="200" fill="hold">
                                          <p:stCondLst>
                                            <p:cond delay="400"/>
                                          </p:stCondLst>
                                        </p:cTn>
                                        <p:tgtEl>
                                          <p:spTgt spid="3"/>
                                        </p:tgtEl>
                                        <p:attrNameLst>
                                          <p:attrName>r</p:attrName>
                                        </p:attrNameLst>
                                      </p:cBhvr>
                                    </p:animRot>
                                    <p:animRot by="-240000">
                                      <p:cBhvr>
                                        <p:cTn id="18" dur="200" fill="hold">
                                          <p:stCondLst>
                                            <p:cond delay="600"/>
                                          </p:stCondLst>
                                        </p:cTn>
                                        <p:tgtEl>
                                          <p:spTgt spid="3"/>
                                        </p:tgtEl>
                                        <p:attrNameLst>
                                          <p:attrName>r</p:attrName>
                                        </p:attrNameLst>
                                      </p:cBhvr>
                                    </p:animRot>
                                    <p:animRot by="120000">
                                      <p:cBhvr>
                                        <p:cTn id="19" dur="200" fill="hold">
                                          <p:stCondLst>
                                            <p:cond delay="800"/>
                                          </p:stCondLst>
                                        </p:cTn>
                                        <p:tgtEl>
                                          <p:spTgt spid="3"/>
                                        </p:tgtEl>
                                        <p:attrNameLst>
                                          <p:attrName>r</p:attrName>
                                        </p:attrNameLst>
                                      </p:cBhvr>
                                    </p:animRot>
                                  </p:childTnLst>
                                </p:cTn>
                              </p:par>
                            </p:childTnLst>
                          </p:cTn>
                        </p:par>
                      </p:childTnLst>
                    </p:cTn>
                  </p:par>
                </p:childTnLst>
              </p:cTn>
              <p:nextCondLst>
                <p:cond evt="onClick" delay="0">
                  <p:tgtEl>
                    <p:spTgt spid="3"/>
                  </p:tgtEl>
                </p:cond>
              </p:nextCondLst>
            </p:seq>
            <p:seq concurrent="1" nextAc="seek">
              <p:cTn id="20" restart="whenNotActive" fill="hold" evtFilter="cancelBubble" nodeType="interactiveSeq">
                <p:stCondLst>
                  <p:cond evt="onClick" delay="0">
                    <p:tgtEl>
                      <p:spTgt spid="4"/>
                    </p:tgtEl>
                  </p:cond>
                </p:stCondLst>
                <p:endSync evt="end" delay="0">
                  <p:rtn val="all"/>
                </p:endSync>
                <p:childTnLst>
                  <p:par>
                    <p:cTn id="21" fill="hold" nodeType="clickPar">
                      <p:stCondLst>
                        <p:cond delay="0"/>
                      </p:stCondLst>
                      <p:childTnLst>
                        <p:par>
                          <p:cTn id="22" fill="hold" nodeType="withGroup">
                            <p:stCondLst>
                              <p:cond delay="0"/>
                            </p:stCondLst>
                            <p:childTnLst>
                              <p:par>
                                <p:cTn id="23" presetID="53" presetClass="entr" presetSubtype="16" fill="hold" nodeType="clickEffect">
                                  <p:stCondLst>
                                    <p:cond delay="0"/>
                                  </p:stCondLst>
                                  <p:childTnLst>
                                    <p:set>
                                      <p:cBhvr>
                                        <p:cTn id="24" dur="1" fill="hold">
                                          <p:stCondLst>
                                            <p:cond delay="0"/>
                                          </p:stCondLst>
                                        </p:cTn>
                                        <p:tgtEl>
                                          <p:spTgt spid="20"/>
                                        </p:tgtEl>
                                        <p:attrNameLst>
                                          <p:attrName>style.visibility</p:attrName>
                                        </p:attrNameLst>
                                      </p:cBhvr>
                                      <p:to>
                                        <p:strVal val="visible"/>
                                      </p:to>
                                    </p:set>
                                    <p:anim calcmode="lin" valueType="num">
                                      <p:cBhvr>
                                        <p:cTn id="25" dur="500" fill="hold"/>
                                        <p:tgtEl>
                                          <p:spTgt spid="20"/>
                                        </p:tgtEl>
                                        <p:attrNameLst>
                                          <p:attrName>ppt_w</p:attrName>
                                        </p:attrNameLst>
                                      </p:cBhvr>
                                      <p:tavLst>
                                        <p:tav tm="0">
                                          <p:val>
                                            <p:fltVal val="0"/>
                                          </p:val>
                                        </p:tav>
                                        <p:tav tm="100000">
                                          <p:val>
                                            <p:strVal val="#ppt_w"/>
                                          </p:val>
                                        </p:tav>
                                      </p:tavLst>
                                    </p:anim>
                                    <p:anim calcmode="lin" valueType="num">
                                      <p:cBhvr>
                                        <p:cTn id="26" dur="500" fill="hold"/>
                                        <p:tgtEl>
                                          <p:spTgt spid="20"/>
                                        </p:tgtEl>
                                        <p:attrNameLst>
                                          <p:attrName>ppt_h</p:attrName>
                                        </p:attrNameLst>
                                      </p:cBhvr>
                                      <p:tavLst>
                                        <p:tav tm="0">
                                          <p:val>
                                            <p:fltVal val="0"/>
                                          </p:val>
                                        </p:tav>
                                        <p:tav tm="100000">
                                          <p:val>
                                            <p:strVal val="#ppt_h"/>
                                          </p:val>
                                        </p:tav>
                                      </p:tavLst>
                                    </p:anim>
                                    <p:animEffect transition="in" filter="fade">
                                      <p:cBhvr>
                                        <p:cTn id="27" dur="500"/>
                                        <p:tgtEl>
                                          <p:spTgt spid="20"/>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7"/>
                                        </p:tgtEl>
                                        <p:attrNameLst>
                                          <p:attrName>style.visibility</p:attrName>
                                        </p:attrNameLst>
                                      </p:cBhvr>
                                      <p:to>
                                        <p:strVal val="visible"/>
                                      </p:to>
                                    </p:set>
                                    <p:animEffect transition="in" filter="fade">
                                      <p:cBhvr>
                                        <p:cTn id="30" dur="500"/>
                                        <p:tgtEl>
                                          <p:spTgt spid="17"/>
                                        </p:tgtEl>
                                      </p:cBhvr>
                                    </p:animEffect>
                                  </p:childTnLst>
                                </p:cTn>
                              </p:par>
                            </p:childTnLst>
                          </p:cTn>
                        </p:par>
                      </p:childTnLst>
                    </p:cTn>
                  </p:par>
                </p:childTnLst>
              </p:cTn>
              <p:nextCondLst>
                <p:cond evt="onClick" delay="0">
                  <p:tgtEl>
                    <p:spTgt spid="4"/>
                  </p:tgtEl>
                </p:cond>
              </p:nextCondLst>
            </p:seq>
            <p:seq concurrent="1" nextAc="seek">
              <p:cTn id="31" restart="whenNotActive" fill="hold" evtFilter="cancelBubble" nodeType="interactiveSeq">
                <p:stCondLst>
                  <p:cond evt="onClick" delay="0">
                    <p:tgtEl>
                      <p:spTgt spid="16"/>
                    </p:tgtEl>
                  </p:cond>
                </p:stCondLst>
                <p:endSync evt="end" delay="0">
                  <p:rtn val="all"/>
                </p:endSync>
                <p:childTnLst>
                  <p:par>
                    <p:cTn id="32" fill="hold" nodeType="clickPar">
                      <p:stCondLst>
                        <p:cond delay="0"/>
                      </p:stCondLst>
                      <p:childTnLst>
                        <p:par>
                          <p:cTn id="33" fill="hold" nodeType="withGroup">
                            <p:stCondLst>
                              <p:cond delay="0"/>
                            </p:stCondLst>
                            <p:childTnLst>
                              <p:par>
                                <p:cTn id="34" presetID="32" presetClass="emph" presetSubtype="0" fill="hold" nodeType="clickEffect">
                                  <p:stCondLst>
                                    <p:cond delay="0"/>
                                  </p:stCondLst>
                                  <p:childTnLst>
                                    <p:animRot by="120000">
                                      <p:cBhvr>
                                        <p:cTn id="35" dur="100" fill="hold">
                                          <p:stCondLst>
                                            <p:cond delay="0"/>
                                          </p:stCondLst>
                                        </p:cTn>
                                        <p:tgtEl>
                                          <p:spTgt spid="16"/>
                                        </p:tgtEl>
                                        <p:attrNameLst>
                                          <p:attrName>r</p:attrName>
                                        </p:attrNameLst>
                                      </p:cBhvr>
                                    </p:animRot>
                                    <p:animRot by="-240000">
                                      <p:cBhvr>
                                        <p:cTn id="36" dur="200" fill="hold">
                                          <p:stCondLst>
                                            <p:cond delay="200"/>
                                          </p:stCondLst>
                                        </p:cTn>
                                        <p:tgtEl>
                                          <p:spTgt spid="16"/>
                                        </p:tgtEl>
                                        <p:attrNameLst>
                                          <p:attrName>r</p:attrName>
                                        </p:attrNameLst>
                                      </p:cBhvr>
                                    </p:animRot>
                                    <p:animRot by="240000">
                                      <p:cBhvr>
                                        <p:cTn id="37" dur="200" fill="hold">
                                          <p:stCondLst>
                                            <p:cond delay="400"/>
                                          </p:stCondLst>
                                        </p:cTn>
                                        <p:tgtEl>
                                          <p:spTgt spid="16"/>
                                        </p:tgtEl>
                                        <p:attrNameLst>
                                          <p:attrName>r</p:attrName>
                                        </p:attrNameLst>
                                      </p:cBhvr>
                                    </p:animRot>
                                    <p:animRot by="-240000">
                                      <p:cBhvr>
                                        <p:cTn id="38" dur="200" fill="hold">
                                          <p:stCondLst>
                                            <p:cond delay="600"/>
                                          </p:stCondLst>
                                        </p:cTn>
                                        <p:tgtEl>
                                          <p:spTgt spid="16"/>
                                        </p:tgtEl>
                                        <p:attrNameLst>
                                          <p:attrName>r</p:attrName>
                                        </p:attrNameLst>
                                      </p:cBhvr>
                                    </p:animRot>
                                    <p:animRot by="120000">
                                      <p:cBhvr>
                                        <p:cTn id="39" dur="200" fill="hold">
                                          <p:stCondLst>
                                            <p:cond delay="800"/>
                                          </p:stCondLst>
                                        </p:cTn>
                                        <p:tgtEl>
                                          <p:spTgt spid="16"/>
                                        </p:tgtEl>
                                        <p:attrNameLst>
                                          <p:attrName>r</p:attrName>
                                        </p:attrNameLst>
                                      </p:cBhvr>
                                    </p:animRot>
                                  </p:childTnLst>
                                </p:cTn>
                              </p:par>
                            </p:childTnLst>
                          </p:cTn>
                        </p:par>
                      </p:childTnLst>
                    </p:cTn>
                  </p:par>
                </p:childTnLst>
              </p:cTn>
              <p:nextCondLst>
                <p:cond evt="onClick" delay="0">
                  <p:tgtEl>
                    <p:spTgt spid="16"/>
                  </p:tgtEl>
                </p:cond>
              </p:nextCondLst>
            </p:seq>
          </p:childTnLst>
        </p:cTn>
      </p:par>
    </p:tnLst>
    <p:bldLst>
      <p:bldP spid="17"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20"/>
          <p:cNvSpPr>
            <a:spLocks noGrp="1" noChangeArrowheads="1"/>
          </p:cNvSpPr>
          <p:nvPr>
            <p:ph type="title"/>
          </p:nvPr>
        </p:nvSpPr>
        <p:spPr>
          <a:xfrm>
            <a:off x="461963" y="611188"/>
            <a:ext cx="8220075" cy="995362"/>
          </a:xfrm>
        </p:spPr>
        <p:txBody>
          <a:bodyPr/>
          <a:lstStyle/>
          <a:p>
            <a:pPr algn="ctr" eaLnBrk="1" hangingPunct="1"/>
            <a:r>
              <a:rPr lang="en-GB" altLang="en-US" sz="2800" smtClean="0"/>
              <a:t>Which fossil did Mary find that </a:t>
            </a:r>
            <a:br>
              <a:rPr lang="en-GB" altLang="en-US" sz="2800" smtClean="0"/>
            </a:br>
            <a:r>
              <a:rPr lang="en-GB" altLang="en-US" sz="2800" smtClean="0"/>
              <a:t>no-one had ever seen before?</a:t>
            </a:r>
          </a:p>
        </p:txBody>
      </p:sp>
      <p:grpSp>
        <p:nvGrpSpPr>
          <p:cNvPr id="3" name="Group 2"/>
          <p:cNvGrpSpPr>
            <a:grpSpLocks/>
          </p:cNvGrpSpPr>
          <p:nvPr/>
        </p:nvGrpSpPr>
        <p:grpSpPr bwMode="auto">
          <a:xfrm>
            <a:off x="1155700" y="2182813"/>
            <a:ext cx="2970213" cy="838200"/>
            <a:chOff x="755650" y="2185097"/>
            <a:chExt cx="2969064" cy="838899"/>
          </a:xfrm>
        </p:grpSpPr>
        <p:sp>
          <p:nvSpPr>
            <p:cNvPr id="7" name="Rectangle: Rounded Corners 6"/>
            <p:cNvSpPr/>
            <p:nvPr/>
          </p:nvSpPr>
          <p:spPr>
            <a:xfrm>
              <a:off x="1460227" y="2343979"/>
              <a:ext cx="2264487" cy="546555"/>
            </a:xfrm>
            <a:prstGeom prst="roundRect">
              <a:avLst>
                <a:gd name="adj" fmla="val 7829"/>
              </a:avLst>
            </a:prstGeom>
            <a:solidFill>
              <a:srgbClr val="6C9D6E"/>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spAutoFit/>
            </a:bodyPr>
            <a:lstStyle/>
            <a:p>
              <a:pPr algn="ctr" eaLnBrk="1" fontAlgn="auto" hangingPunct="1">
                <a:spcBef>
                  <a:spcPts val="0"/>
                </a:spcBef>
                <a:spcAft>
                  <a:spcPts val="0"/>
                </a:spcAft>
                <a:defRPr/>
              </a:pPr>
              <a:r>
                <a:rPr lang="en-GB" sz="2000" dirty="0">
                  <a:solidFill>
                    <a:schemeClr val="bg1"/>
                  </a:solidFill>
                </a:rPr>
                <a:t>A cheetah.</a:t>
              </a:r>
            </a:p>
          </p:txBody>
        </p:sp>
        <p:sp>
          <p:nvSpPr>
            <p:cNvPr id="2" name="Oval 1"/>
            <p:cNvSpPr/>
            <p:nvPr/>
          </p:nvSpPr>
          <p:spPr>
            <a:xfrm>
              <a:off x="755650" y="2185097"/>
              <a:ext cx="839463" cy="838899"/>
            </a:xfrm>
            <a:prstGeom prst="ellipse">
              <a:avLst/>
            </a:prstGeom>
            <a:solidFill>
              <a:srgbClr val="689327"/>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AU" sz="3600" b="1" dirty="0"/>
                <a:t>A</a:t>
              </a:r>
            </a:p>
          </p:txBody>
        </p:sp>
      </p:grpSp>
      <p:grpSp>
        <p:nvGrpSpPr>
          <p:cNvPr id="4" name="Group 3"/>
          <p:cNvGrpSpPr>
            <a:grpSpLocks/>
          </p:cNvGrpSpPr>
          <p:nvPr/>
        </p:nvGrpSpPr>
        <p:grpSpPr bwMode="auto">
          <a:xfrm>
            <a:off x="4706938" y="2184400"/>
            <a:ext cx="3092450" cy="839788"/>
            <a:chOff x="4706226" y="2185096"/>
            <a:chExt cx="3093438" cy="838899"/>
          </a:xfrm>
        </p:grpSpPr>
        <p:sp>
          <p:nvSpPr>
            <p:cNvPr id="8" name="Rectangle: Rounded Corners 7"/>
            <p:cNvSpPr/>
            <p:nvPr/>
          </p:nvSpPr>
          <p:spPr>
            <a:xfrm>
              <a:off x="4706226" y="2329406"/>
              <a:ext cx="2388363" cy="545522"/>
            </a:xfrm>
            <a:prstGeom prst="roundRect">
              <a:avLst>
                <a:gd name="adj" fmla="val 7829"/>
              </a:avLst>
            </a:prstGeom>
            <a:solidFill>
              <a:srgbClr val="6C9D6E"/>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spAutoFit/>
            </a:bodyPr>
            <a:lstStyle/>
            <a:p>
              <a:pPr algn="ctr" eaLnBrk="1" fontAlgn="auto" hangingPunct="1">
                <a:spcBef>
                  <a:spcPts val="0"/>
                </a:spcBef>
                <a:spcAft>
                  <a:spcPts val="0"/>
                </a:spcAft>
                <a:defRPr/>
              </a:pPr>
              <a:r>
                <a:rPr lang="en-GB" sz="2000" dirty="0">
                  <a:solidFill>
                    <a:schemeClr val="bg1"/>
                  </a:solidFill>
                </a:rPr>
                <a:t>A crab.</a:t>
              </a:r>
            </a:p>
          </p:txBody>
        </p:sp>
        <p:sp>
          <p:nvSpPr>
            <p:cNvPr id="9" name="Oval 8"/>
            <p:cNvSpPr/>
            <p:nvPr/>
          </p:nvSpPr>
          <p:spPr>
            <a:xfrm>
              <a:off x="6961196" y="2185096"/>
              <a:ext cx="838468" cy="838899"/>
            </a:xfrm>
            <a:prstGeom prst="ellipse">
              <a:avLst/>
            </a:prstGeom>
            <a:solidFill>
              <a:srgbClr val="689327"/>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AU" sz="3600" b="1" dirty="0"/>
                <a:t>B</a:t>
              </a:r>
            </a:p>
          </p:txBody>
        </p:sp>
      </p:grpSp>
      <p:grpSp>
        <p:nvGrpSpPr>
          <p:cNvPr id="16" name="Group 15"/>
          <p:cNvGrpSpPr>
            <a:grpSpLocks/>
          </p:cNvGrpSpPr>
          <p:nvPr/>
        </p:nvGrpSpPr>
        <p:grpSpPr bwMode="auto">
          <a:xfrm>
            <a:off x="1155700" y="4033838"/>
            <a:ext cx="2970213" cy="839787"/>
            <a:chOff x="1392570" y="4023738"/>
            <a:chExt cx="2969704" cy="838899"/>
          </a:xfrm>
        </p:grpSpPr>
        <p:sp>
          <p:nvSpPr>
            <p:cNvPr id="12" name="Rectangle: Rounded Corners 11"/>
            <p:cNvSpPr/>
            <p:nvPr/>
          </p:nvSpPr>
          <p:spPr>
            <a:xfrm>
              <a:off x="1811598" y="4163290"/>
              <a:ext cx="2550676" cy="545523"/>
            </a:xfrm>
            <a:prstGeom prst="roundRect">
              <a:avLst>
                <a:gd name="adj" fmla="val 7829"/>
              </a:avLst>
            </a:prstGeom>
            <a:solidFill>
              <a:srgbClr val="6C9D6E"/>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spAutoFit/>
            </a:bodyPr>
            <a:lstStyle/>
            <a:p>
              <a:pPr algn="ctr" eaLnBrk="1" fontAlgn="auto" hangingPunct="1">
                <a:spcBef>
                  <a:spcPts val="0"/>
                </a:spcBef>
                <a:spcAft>
                  <a:spcPts val="0"/>
                </a:spcAft>
                <a:defRPr/>
              </a:pPr>
              <a:r>
                <a:rPr lang="en-GB" sz="2000" dirty="0">
                  <a:solidFill>
                    <a:schemeClr val="bg1"/>
                  </a:solidFill>
                </a:rPr>
                <a:t>An elephant.</a:t>
              </a:r>
            </a:p>
          </p:txBody>
        </p:sp>
        <p:sp>
          <p:nvSpPr>
            <p:cNvPr id="13" name="Oval 12"/>
            <p:cNvSpPr/>
            <p:nvPr/>
          </p:nvSpPr>
          <p:spPr>
            <a:xfrm>
              <a:off x="1392570" y="4023738"/>
              <a:ext cx="839644" cy="838899"/>
            </a:xfrm>
            <a:prstGeom prst="ellipse">
              <a:avLst/>
            </a:prstGeom>
            <a:solidFill>
              <a:srgbClr val="689327"/>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AU" sz="3600" b="1" dirty="0"/>
                <a:t>C</a:t>
              </a:r>
            </a:p>
          </p:txBody>
        </p:sp>
      </p:grpSp>
      <p:grpSp>
        <p:nvGrpSpPr>
          <p:cNvPr id="5" name="Group 4"/>
          <p:cNvGrpSpPr>
            <a:grpSpLocks/>
          </p:cNvGrpSpPr>
          <p:nvPr/>
        </p:nvGrpSpPr>
        <p:grpSpPr bwMode="auto">
          <a:xfrm>
            <a:off x="4706938" y="4033838"/>
            <a:ext cx="3187700" cy="838200"/>
            <a:chOff x="4706225" y="4033615"/>
            <a:chExt cx="3187817" cy="838899"/>
          </a:xfrm>
        </p:grpSpPr>
        <p:sp>
          <p:nvSpPr>
            <p:cNvPr id="14" name="Rectangle: Rounded Corners 13"/>
            <p:cNvSpPr/>
            <p:nvPr/>
          </p:nvSpPr>
          <p:spPr>
            <a:xfrm>
              <a:off x="4706225" y="4179787"/>
              <a:ext cx="2673448" cy="546555"/>
            </a:xfrm>
            <a:prstGeom prst="roundRect">
              <a:avLst>
                <a:gd name="adj" fmla="val 7829"/>
              </a:avLst>
            </a:prstGeom>
            <a:solidFill>
              <a:srgbClr val="6C9D6E"/>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spAutoFit/>
            </a:bodyPr>
            <a:lstStyle/>
            <a:p>
              <a:pPr eaLnBrk="1" fontAlgn="auto" hangingPunct="1">
                <a:spcBef>
                  <a:spcPts val="0"/>
                </a:spcBef>
                <a:spcAft>
                  <a:spcPts val="0"/>
                </a:spcAft>
                <a:defRPr/>
              </a:pPr>
              <a:r>
                <a:rPr lang="en-GB" sz="2000" dirty="0">
                  <a:solidFill>
                    <a:schemeClr val="bg1"/>
                  </a:solidFill>
                </a:rPr>
                <a:t>An </a:t>
              </a:r>
              <a:r>
                <a:rPr lang="en-GB" sz="2000" dirty="0" err="1">
                  <a:solidFill>
                    <a:schemeClr val="bg1"/>
                  </a:solidFill>
                </a:rPr>
                <a:t>ichthyosauraus</a:t>
              </a:r>
              <a:r>
                <a:rPr lang="en-GB" sz="2000" dirty="0">
                  <a:solidFill>
                    <a:schemeClr val="bg1"/>
                  </a:solidFill>
                </a:rPr>
                <a:t>.</a:t>
              </a:r>
            </a:p>
          </p:txBody>
        </p:sp>
        <p:sp>
          <p:nvSpPr>
            <p:cNvPr id="15" name="Oval 14"/>
            <p:cNvSpPr/>
            <p:nvPr/>
          </p:nvSpPr>
          <p:spPr>
            <a:xfrm>
              <a:off x="7055811" y="4033615"/>
              <a:ext cx="838231" cy="838899"/>
            </a:xfrm>
            <a:prstGeom prst="ellipse">
              <a:avLst/>
            </a:prstGeom>
            <a:solidFill>
              <a:srgbClr val="689327"/>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AU" sz="3600" b="1" dirty="0"/>
                <a:t>D</a:t>
              </a:r>
            </a:p>
          </p:txBody>
        </p:sp>
      </p:grpSp>
      <p:pic>
        <p:nvPicPr>
          <p:cNvPr id="20" name="Picture 1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43400" y="3314700"/>
            <a:ext cx="1250950" cy="130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Arrow: Right 16"/>
          <p:cNvSpPr/>
          <p:nvPr/>
        </p:nvSpPr>
        <p:spPr>
          <a:xfrm>
            <a:off x="7380288" y="5254625"/>
            <a:ext cx="1008062" cy="838200"/>
          </a:xfrm>
          <a:prstGeom prst="rightArrow">
            <a:avLst/>
          </a:prstGeom>
          <a:solidFill>
            <a:srgbClr val="68932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AU" dirty="0"/>
              <a:t>Finish</a:t>
            </a:r>
          </a:p>
        </p:txBody>
      </p:sp>
      <p:sp>
        <p:nvSpPr>
          <p:cNvPr id="18" name="Arrow: Right 17">
            <a:hlinkClick r:id="rId3" action="ppaction://hlinksldjump"/>
          </p:cNvPr>
          <p:cNvSpPr/>
          <p:nvPr/>
        </p:nvSpPr>
        <p:spPr>
          <a:xfrm flipH="1">
            <a:off x="539750" y="5254625"/>
            <a:ext cx="1619250" cy="838200"/>
          </a:xfrm>
          <a:prstGeom prst="rightArrow">
            <a:avLst/>
          </a:prstGeom>
          <a:solidFill>
            <a:srgbClr val="6C9D6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eaLnBrk="1" fontAlgn="auto" hangingPunct="1">
              <a:spcBef>
                <a:spcPts val="0"/>
              </a:spcBef>
              <a:spcAft>
                <a:spcPts val="0"/>
              </a:spcAft>
              <a:defRPr/>
            </a:pPr>
            <a:r>
              <a:rPr lang="en-AU" dirty="0"/>
              <a:t>Play Again</a:t>
            </a: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nodeType="clickPar">
                      <p:stCondLst>
                        <p:cond delay="0"/>
                      </p:stCondLst>
                      <p:childTnLst>
                        <p:par>
                          <p:cTn id="4" fill="hold" nodeType="withGroup">
                            <p:stCondLst>
                              <p:cond delay="0"/>
                            </p:stCondLst>
                            <p:childTnLst>
                              <p:par>
                                <p:cTn id="5" presetID="32" presetClass="emph" presetSubtype="0" fill="hold" nodeType="clickEffect">
                                  <p:stCondLst>
                                    <p:cond delay="0"/>
                                  </p:stCondLst>
                                  <p:childTnLst>
                                    <p:animRot by="120000">
                                      <p:cBhvr>
                                        <p:cTn id="6" dur="100" fill="hold">
                                          <p:stCondLst>
                                            <p:cond delay="0"/>
                                          </p:stCondLst>
                                        </p:cTn>
                                        <p:tgtEl>
                                          <p:spTgt spid="3"/>
                                        </p:tgtEl>
                                        <p:attrNameLst>
                                          <p:attrName>r</p:attrName>
                                        </p:attrNameLst>
                                      </p:cBhvr>
                                    </p:animRot>
                                    <p:animRot by="-240000">
                                      <p:cBhvr>
                                        <p:cTn id="7" dur="200" fill="hold">
                                          <p:stCondLst>
                                            <p:cond delay="200"/>
                                          </p:stCondLst>
                                        </p:cTn>
                                        <p:tgtEl>
                                          <p:spTgt spid="3"/>
                                        </p:tgtEl>
                                        <p:attrNameLst>
                                          <p:attrName>r</p:attrName>
                                        </p:attrNameLst>
                                      </p:cBhvr>
                                    </p:animRot>
                                    <p:animRot by="240000">
                                      <p:cBhvr>
                                        <p:cTn id="8" dur="200" fill="hold">
                                          <p:stCondLst>
                                            <p:cond delay="400"/>
                                          </p:stCondLst>
                                        </p:cTn>
                                        <p:tgtEl>
                                          <p:spTgt spid="3"/>
                                        </p:tgtEl>
                                        <p:attrNameLst>
                                          <p:attrName>r</p:attrName>
                                        </p:attrNameLst>
                                      </p:cBhvr>
                                    </p:animRot>
                                    <p:animRot by="-240000">
                                      <p:cBhvr>
                                        <p:cTn id="9" dur="200" fill="hold">
                                          <p:stCondLst>
                                            <p:cond delay="600"/>
                                          </p:stCondLst>
                                        </p:cTn>
                                        <p:tgtEl>
                                          <p:spTgt spid="3"/>
                                        </p:tgtEl>
                                        <p:attrNameLst>
                                          <p:attrName>r</p:attrName>
                                        </p:attrNameLst>
                                      </p:cBhvr>
                                    </p:animRot>
                                    <p:animRot by="120000">
                                      <p:cBhvr>
                                        <p:cTn id="10" dur="200" fill="hold">
                                          <p:stCondLst>
                                            <p:cond delay="800"/>
                                          </p:stCondLst>
                                        </p:cTn>
                                        <p:tgtEl>
                                          <p:spTgt spid="3"/>
                                        </p:tgtEl>
                                        <p:attrNameLst>
                                          <p:attrName>r</p:attrName>
                                        </p:attrNameLst>
                                      </p:cBhvr>
                                    </p:animRot>
                                  </p:childTnLst>
                                </p:cTn>
                              </p:par>
                            </p:childTnLst>
                          </p:cTn>
                        </p:par>
                      </p:childTnLst>
                    </p:cTn>
                  </p:par>
                </p:childTnLst>
              </p:cTn>
              <p:nextCondLst>
                <p:cond evt="onClick" delay="0">
                  <p:tgtEl>
                    <p:spTgt spid="3"/>
                  </p:tgtEl>
                </p:cond>
              </p:nextCondLst>
            </p:seq>
            <p:seq concurrent="1" nextAc="seek">
              <p:cTn id="11" restart="whenNotActive" fill="hold" evtFilter="cancelBubble" nodeType="interactiveSeq">
                <p:stCondLst>
                  <p:cond evt="onClick" delay="0">
                    <p:tgtEl>
                      <p:spTgt spid="5"/>
                    </p:tgtEl>
                  </p:cond>
                </p:stCondLst>
                <p:endSync evt="end" delay="0">
                  <p:rtn val="all"/>
                </p:endSync>
                <p:childTnLst>
                  <p:par>
                    <p:cTn id="12" fill="hold" nodeType="clickPar">
                      <p:stCondLst>
                        <p:cond delay="0"/>
                      </p:stCondLst>
                      <p:childTnLst>
                        <p:par>
                          <p:cTn id="13" fill="hold" nodeType="withGroup">
                            <p:stCondLst>
                              <p:cond delay="0"/>
                            </p:stCondLst>
                            <p:childTnLst>
                              <p:par>
                                <p:cTn id="14" presetID="53" presetClass="entr" presetSubtype="16" fill="hold" nodeType="clickEffect">
                                  <p:stCondLst>
                                    <p:cond delay="0"/>
                                  </p:stCondLst>
                                  <p:childTnLst>
                                    <p:set>
                                      <p:cBhvr>
                                        <p:cTn id="15" dur="1" fill="hold">
                                          <p:stCondLst>
                                            <p:cond delay="0"/>
                                          </p:stCondLst>
                                        </p:cTn>
                                        <p:tgtEl>
                                          <p:spTgt spid="20"/>
                                        </p:tgtEl>
                                        <p:attrNameLst>
                                          <p:attrName>style.visibility</p:attrName>
                                        </p:attrNameLst>
                                      </p:cBhvr>
                                      <p:to>
                                        <p:strVal val="visible"/>
                                      </p:to>
                                    </p:set>
                                    <p:anim calcmode="lin" valueType="num">
                                      <p:cBhvr>
                                        <p:cTn id="16" dur="500" fill="hold"/>
                                        <p:tgtEl>
                                          <p:spTgt spid="20"/>
                                        </p:tgtEl>
                                        <p:attrNameLst>
                                          <p:attrName>ppt_w</p:attrName>
                                        </p:attrNameLst>
                                      </p:cBhvr>
                                      <p:tavLst>
                                        <p:tav tm="0">
                                          <p:val>
                                            <p:fltVal val="0"/>
                                          </p:val>
                                        </p:tav>
                                        <p:tav tm="100000">
                                          <p:val>
                                            <p:strVal val="#ppt_w"/>
                                          </p:val>
                                        </p:tav>
                                      </p:tavLst>
                                    </p:anim>
                                    <p:anim calcmode="lin" valueType="num">
                                      <p:cBhvr>
                                        <p:cTn id="17" dur="500" fill="hold"/>
                                        <p:tgtEl>
                                          <p:spTgt spid="20"/>
                                        </p:tgtEl>
                                        <p:attrNameLst>
                                          <p:attrName>ppt_h</p:attrName>
                                        </p:attrNameLst>
                                      </p:cBhvr>
                                      <p:tavLst>
                                        <p:tav tm="0">
                                          <p:val>
                                            <p:fltVal val="0"/>
                                          </p:val>
                                        </p:tav>
                                        <p:tav tm="100000">
                                          <p:val>
                                            <p:strVal val="#ppt_h"/>
                                          </p:val>
                                        </p:tav>
                                      </p:tavLst>
                                    </p:anim>
                                    <p:animEffect transition="in" filter="fade">
                                      <p:cBhvr>
                                        <p:cTn id="18" dur="500"/>
                                        <p:tgtEl>
                                          <p:spTgt spid="20"/>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7"/>
                                        </p:tgtEl>
                                        <p:attrNameLst>
                                          <p:attrName>style.visibility</p:attrName>
                                        </p:attrNameLst>
                                      </p:cBhvr>
                                      <p:to>
                                        <p:strVal val="visible"/>
                                      </p:to>
                                    </p:set>
                                    <p:animEffect transition="in" filter="fade">
                                      <p:cBhvr>
                                        <p:cTn id="21" dur="500"/>
                                        <p:tgtEl>
                                          <p:spTgt spid="17"/>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18"/>
                                        </p:tgtEl>
                                        <p:attrNameLst>
                                          <p:attrName>style.visibility</p:attrName>
                                        </p:attrNameLst>
                                      </p:cBhvr>
                                      <p:to>
                                        <p:strVal val="visible"/>
                                      </p:to>
                                    </p:set>
                                    <p:animEffect transition="in" filter="fade">
                                      <p:cBhvr>
                                        <p:cTn id="24" dur="500"/>
                                        <p:tgtEl>
                                          <p:spTgt spid="18"/>
                                        </p:tgtEl>
                                      </p:cBhvr>
                                    </p:animEffect>
                                  </p:childTnLst>
                                </p:cTn>
                              </p:par>
                            </p:childTnLst>
                          </p:cTn>
                        </p:par>
                      </p:childTnLst>
                    </p:cTn>
                  </p:par>
                </p:childTnLst>
              </p:cTn>
              <p:nextCondLst>
                <p:cond evt="onClick" delay="0">
                  <p:tgtEl>
                    <p:spTgt spid="5"/>
                  </p:tgtEl>
                </p:cond>
              </p:nextCondLst>
            </p:seq>
            <p:seq concurrent="1" nextAc="seek">
              <p:cTn id="25" restart="whenNotActive" fill="hold" evtFilter="cancelBubble" nodeType="interactiveSeq">
                <p:stCondLst>
                  <p:cond evt="onClick" delay="0">
                    <p:tgtEl>
                      <p:spTgt spid="4"/>
                    </p:tgtEl>
                  </p:cond>
                </p:stCondLst>
                <p:endSync evt="end" delay="0">
                  <p:rtn val="all"/>
                </p:endSync>
                <p:childTnLst>
                  <p:par>
                    <p:cTn id="26" fill="hold" nodeType="clickPar">
                      <p:stCondLst>
                        <p:cond delay="0"/>
                      </p:stCondLst>
                      <p:childTnLst>
                        <p:par>
                          <p:cTn id="27" fill="hold" nodeType="withGroup">
                            <p:stCondLst>
                              <p:cond delay="0"/>
                            </p:stCondLst>
                            <p:childTnLst>
                              <p:par>
                                <p:cTn id="28" presetID="32" presetClass="emph" presetSubtype="0" fill="hold" nodeType="clickEffect">
                                  <p:stCondLst>
                                    <p:cond delay="0"/>
                                  </p:stCondLst>
                                  <p:childTnLst>
                                    <p:animRot by="120000">
                                      <p:cBhvr>
                                        <p:cTn id="29" dur="100" fill="hold">
                                          <p:stCondLst>
                                            <p:cond delay="0"/>
                                          </p:stCondLst>
                                        </p:cTn>
                                        <p:tgtEl>
                                          <p:spTgt spid="4"/>
                                        </p:tgtEl>
                                        <p:attrNameLst>
                                          <p:attrName>r</p:attrName>
                                        </p:attrNameLst>
                                      </p:cBhvr>
                                    </p:animRot>
                                    <p:animRot by="-240000">
                                      <p:cBhvr>
                                        <p:cTn id="30" dur="200" fill="hold">
                                          <p:stCondLst>
                                            <p:cond delay="200"/>
                                          </p:stCondLst>
                                        </p:cTn>
                                        <p:tgtEl>
                                          <p:spTgt spid="4"/>
                                        </p:tgtEl>
                                        <p:attrNameLst>
                                          <p:attrName>r</p:attrName>
                                        </p:attrNameLst>
                                      </p:cBhvr>
                                    </p:animRot>
                                    <p:animRot by="240000">
                                      <p:cBhvr>
                                        <p:cTn id="31" dur="200" fill="hold">
                                          <p:stCondLst>
                                            <p:cond delay="400"/>
                                          </p:stCondLst>
                                        </p:cTn>
                                        <p:tgtEl>
                                          <p:spTgt spid="4"/>
                                        </p:tgtEl>
                                        <p:attrNameLst>
                                          <p:attrName>r</p:attrName>
                                        </p:attrNameLst>
                                      </p:cBhvr>
                                    </p:animRot>
                                    <p:animRot by="-240000">
                                      <p:cBhvr>
                                        <p:cTn id="32" dur="200" fill="hold">
                                          <p:stCondLst>
                                            <p:cond delay="600"/>
                                          </p:stCondLst>
                                        </p:cTn>
                                        <p:tgtEl>
                                          <p:spTgt spid="4"/>
                                        </p:tgtEl>
                                        <p:attrNameLst>
                                          <p:attrName>r</p:attrName>
                                        </p:attrNameLst>
                                      </p:cBhvr>
                                    </p:animRot>
                                    <p:animRot by="120000">
                                      <p:cBhvr>
                                        <p:cTn id="33" dur="200" fill="hold">
                                          <p:stCondLst>
                                            <p:cond delay="800"/>
                                          </p:stCondLst>
                                        </p:cTn>
                                        <p:tgtEl>
                                          <p:spTgt spid="4"/>
                                        </p:tgtEl>
                                        <p:attrNameLst>
                                          <p:attrName>r</p:attrName>
                                        </p:attrNameLst>
                                      </p:cBhvr>
                                    </p:animRot>
                                  </p:childTnLst>
                                </p:cTn>
                              </p:par>
                            </p:childTnLst>
                          </p:cTn>
                        </p:par>
                      </p:childTnLst>
                    </p:cTn>
                  </p:par>
                </p:childTnLst>
              </p:cTn>
              <p:nextCondLst>
                <p:cond evt="onClick" delay="0">
                  <p:tgtEl>
                    <p:spTgt spid="4"/>
                  </p:tgtEl>
                </p:cond>
              </p:nextCondLst>
            </p:seq>
            <p:seq concurrent="1" nextAc="seek">
              <p:cTn id="34" restart="whenNotActive" fill="hold" evtFilter="cancelBubble" nodeType="interactiveSeq">
                <p:stCondLst>
                  <p:cond evt="onClick" delay="0">
                    <p:tgtEl>
                      <p:spTgt spid="16"/>
                    </p:tgtEl>
                  </p:cond>
                </p:stCondLst>
                <p:endSync evt="end" delay="0">
                  <p:rtn val="all"/>
                </p:endSync>
                <p:childTnLst>
                  <p:par>
                    <p:cTn id="35" fill="hold" nodeType="clickPar">
                      <p:stCondLst>
                        <p:cond delay="0"/>
                      </p:stCondLst>
                      <p:childTnLst>
                        <p:par>
                          <p:cTn id="36" fill="hold" nodeType="withGroup">
                            <p:stCondLst>
                              <p:cond delay="0"/>
                            </p:stCondLst>
                            <p:childTnLst>
                              <p:par>
                                <p:cTn id="37" presetID="32" presetClass="emph" presetSubtype="0" fill="hold" nodeType="clickEffect">
                                  <p:stCondLst>
                                    <p:cond delay="0"/>
                                  </p:stCondLst>
                                  <p:childTnLst>
                                    <p:animRot by="120000">
                                      <p:cBhvr>
                                        <p:cTn id="38" dur="100" fill="hold">
                                          <p:stCondLst>
                                            <p:cond delay="0"/>
                                          </p:stCondLst>
                                        </p:cTn>
                                        <p:tgtEl>
                                          <p:spTgt spid="16"/>
                                        </p:tgtEl>
                                        <p:attrNameLst>
                                          <p:attrName>r</p:attrName>
                                        </p:attrNameLst>
                                      </p:cBhvr>
                                    </p:animRot>
                                    <p:animRot by="-240000">
                                      <p:cBhvr>
                                        <p:cTn id="39" dur="200" fill="hold">
                                          <p:stCondLst>
                                            <p:cond delay="200"/>
                                          </p:stCondLst>
                                        </p:cTn>
                                        <p:tgtEl>
                                          <p:spTgt spid="16"/>
                                        </p:tgtEl>
                                        <p:attrNameLst>
                                          <p:attrName>r</p:attrName>
                                        </p:attrNameLst>
                                      </p:cBhvr>
                                    </p:animRot>
                                    <p:animRot by="240000">
                                      <p:cBhvr>
                                        <p:cTn id="40" dur="200" fill="hold">
                                          <p:stCondLst>
                                            <p:cond delay="400"/>
                                          </p:stCondLst>
                                        </p:cTn>
                                        <p:tgtEl>
                                          <p:spTgt spid="16"/>
                                        </p:tgtEl>
                                        <p:attrNameLst>
                                          <p:attrName>r</p:attrName>
                                        </p:attrNameLst>
                                      </p:cBhvr>
                                    </p:animRot>
                                    <p:animRot by="-240000">
                                      <p:cBhvr>
                                        <p:cTn id="41" dur="200" fill="hold">
                                          <p:stCondLst>
                                            <p:cond delay="600"/>
                                          </p:stCondLst>
                                        </p:cTn>
                                        <p:tgtEl>
                                          <p:spTgt spid="16"/>
                                        </p:tgtEl>
                                        <p:attrNameLst>
                                          <p:attrName>r</p:attrName>
                                        </p:attrNameLst>
                                      </p:cBhvr>
                                    </p:animRot>
                                    <p:animRot by="120000">
                                      <p:cBhvr>
                                        <p:cTn id="42" dur="200" fill="hold">
                                          <p:stCondLst>
                                            <p:cond delay="800"/>
                                          </p:stCondLst>
                                        </p:cTn>
                                        <p:tgtEl>
                                          <p:spTgt spid="16"/>
                                        </p:tgtEl>
                                        <p:attrNameLst>
                                          <p:attrName>r</p:attrName>
                                        </p:attrNameLst>
                                      </p:cBhvr>
                                    </p:animRot>
                                  </p:childTnLst>
                                </p:cTn>
                              </p:par>
                            </p:childTnLst>
                          </p:cTn>
                        </p:par>
                      </p:childTnLst>
                    </p:cTn>
                  </p:par>
                </p:childTnLst>
              </p:cTn>
              <p:nextCondLst>
                <p:cond evt="onClick" delay="0">
                  <p:tgtEl>
                    <p:spTgt spid="16"/>
                  </p:tgtEl>
                </p:cond>
              </p:nextCondLst>
            </p:seq>
          </p:childTnLst>
        </p:cTn>
      </p:par>
    </p:tnLst>
    <p:bldLst>
      <p:bldP spid="17" grpId="0" animBg="1"/>
      <p:bldP spid="18"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 [Read-Only]" id="{B29F6C71-AAE0-4B64-A45A-1046B855C9CC}" vid="{8E495050-AD79-41D8-9298-D2CAD143682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Guidance</Template>
  <TotalTime>96</TotalTime>
  <Words>964</Words>
  <Application>Microsoft Office PowerPoint</Application>
  <PresentationFormat>On-screen Show (4:3)</PresentationFormat>
  <Paragraphs>90</Paragraphs>
  <Slides>18</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18</vt:i4>
      </vt:variant>
    </vt:vector>
  </HeadingPairs>
  <TitlesOfParts>
    <vt:vector size="26" baseType="lpstr">
      <vt:lpstr>Twinkl Sb</vt:lpstr>
      <vt:lpstr>Calibri</vt:lpstr>
      <vt:lpstr>Twinkl</vt:lpstr>
      <vt:lpstr>Sassoon Infant Md</vt:lpstr>
      <vt:lpstr>Sassoon Infant Rg</vt:lpstr>
      <vt:lpstr>Arial</vt:lpstr>
      <vt:lpstr>Twinkl SemiBold</vt:lpstr>
      <vt:lpstr>Office Theme</vt:lpstr>
      <vt:lpstr>PowerPoint Presentation</vt:lpstr>
      <vt:lpstr>What is a Fossil?</vt:lpstr>
      <vt:lpstr>PowerPoint Presentation</vt:lpstr>
      <vt:lpstr>PowerPoint Presentation</vt:lpstr>
      <vt:lpstr>Mary Anning</vt:lpstr>
      <vt:lpstr>Who Was Mary Anning?</vt:lpstr>
      <vt:lpstr>Who Was Mary Anning?</vt:lpstr>
      <vt:lpstr>Mary Anning’s Life</vt:lpstr>
      <vt:lpstr>Mary Anning’s Life</vt:lpstr>
      <vt:lpstr>Mary Anning’s Life</vt:lpstr>
      <vt:lpstr>Mary Anning’s Life</vt:lpstr>
      <vt:lpstr>Mary Anning’s Life</vt:lpstr>
      <vt:lpstr>Test Your Knowledge</vt:lpstr>
      <vt:lpstr>What is a fossil?</vt:lpstr>
      <vt:lpstr>Who was Mary Anning?</vt:lpstr>
      <vt:lpstr>Which tools did Mary use to  separate the fossil from the rock?</vt:lpstr>
      <vt:lpstr>Which fossil did Mary find that  no-one had ever seen before?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Monet Povey-Robertson</dc:creator>
  <cp:lastModifiedBy>Mrs K. Ryker</cp:lastModifiedBy>
  <cp:revision>34</cp:revision>
  <dcterms:created xsi:type="dcterms:W3CDTF">2018-08-02T00:31:24Z</dcterms:created>
  <dcterms:modified xsi:type="dcterms:W3CDTF">2022-02-03T17:09:07Z</dcterms:modified>
</cp:coreProperties>
</file>