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75" r:id="rId2"/>
    <p:sldId id="268" r:id="rId3"/>
    <p:sldId id="256" r:id="rId4"/>
    <p:sldId id="284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095" autoAdjust="0"/>
  </p:normalViewPr>
  <p:slideViewPr>
    <p:cSldViewPr>
      <p:cViewPr varScale="1">
        <p:scale>
          <a:sx n="69" d="100"/>
          <a:sy n="69" d="100"/>
        </p:scale>
        <p:origin x="120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886A2D92-AB7F-4867-AFBC-C6A57C3D6129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FFD7A173-D5D0-400C-A33E-52F76366E0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252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235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37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276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953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60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604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488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102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26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086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43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3D728-5C0C-4A11-AA05-4DCE2375547A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4DE4D-3E09-419F-8738-A2CCCFEB3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628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emhunter.com/wes-magee/poems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What was life like for climbing boys?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And how do we know?</a:t>
            </a:r>
            <a:endParaRPr lang="en-US" dirty="0"/>
          </a:p>
        </p:txBody>
      </p:sp>
      <p:pic>
        <p:nvPicPr>
          <p:cNvPr id="4" name="Picture 2" descr="C:\Users\Neil\Desktop\KSH graphi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81"/>
            <a:ext cx="8991600" cy="150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25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ownloads.bbc.co.uk/rmhttp/schools/primaryhistory/images/victorian_britain/victorian_children_at_work/v_boys_sold_sweep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66"/>
            <a:ext cx="9172472" cy="547063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4" name="TextBox 3"/>
          <p:cNvSpPr txBox="1"/>
          <p:nvPr/>
        </p:nvSpPr>
        <p:spPr>
          <a:xfrm>
            <a:off x="2667000" y="6370720"/>
            <a:ext cx="6274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http</a:t>
            </a:r>
            <a:r>
              <a:rPr lang="en-US" sz="1200" dirty="0"/>
              <a:t>://www.bbc.co.uk/schools/primaryhistory/victorian_britain/victorian_children_at_work/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8600" y="5664368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Mystery picture. Can you work out what is being shown? 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19800" y="350426"/>
            <a:ext cx="2971800" cy="480131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279347" y="364281"/>
            <a:ext cx="2667000" cy="258532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70031" y="2601089"/>
            <a:ext cx="2667000" cy="258532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68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712" y="457200"/>
            <a:ext cx="6084176" cy="3843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4572000"/>
            <a:ext cx="8077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effectLst/>
              </a:rPr>
              <a:t>A poor  mother  is selling  her son as an apprentice to a master-sweep, </a:t>
            </a:r>
            <a:r>
              <a:rPr lang="en-US" dirty="0" smtClean="0">
                <a:effectLst/>
              </a:rPr>
              <a:t>from  </a:t>
            </a:r>
            <a:r>
              <a:rPr lang="en-US" sz="2400" b="1" dirty="0" smtClean="0">
                <a:solidFill>
                  <a:srgbClr val="FF0000"/>
                </a:solidFill>
                <a:effectLst/>
              </a:rPr>
              <a:t>'The Chimney Sweep’s Friend and Climbing Boys Album</a:t>
            </a:r>
            <a:r>
              <a:rPr lang="en-US" dirty="0" smtClean="0">
                <a:effectLst/>
              </a:rPr>
              <a:t>‘. </a:t>
            </a:r>
          </a:p>
          <a:p>
            <a:r>
              <a:rPr lang="en-US" dirty="0" smtClean="0">
                <a:effectLst/>
              </a:rPr>
              <a:t>Does the boy look happy to be going?</a:t>
            </a:r>
          </a:p>
          <a:p>
            <a:r>
              <a:rPr lang="en-US" dirty="0" smtClean="0">
                <a:effectLst/>
              </a:rPr>
              <a:t>Does the title of the book suggest that  this picture wants us to feel sorry for him?</a:t>
            </a:r>
          </a:p>
          <a:p>
            <a:r>
              <a:rPr lang="en-US" dirty="0" smtClean="0"/>
              <a:t>Why do you think this picture was produced?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3037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62400" y="413657"/>
            <a:ext cx="468085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7200" y="257010"/>
            <a:ext cx="4572000" cy="63439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kern="1800" dirty="0">
                <a:solidFill>
                  <a:srgbClr val="F9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Chimney Boy's Story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Inside the chimney, high I climb.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It's dark inside the sooty stack.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lose all sense of passing time.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Inside the chimney,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 I climb</a:t>
            </a:r>
            <a:r>
              <a:rPr lang="en-GB" sz="16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sz="16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Inside the chimney, high I climb.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Far, far above .... a patch of blue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where one white cloud drifts into view.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stop to rest, but that's a crime.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Inside the chimney,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 I climb.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Inside the chimney, high I climb.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 bare feet slip on crumbling bricks.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clear rooks' nests - dead leaves and sticks.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master yells, 'Get working, brat!'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I'm starved. Sometimes I eat a stewed rat.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Soots's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my hair. I'm tasting grime.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Inside the chimney,</a:t>
            </a:r>
            <a:b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 I climb.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5D9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Wes Magee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86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102</Words>
  <Application>Microsoft Office PowerPoint</Application>
  <PresentationFormat>On-screen Show (4:3)</PresentationFormat>
  <Paragraphs>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Times New Roman</vt:lpstr>
      <vt:lpstr>Office Theme</vt:lpstr>
      <vt:lpstr>What was life like for climbing boys?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</dc:creator>
  <cp:lastModifiedBy>Mr A. Searle</cp:lastModifiedBy>
  <cp:revision>55</cp:revision>
  <cp:lastPrinted>2019-12-20T08:34:17Z</cp:lastPrinted>
  <dcterms:created xsi:type="dcterms:W3CDTF">2012-02-20T10:51:03Z</dcterms:created>
  <dcterms:modified xsi:type="dcterms:W3CDTF">2022-01-24T12:42:34Z</dcterms:modified>
</cp:coreProperties>
</file>