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6"/>
  </p:notesMasterIdLst>
  <p:handoutMasterIdLst>
    <p:handoutMasterId r:id="rId27"/>
  </p:handoutMasterIdLst>
  <p:sldIdLst>
    <p:sldId id="304" r:id="rId5"/>
    <p:sldId id="258" r:id="rId6"/>
    <p:sldId id="294" r:id="rId7"/>
    <p:sldId id="305" r:id="rId8"/>
    <p:sldId id="312" r:id="rId9"/>
    <p:sldId id="313" r:id="rId10"/>
    <p:sldId id="314" r:id="rId11"/>
    <p:sldId id="315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09" r:id="rId20"/>
    <p:sldId id="326" r:id="rId21"/>
    <p:sldId id="327" r:id="rId22"/>
    <p:sldId id="328" r:id="rId23"/>
    <p:sldId id="308" r:id="rId24"/>
    <p:sldId id="267" r:id="rId25"/>
  </p:sldIdLst>
  <p:sldSz cx="9144000" cy="6858000" type="screen4x3"/>
  <p:notesSz cx="6858000" cy="9144000"/>
  <p:embeddedFontLst>
    <p:embeddedFont>
      <p:font typeface="Tuffy-TTF" panose="020B0603060100000000" charset="0"/>
      <p:regular r:id="rId28"/>
      <p:bold r:id="rId29"/>
      <p:italic r:id="rId30"/>
      <p:boldItalic r:id="rId31"/>
    </p:embeddedFont>
    <p:embeddedFont>
      <p:font typeface="Twinkl SemiBold" pitchFamily="2" charset="0"/>
      <p:bold r:id="rId32"/>
    </p:embeddedFont>
    <p:embeddedFont>
      <p:font typeface="Sassoon Primary" pitchFamily="50" charset="0"/>
      <p:regular r:id="rId33"/>
    </p:embeddedFont>
    <p:embeddedFont>
      <p:font typeface="Tuffy" panose="020B0603060100000000" charset="0"/>
      <p:regular r:id="rId34"/>
      <p:bold r:id="rId35"/>
      <p:italic r:id="rId36"/>
      <p:boldItalic r:id="rId37"/>
    </p:embeddedFont>
    <p:embeddedFont>
      <p:font typeface="Twinkl" pitchFamily="2" charset="0"/>
      <p:regular r:id="rId38"/>
      <p:bold r:id="rId3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D82233"/>
    <a:srgbClr val="AEE9EC"/>
    <a:srgbClr val="D83A5E"/>
    <a:srgbClr val="2DB6B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7.fntdata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2.fntdata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24/01/2022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24/01/2022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5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background">
            <a:extLst>
              <a:ext uri="{FF2B5EF4-FFF2-40B4-BE49-F238E27FC236}">
                <a16:creationId xmlns:a16="http://schemas.microsoft.com/office/drawing/2014/main" id="{B18B4880-D98C-47A6-A8CD-5A57DDE2A4D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8" name="y">
            <a:extLst>
              <a:ext uri="{FF2B5EF4-FFF2-40B4-BE49-F238E27FC236}">
                <a16:creationId xmlns:a16="http://schemas.microsoft.com/office/drawing/2014/main" id="{20D37A0B-5123-41DF-8FDD-38EDD07B972F}"/>
              </a:ext>
            </a:extLst>
          </p:cNvPr>
          <p:cNvGrpSpPr/>
          <p:nvPr/>
        </p:nvGrpSpPr>
        <p:grpSpPr>
          <a:xfrm>
            <a:off x="3722325" y="2049480"/>
            <a:ext cx="873081" cy="3133238"/>
            <a:chOff x="3586454" y="2079309"/>
            <a:chExt cx="873081" cy="3133238"/>
          </a:xfrm>
        </p:grpSpPr>
        <p:pic>
          <p:nvPicPr>
            <p:cNvPr id="9" name="picture y">
              <a:extLst>
                <a:ext uri="{FF2B5EF4-FFF2-40B4-BE49-F238E27FC236}">
                  <a16:creationId xmlns:a16="http://schemas.microsoft.com/office/drawing/2014/main" id="{3A3CBA76-89C6-4F70-A2F4-EEE805C0F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6454" y="3791925"/>
              <a:ext cx="753218" cy="1420622"/>
            </a:xfrm>
            <a:prstGeom prst="rect">
              <a:avLst/>
            </a:prstGeom>
          </p:spPr>
        </p:pic>
        <p:sp>
          <p:nvSpPr>
            <p:cNvPr id="10" name="y">
              <a:extLst>
                <a:ext uri="{FF2B5EF4-FFF2-40B4-BE49-F238E27FC236}">
                  <a16:creationId xmlns:a16="http://schemas.microsoft.com/office/drawing/2014/main" id="{39E9B0AB-B30B-4A91-A3FD-528C77F965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870751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y</a:t>
              </a:r>
            </a:p>
          </p:txBody>
        </p:sp>
      </p:grpSp>
      <p:grpSp>
        <p:nvGrpSpPr>
          <p:cNvPr id="11" name="X">
            <a:extLst>
              <a:ext uri="{FF2B5EF4-FFF2-40B4-BE49-F238E27FC236}">
                <a16:creationId xmlns:a16="http://schemas.microsoft.com/office/drawing/2014/main" id="{422D5B40-93BA-411A-B1B5-E5B63A090018}"/>
              </a:ext>
            </a:extLst>
          </p:cNvPr>
          <p:cNvGrpSpPr/>
          <p:nvPr/>
        </p:nvGrpSpPr>
        <p:grpSpPr>
          <a:xfrm>
            <a:off x="3436103" y="2138624"/>
            <a:ext cx="1445525" cy="2954951"/>
            <a:chOff x="3148267" y="2079309"/>
            <a:chExt cx="1445525" cy="2954951"/>
          </a:xfrm>
        </p:grpSpPr>
        <p:pic>
          <p:nvPicPr>
            <p:cNvPr id="12" name="picture X">
              <a:extLst>
                <a:ext uri="{FF2B5EF4-FFF2-40B4-BE49-F238E27FC236}">
                  <a16:creationId xmlns:a16="http://schemas.microsoft.com/office/drawing/2014/main" id="{2F0457F6-4B95-47A0-ABD9-6C7914E899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267" y="3786149"/>
              <a:ext cx="1445525" cy="1248111"/>
            </a:xfrm>
            <a:prstGeom prst="rect">
              <a:avLst/>
            </a:prstGeom>
          </p:spPr>
        </p:pic>
        <p:sp>
          <p:nvSpPr>
            <p:cNvPr id="13" name="X">
              <a:extLst>
                <a:ext uri="{FF2B5EF4-FFF2-40B4-BE49-F238E27FC236}">
                  <a16:creationId xmlns:a16="http://schemas.microsoft.com/office/drawing/2014/main" id="{F9E4618D-D816-4F32-9253-3423F76DF2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4238" y="2079309"/>
              <a:ext cx="764953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x</a:t>
              </a:r>
            </a:p>
          </p:txBody>
        </p:sp>
      </p:grpSp>
      <p:grpSp>
        <p:nvGrpSpPr>
          <p:cNvPr id="14" name="W">
            <a:extLst>
              <a:ext uri="{FF2B5EF4-FFF2-40B4-BE49-F238E27FC236}">
                <a16:creationId xmlns:a16="http://schemas.microsoft.com/office/drawing/2014/main" id="{81A85435-9F6C-4E3B-95E0-25F5B1E122E9}"/>
              </a:ext>
            </a:extLst>
          </p:cNvPr>
          <p:cNvGrpSpPr/>
          <p:nvPr/>
        </p:nvGrpSpPr>
        <p:grpSpPr>
          <a:xfrm>
            <a:off x="3203848" y="2199562"/>
            <a:ext cx="1910034" cy="2833074"/>
            <a:chOff x="3013371" y="1860729"/>
            <a:chExt cx="1910034" cy="2833074"/>
          </a:xfrm>
        </p:grpSpPr>
        <p:pic>
          <p:nvPicPr>
            <p:cNvPr id="15" name="picture W">
              <a:extLst>
                <a:ext uri="{FF2B5EF4-FFF2-40B4-BE49-F238E27FC236}">
                  <a16:creationId xmlns:a16="http://schemas.microsoft.com/office/drawing/2014/main" id="{1EEB5419-F24B-4687-A7B3-4D3C95245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3371" y="3979156"/>
              <a:ext cx="1910034" cy="7146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W">
              <a:extLst>
                <a:ext uri="{FF2B5EF4-FFF2-40B4-BE49-F238E27FC236}">
                  <a16:creationId xmlns:a16="http://schemas.microsoft.com/office/drawing/2014/main" id="{6EFA04C1-F1D2-44D9-83AD-50267A318C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1345240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11500" dirty="0"/>
                <a:t>w</a:t>
              </a:r>
            </a:p>
          </p:txBody>
        </p:sp>
      </p:grpSp>
      <p:grpSp>
        <p:nvGrpSpPr>
          <p:cNvPr id="17" name="V">
            <a:extLst>
              <a:ext uri="{FF2B5EF4-FFF2-40B4-BE49-F238E27FC236}">
                <a16:creationId xmlns:a16="http://schemas.microsoft.com/office/drawing/2014/main" id="{3D9F9395-E339-4456-8126-68EB529479A2}"/>
              </a:ext>
            </a:extLst>
          </p:cNvPr>
          <p:cNvGrpSpPr/>
          <p:nvPr/>
        </p:nvGrpSpPr>
        <p:grpSpPr>
          <a:xfrm>
            <a:off x="3679162" y="1950438"/>
            <a:ext cx="959407" cy="3331322"/>
            <a:chOff x="3291809" y="1860729"/>
            <a:chExt cx="959407" cy="3331322"/>
          </a:xfrm>
        </p:grpSpPr>
        <p:pic>
          <p:nvPicPr>
            <p:cNvPr id="18" name="picture V">
              <a:extLst>
                <a:ext uri="{FF2B5EF4-FFF2-40B4-BE49-F238E27FC236}">
                  <a16:creationId xmlns:a16="http://schemas.microsoft.com/office/drawing/2014/main" id="{5286087F-D33F-4D8D-A8D7-8B5786EA30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09" y="3836590"/>
              <a:ext cx="959407" cy="1355461"/>
            </a:xfrm>
            <a:prstGeom prst="rect">
              <a:avLst/>
            </a:prstGeom>
          </p:spPr>
        </p:pic>
        <p:sp>
          <p:nvSpPr>
            <p:cNvPr id="19" name="V">
              <a:extLst>
                <a:ext uri="{FF2B5EF4-FFF2-40B4-BE49-F238E27FC236}">
                  <a16:creationId xmlns:a16="http://schemas.microsoft.com/office/drawing/2014/main" id="{AFB8993A-0DD3-4428-AF76-97BCE20224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899605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11500" dirty="0"/>
                <a:t>v</a:t>
              </a:r>
            </a:p>
          </p:txBody>
        </p:sp>
      </p:grpSp>
      <p:grpSp>
        <p:nvGrpSpPr>
          <p:cNvPr id="20" name="J">
            <a:extLst>
              <a:ext uri="{FF2B5EF4-FFF2-40B4-BE49-F238E27FC236}">
                <a16:creationId xmlns:a16="http://schemas.microsoft.com/office/drawing/2014/main" id="{DDF8293A-50AE-4CFD-A070-D4198B42F7C5}"/>
              </a:ext>
            </a:extLst>
          </p:cNvPr>
          <p:cNvGrpSpPr/>
          <p:nvPr/>
        </p:nvGrpSpPr>
        <p:grpSpPr>
          <a:xfrm>
            <a:off x="3679162" y="1953657"/>
            <a:ext cx="959407" cy="3324884"/>
            <a:chOff x="3291809" y="2079309"/>
            <a:chExt cx="959407" cy="3324884"/>
          </a:xfrm>
        </p:grpSpPr>
        <p:pic>
          <p:nvPicPr>
            <p:cNvPr id="21" name="picture J">
              <a:extLst>
                <a:ext uri="{FF2B5EF4-FFF2-40B4-BE49-F238E27FC236}">
                  <a16:creationId xmlns:a16="http://schemas.microsoft.com/office/drawing/2014/main" id="{69A28B55-8D9D-4EEF-84D0-C133851AF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09" y="3791924"/>
              <a:ext cx="959407" cy="1612269"/>
            </a:xfrm>
            <a:prstGeom prst="rect">
              <a:avLst/>
            </a:prstGeom>
          </p:spPr>
        </p:pic>
        <p:sp>
          <p:nvSpPr>
            <p:cNvPr id="22" name="J">
              <a:extLst>
                <a:ext uri="{FF2B5EF4-FFF2-40B4-BE49-F238E27FC236}">
                  <a16:creationId xmlns:a16="http://schemas.microsoft.com/office/drawing/2014/main" id="{EB8F03D8-F3B9-4FF2-9E56-F72226C0A8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511679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j</a:t>
              </a:r>
            </a:p>
          </p:txBody>
        </p:sp>
      </p:grpSp>
      <p:grpSp>
        <p:nvGrpSpPr>
          <p:cNvPr id="23" name="PLAY 1">
            <a:extLst>
              <a:ext uri="{FF2B5EF4-FFF2-40B4-BE49-F238E27FC236}">
                <a16:creationId xmlns:a16="http://schemas.microsoft.com/office/drawing/2014/main" id="{D60E980D-9C8C-48CB-9E0E-3E5B9B94211D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31EC2EC-B376-44B0-BE42-A95CCE9C1537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1DB32881-BC75-42E2-9224-4EC24B85084C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Speech Bubble">
            <a:extLst>
              <a:ext uri="{FF2B5EF4-FFF2-40B4-BE49-F238E27FC236}">
                <a16:creationId xmlns:a16="http://schemas.microsoft.com/office/drawing/2014/main" id="{FE005A38-33EC-401F-8483-F6C3A2A9392F}"/>
              </a:ext>
            </a:extLst>
          </p:cNvPr>
          <p:cNvSpPr/>
          <p:nvPr/>
        </p:nvSpPr>
        <p:spPr>
          <a:xfrm>
            <a:off x="2016125" y="836613"/>
            <a:ext cx="5111750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27" name="Picture 8">
            <a:extLst>
              <a:ext uri="{FF2B5EF4-FFF2-40B4-BE49-F238E27FC236}">
                <a16:creationId xmlns:a16="http://schemas.microsoft.com/office/drawing/2014/main" id="{F7CE7966-B211-42B2-B693-31BF4167F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background 2">
            <a:extLst>
              <a:ext uri="{FF2B5EF4-FFF2-40B4-BE49-F238E27FC236}">
                <a16:creationId xmlns:a16="http://schemas.microsoft.com/office/drawing/2014/main" id="{DC8A34BF-4070-40BC-AB47-809E72357E2B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29" name="PLAY 2">
            <a:extLst>
              <a:ext uri="{FF2B5EF4-FFF2-40B4-BE49-F238E27FC236}">
                <a16:creationId xmlns:a16="http://schemas.microsoft.com/office/drawing/2014/main" id="{85B1E5F7-1DD0-4229-BF23-24DB85893E66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183F904D-F53B-472D-B8EE-039363EAD40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2831FE0-AC0F-4506-8FBE-262E037FC5AB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4" name="z">
            <a:extLst>
              <a:ext uri="{FF2B5EF4-FFF2-40B4-BE49-F238E27FC236}">
                <a16:creationId xmlns:a16="http://schemas.microsoft.com/office/drawing/2014/main" id="{19D7DF61-37AC-47CF-A152-F7D22F20E30B}"/>
              </a:ext>
            </a:extLst>
          </p:cNvPr>
          <p:cNvGrpSpPr/>
          <p:nvPr/>
        </p:nvGrpSpPr>
        <p:grpSpPr>
          <a:xfrm>
            <a:off x="3782256" y="2199633"/>
            <a:ext cx="753218" cy="2832932"/>
            <a:chOff x="3586454" y="2079309"/>
            <a:chExt cx="753218" cy="2832932"/>
          </a:xfrm>
        </p:grpSpPr>
        <p:pic>
          <p:nvPicPr>
            <p:cNvPr id="35" name="picture z">
              <a:extLst>
                <a:ext uri="{FF2B5EF4-FFF2-40B4-BE49-F238E27FC236}">
                  <a16:creationId xmlns:a16="http://schemas.microsoft.com/office/drawing/2014/main" id="{E05AA043-1484-4A60-BE3E-383FD3318CA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6454" y="4092230"/>
              <a:ext cx="753218" cy="820011"/>
            </a:xfrm>
            <a:prstGeom prst="rect">
              <a:avLst/>
            </a:prstGeom>
          </p:spPr>
        </p:pic>
        <p:sp>
          <p:nvSpPr>
            <p:cNvPr id="36" name="z">
              <a:extLst>
                <a:ext uri="{FF2B5EF4-FFF2-40B4-BE49-F238E27FC236}">
                  <a16:creationId xmlns:a16="http://schemas.microsoft.com/office/drawing/2014/main" id="{19DA15FC-74A0-4D97-88D9-52EA5E8EBB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73770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z</a:t>
              </a:r>
            </a:p>
          </p:txBody>
        </p:sp>
      </p:grpSp>
      <p:grpSp>
        <p:nvGrpSpPr>
          <p:cNvPr id="37" name="zz">
            <a:extLst>
              <a:ext uri="{FF2B5EF4-FFF2-40B4-BE49-F238E27FC236}">
                <a16:creationId xmlns:a16="http://schemas.microsoft.com/office/drawing/2014/main" id="{3FB984F0-3108-4888-96F3-D71279BD38A5}"/>
              </a:ext>
            </a:extLst>
          </p:cNvPr>
          <p:cNvGrpSpPr/>
          <p:nvPr/>
        </p:nvGrpSpPr>
        <p:grpSpPr>
          <a:xfrm>
            <a:off x="3392719" y="2199633"/>
            <a:ext cx="1532293" cy="2832932"/>
            <a:chOff x="4869538" y="2501210"/>
            <a:chExt cx="1532293" cy="2832932"/>
          </a:xfrm>
        </p:grpSpPr>
        <p:grpSp>
          <p:nvGrpSpPr>
            <p:cNvPr id="38" name="z">
              <a:extLst>
                <a:ext uri="{FF2B5EF4-FFF2-40B4-BE49-F238E27FC236}">
                  <a16:creationId xmlns:a16="http://schemas.microsoft.com/office/drawing/2014/main" id="{48A9BC9B-52D9-49DC-AACD-A0CFFECEEC86}"/>
                </a:ext>
              </a:extLst>
            </p:cNvPr>
            <p:cNvGrpSpPr/>
            <p:nvPr/>
          </p:nvGrpSpPr>
          <p:grpSpPr>
            <a:xfrm>
              <a:off x="4869538" y="2501210"/>
              <a:ext cx="1430398" cy="2832932"/>
              <a:chOff x="3449124" y="2079309"/>
              <a:chExt cx="1430398" cy="2832932"/>
            </a:xfrm>
          </p:grpSpPr>
          <p:pic>
            <p:nvPicPr>
              <p:cNvPr id="40" name="picture z">
                <a:extLst>
                  <a:ext uri="{FF2B5EF4-FFF2-40B4-BE49-F238E27FC236}">
                    <a16:creationId xmlns:a16="http://schemas.microsoft.com/office/drawing/2014/main" id="{E924797A-36D2-42CD-A4EE-487A1EA844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49124" y="4092230"/>
                <a:ext cx="753218" cy="820011"/>
              </a:xfrm>
              <a:prstGeom prst="rect">
                <a:avLst/>
              </a:prstGeom>
            </p:spPr>
          </p:pic>
          <p:sp>
            <p:nvSpPr>
              <p:cNvPr id="41" name="z">
                <a:extLst>
                  <a:ext uri="{FF2B5EF4-FFF2-40B4-BE49-F238E27FC236}">
                    <a16:creationId xmlns:a16="http://schemas.microsoft.com/office/drawing/2014/main" id="{9413D64B-FC58-4C8F-A9ED-AA8EE2CBDCF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88784" y="2079309"/>
                <a:ext cx="1290738" cy="15696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r>
                  <a:rPr lang="en-GB" altLang="en-US" sz="9600" dirty="0" err="1"/>
                  <a:t>zz</a:t>
                </a:r>
                <a:endParaRPr lang="en-GB" altLang="en-US" sz="9600" dirty="0"/>
              </a:p>
            </p:txBody>
          </p:sp>
        </p:grpSp>
        <p:pic>
          <p:nvPicPr>
            <p:cNvPr id="39" name="picture z">
              <a:extLst>
                <a:ext uri="{FF2B5EF4-FFF2-40B4-BE49-F238E27FC236}">
                  <a16:creationId xmlns:a16="http://schemas.microsoft.com/office/drawing/2014/main" id="{CF1C2095-378C-4D01-BBDF-F2787793C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8613" y="4495896"/>
              <a:ext cx="753218" cy="820011"/>
            </a:xfrm>
            <a:prstGeom prst="rect">
              <a:avLst/>
            </a:prstGeom>
          </p:spPr>
        </p:pic>
      </p:grpSp>
      <p:grpSp>
        <p:nvGrpSpPr>
          <p:cNvPr id="42" name="qu">
            <a:extLst>
              <a:ext uri="{FF2B5EF4-FFF2-40B4-BE49-F238E27FC236}">
                <a16:creationId xmlns:a16="http://schemas.microsoft.com/office/drawing/2014/main" id="{D49482CC-5309-421D-91C9-7C899189F0FF}"/>
              </a:ext>
            </a:extLst>
          </p:cNvPr>
          <p:cNvGrpSpPr/>
          <p:nvPr/>
        </p:nvGrpSpPr>
        <p:grpSpPr>
          <a:xfrm>
            <a:off x="3204430" y="2148329"/>
            <a:ext cx="1908870" cy="2935540"/>
            <a:chOff x="3426824" y="2079309"/>
            <a:chExt cx="1908870" cy="2935540"/>
          </a:xfrm>
        </p:grpSpPr>
        <p:pic>
          <p:nvPicPr>
            <p:cNvPr id="43" name="picture qu">
              <a:extLst>
                <a:ext uri="{FF2B5EF4-FFF2-40B4-BE49-F238E27FC236}">
                  <a16:creationId xmlns:a16="http://schemas.microsoft.com/office/drawing/2014/main" id="{96BC41A3-5A5C-4762-946B-A4358B591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6824" y="3916023"/>
              <a:ext cx="1908870" cy="1098826"/>
            </a:xfrm>
            <a:prstGeom prst="rect">
              <a:avLst/>
            </a:prstGeom>
          </p:spPr>
        </p:pic>
        <p:sp>
          <p:nvSpPr>
            <p:cNvPr id="44" name="qu">
              <a:extLst>
                <a:ext uri="{FF2B5EF4-FFF2-40B4-BE49-F238E27FC236}">
                  <a16:creationId xmlns:a16="http://schemas.microsoft.com/office/drawing/2014/main" id="{8DC23847-0F65-44DC-9E26-3129B979B9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54882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qu</a:t>
              </a:r>
              <a:endParaRPr lang="en-GB" altLang="en-US" sz="9600" dirty="0"/>
            </a:p>
          </p:txBody>
        </p:sp>
      </p:grpSp>
      <p:grpSp>
        <p:nvGrpSpPr>
          <p:cNvPr id="45" name="ch">
            <a:extLst>
              <a:ext uri="{FF2B5EF4-FFF2-40B4-BE49-F238E27FC236}">
                <a16:creationId xmlns:a16="http://schemas.microsoft.com/office/drawing/2014/main" id="{277B3340-2EAF-471B-BA67-495FCF9B490B}"/>
              </a:ext>
            </a:extLst>
          </p:cNvPr>
          <p:cNvGrpSpPr/>
          <p:nvPr/>
        </p:nvGrpSpPr>
        <p:grpSpPr>
          <a:xfrm>
            <a:off x="3435750" y="2148329"/>
            <a:ext cx="1446230" cy="2935540"/>
            <a:chOff x="3588784" y="2079309"/>
            <a:chExt cx="1446230" cy="2935540"/>
          </a:xfrm>
        </p:grpSpPr>
        <p:pic>
          <p:nvPicPr>
            <p:cNvPr id="46" name="picture ch">
              <a:extLst>
                <a:ext uri="{FF2B5EF4-FFF2-40B4-BE49-F238E27FC236}">
                  <a16:creationId xmlns:a16="http://schemas.microsoft.com/office/drawing/2014/main" id="{1D6F5608-12DE-4685-B98C-C13F531AFA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2230" y="3916023"/>
              <a:ext cx="938058" cy="10988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" name="ch">
              <a:extLst>
                <a:ext uri="{FF2B5EF4-FFF2-40B4-BE49-F238E27FC236}">
                  <a16:creationId xmlns:a16="http://schemas.microsoft.com/office/drawing/2014/main" id="{1505A5DB-5A17-4C90-BA04-9BD3707CAC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44623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ch</a:t>
              </a:r>
              <a:endParaRPr lang="en-GB" altLang="en-US" sz="9600" dirty="0"/>
            </a:p>
          </p:txBody>
        </p:sp>
      </p:grpSp>
      <p:grpSp>
        <p:nvGrpSpPr>
          <p:cNvPr id="48" name="sh">
            <a:extLst>
              <a:ext uri="{FF2B5EF4-FFF2-40B4-BE49-F238E27FC236}">
                <a16:creationId xmlns:a16="http://schemas.microsoft.com/office/drawing/2014/main" id="{9358D159-BA9B-4BBC-B85C-D9CBFB24223A}"/>
              </a:ext>
            </a:extLst>
          </p:cNvPr>
          <p:cNvGrpSpPr/>
          <p:nvPr/>
        </p:nvGrpSpPr>
        <p:grpSpPr>
          <a:xfrm>
            <a:off x="3290108" y="2287274"/>
            <a:ext cx="1737514" cy="2657650"/>
            <a:chOff x="3441495" y="2079309"/>
            <a:chExt cx="1737514" cy="2657650"/>
          </a:xfrm>
        </p:grpSpPr>
        <p:pic>
          <p:nvPicPr>
            <p:cNvPr id="49" name="picture sh">
              <a:extLst>
                <a:ext uri="{FF2B5EF4-FFF2-40B4-BE49-F238E27FC236}">
                  <a16:creationId xmlns:a16="http://schemas.microsoft.com/office/drawing/2014/main" id="{13673733-D2E7-4264-99C3-35ED07F979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495" y="4194797"/>
              <a:ext cx="1737514" cy="5421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" name="sh">
              <a:extLst>
                <a:ext uri="{FF2B5EF4-FFF2-40B4-BE49-F238E27FC236}">
                  <a16:creationId xmlns:a16="http://schemas.microsoft.com/office/drawing/2014/main" id="{D72E1515-3712-4F9F-B14D-7B4047BF2E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39974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sh</a:t>
              </a:r>
              <a:endParaRPr lang="en-GB" altLang="en-US" sz="9600" dirty="0"/>
            </a:p>
          </p:txBody>
        </p:sp>
      </p:grpSp>
      <p:grpSp>
        <p:nvGrpSpPr>
          <p:cNvPr id="51" name="th">
            <a:extLst>
              <a:ext uri="{FF2B5EF4-FFF2-40B4-BE49-F238E27FC236}">
                <a16:creationId xmlns:a16="http://schemas.microsoft.com/office/drawing/2014/main" id="{CE927644-3602-4BB0-BB06-94F94194F1C8}"/>
              </a:ext>
            </a:extLst>
          </p:cNvPr>
          <p:cNvGrpSpPr/>
          <p:nvPr/>
        </p:nvGrpSpPr>
        <p:grpSpPr>
          <a:xfrm>
            <a:off x="3474708" y="2207302"/>
            <a:ext cx="1337226" cy="2817595"/>
            <a:chOff x="3588784" y="2079309"/>
            <a:chExt cx="1337226" cy="2817595"/>
          </a:xfrm>
        </p:grpSpPr>
        <p:pic>
          <p:nvPicPr>
            <p:cNvPr id="52" name="picture th">
              <a:extLst>
                <a:ext uri="{FF2B5EF4-FFF2-40B4-BE49-F238E27FC236}">
                  <a16:creationId xmlns:a16="http://schemas.microsoft.com/office/drawing/2014/main" id="{820B7980-BB3F-4794-81C7-05EA98B1E7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4138" y="3927079"/>
              <a:ext cx="1017605" cy="9698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" name="th">
              <a:extLst>
                <a:ext uri="{FF2B5EF4-FFF2-40B4-BE49-F238E27FC236}">
                  <a16:creationId xmlns:a16="http://schemas.microsoft.com/office/drawing/2014/main" id="{CDD0D856-33E0-45C0-B8F6-5C713F5F6A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337226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th</a:t>
              </a:r>
              <a:endParaRPr lang="en-GB" altLang="en-US" sz="9600" dirty="0"/>
            </a:p>
          </p:txBody>
        </p:sp>
      </p:grpSp>
      <p:sp>
        <p:nvSpPr>
          <p:cNvPr id="32" name="he">
            <a:extLst>
              <a:ext uri="{FF2B5EF4-FFF2-40B4-BE49-F238E27FC236}">
                <a16:creationId xmlns:a16="http://schemas.microsoft.com/office/drawing/2014/main" id="{20BFBC3C-2C03-441B-B31B-FAC17EFEE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3974" y="3260203"/>
            <a:ext cx="11304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he</a:t>
            </a:r>
          </a:p>
        </p:txBody>
      </p:sp>
      <p:sp>
        <p:nvSpPr>
          <p:cNvPr id="33" name="she">
            <a:extLst>
              <a:ext uri="{FF2B5EF4-FFF2-40B4-BE49-F238E27FC236}">
                <a16:creationId xmlns:a16="http://schemas.microsoft.com/office/drawing/2014/main" id="{BBCE89CA-E8F3-4061-BD93-F38E8AD41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4018" y="3260203"/>
            <a:ext cx="15103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she</a:t>
            </a:r>
          </a:p>
        </p:txBody>
      </p:sp>
      <p:sp>
        <p:nvSpPr>
          <p:cNvPr id="54" name="we">
            <a:extLst>
              <a:ext uri="{FF2B5EF4-FFF2-40B4-BE49-F238E27FC236}">
                <a16:creationId xmlns:a16="http://schemas.microsoft.com/office/drawing/2014/main" id="{40A14277-228D-4CB6-8AFE-B0F1D9740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6191" y="3260203"/>
            <a:ext cx="13260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we</a:t>
            </a:r>
          </a:p>
        </p:txBody>
      </p:sp>
      <p:sp>
        <p:nvSpPr>
          <p:cNvPr id="55" name="me">
            <a:extLst>
              <a:ext uri="{FF2B5EF4-FFF2-40B4-BE49-F238E27FC236}">
                <a16:creationId xmlns:a16="http://schemas.microsoft.com/office/drawing/2014/main" id="{622CC333-0157-4EB9-8267-D8A3320BA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6535" y="3240958"/>
            <a:ext cx="138531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56" name="be">
            <a:extLst>
              <a:ext uri="{FF2B5EF4-FFF2-40B4-BE49-F238E27FC236}">
                <a16:creationId xmlns:a16="http://schemas.microsoft.com/office/drawing/2014/main" id="{CA6978AF-9DB0-4A5F-8646-DD53195FA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3210" y="3212976"/>
            <a:ext cx="10919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be</a:t>
            </a:r>
          </a:p>
        </p:txBody>
      </p:sp>
      <p:grpSp>
        <p:nvGrpSpPr>
          <p:cNvPr id="57" name="th">
            <a:extLst>
              <a:ext uri="{FF2B5EF4-FFF2-40B4-BE49-F238E27FC236}">
                <a16:creationId xmlns:a16="http://schemas.microsoft.com/office/drawing/2014/main" id="{CE927644-3602-4BB0-BB06-94F94194F1C8}"/>
              </a:ext>
            </a:extLst>
          </p:cNvPr>
          <p:cNvGrpSpPr/>
          <p:nvPr/>
        </p:nvGrpSpPr>
        <p:grpSpPr>
          <a:xfrm>
            <a:off x="3474708" y="2207302"/>
            <a:ext cx="1337226" cy="2664315"/>
            <a:chOff x="3588784" y="2079309"/>
            <a:chExt cx="1337226" cy="2664315"/>
          </a:xfrm>
        </p:grpSpPr>
        <p:pic>
          <p:nvPicPr>
            <p:cNvPr id="58" name="picture th">
              <a:extLst>
                <a:ext uri="{FF2B5EF4-FFF2-40B4-BE49-F238E27FC236}">
                  <a16:creationId xmlns:a16="http://schemas.microsoft.com/office/drawing/2014/main" id="{820B7980-BB3F-4794-81C7-05EA98B1E7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4138" y="4080358"/>
              <a:ext cx="1017605" cy="6632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" name="th">
              <a:extLst>
                <a:ext uri="{FF2B5EF4-FFF2-40B4-BE49-F238E27FC236}">
                  <a16:creationId xmlns:a16="http://schemas.microsoft.com/office/drawing/2014/main" id="{CDD0D856-33E0-45C0-B8F6-5C713F5F6A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337226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th</a:t>
              </a:r>
              <a:endParaRPr lang="en-GB" altLang="en-US" sz="9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3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5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5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75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3" grpId="0"/>
      <p:bldP spid="33" grpId="1"/>
      <p:bldP spid="54" grpId="0"/>
      <p:bldP spid="54" grpId="1"/>
      <p:bldP spid="55" grpId="0"/>
      <p:bldP spid="55" grpId="1"/>
      <p:bldP spid="56" grpId="0"/>
      <p:bldP spid="5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38067" cy="5976664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138" y="2132856"/>
            <a:ext cx="1080078" cy="332379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594" y="2132856"/>
            <a:ext cx="1314514" cy="33237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73" y="1288803"/>
            <a:ext cx="1167435" cy="4208386"/>
          </a:xfrm>
          <a:prstGeom prst="rect">
            <a:avLst/>
          </a:prstGeom>
        </p:spPr>
      </p:pic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653136"/>
            <a:ext cx="7776864" cy="16070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One day,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upset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“Are you okay,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?” asked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“I’ve lost my ring!”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“Don’t worry,”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“I’ll help you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look for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.” 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38067" cy="5976664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4360">
            <a:off x="2785898" y="3220110"/>
            <a:ext cx="1608072" cy="10322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871" y="3277331"/>
            <a:ext cx="940818" cy="7279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037" y="3812018"/>
            <a:ext cx="579537" cy="5638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2013" y="2617083"/>
            <a:ext cx="1548105" cy="17588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91982" y="2345194"/>
            <a:ext cx="2158824" cy="2933648"/>
          </a:xfrm>
          <a:prstGeom prst="rect">
            <a:avLst/>
          </a:prstGeom>
        </p:spPr>
      </p:pic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653136"/>
            <a:ext cx="7776864" cy="16070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thought hard about all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places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ring could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be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.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remembered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had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been gardening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morning.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ran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outside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qu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could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garden.</a:t>
            </a:r>
          </a:p>
        </p:txBody>
      </p:sp>
    </p:spTree>
    <p:extLst>
      <p:ext uri="{BB962C8B-B14F-4D97-AF65-F5344CB8AC3E}">
        <p14:creationId xmlns:p14="http://schemas.microsoft.com/office/powerpoint/2010/main" val="86655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38067" cy="5976664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112" y="2132856"/>
            <a:ext cx="1080078" cy="33237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291" y="1282452"/>
            <a:ext cx="1167435" cy="422108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6701" y="2011684"/>
            <a:ext cx="1792966" cy="3345135"/>
          </a:xfrm>
          <a:prstGeom prst="rect">
            <a:avLst/>
          </a:prstGeom>
        </p:spPr>
      </p:pic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653136"/>
            <a:ext cx="7776864" cy="16070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ring was inside your gardening glove!”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handing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ring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“Thank you,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as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gave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him a big hug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“You’d make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great detective!”</a:t>
            </a:r>
          </a:p>
        </p:txBody>
      </p:sp>
    </p:spTree>
    <p:extLst>
      <p:ext uri="{BB962C8B-B14F-4D97-AF65-F5344CB8AC3E}">
        <p14:creationId xmlns:p14="http://schemas.microsoft.com/office/powerpoint/2010/main" val="382121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750" y="1124744"/>
            <a:ext cx="2746174" cy="363979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711571" y="-243408"/>
            <a:ext cx="2755883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4665059" y="-243408"/>
            <a:ext cx="2589170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g</a:t>
            </a:r>
          </a:p>
        </p:txBody>
      </p: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906822" y="526341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n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 are partners. They say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2" name="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60648" y="32849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6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1" grpId="1"/>
      <p:bldP spid="12" grpId="0"/>
      <p:bldP spid="12" grpId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House button">
            <a:extLst>
              <a:ext uri="{FF2B5EF4-FFF2-40B4-BE49-F238E27FC236}">
                <a16:creationId xmlns:a16="http://schemas.microsoft.com/office/drawing/2014/main" id="{8299F129-E3E9-48B7-85F1-C0BFCC271A94}"/>
              </a:ext>
            </a:extLst>
          </p:cNvPr>
          <p:cNvGrpSpPr/>
          <p:nvPr/>
        </p:nvGrpSpPr>
        <p:grpSpPr>
          <a:xfrm>
            <a:off x="2771800" y="876647"/>
            <a:ext cx="3960440" cy="4968552"/>
            <a:chOff x="7380312" y="909142"/>
            <a:chExt cx="3960440" cy="4968552"/>
          </a:xfrm>
        </p:grpSpPr>
        <p:sp>
          <p:nvSpPr>
            <p:cNvPr id="14" name="Rectangle: Rounded Corners 11">
              <a:extLst>
                <a:ext uri="{FF2B5EF4-FFF2-40B4-BE49-F238E27FC236}">
                  <a16:creationId xmlns:a16="http://schemas.microsoft.com/office/drawing/2014/main" id="{DF0D2D03-A1D1-4916-85F2-38F482123221}"/>
                </a:ext>
              </a:extLst>
            </p:cNvPr>
            <p:cNvSpPr/>
            <p:nvPr/>
          </p:nvSpPr>
          <p:spPr>
            <a:xfrm>
              <a:off x="7380312" y="909142"/>
              <a:ext cx="3960440" cy="4968552"/>
            </a:xfrm>
            <a:prstGeom prst="roundRect">
              <a:avLst>
                <a:gd name="adj" fmla="val 9850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6617F1F-6FBE-4265-B8C2-E64DAF7A4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6416" y="2165351"/>
              <a:ext cx="2163512" cy="2867534"/>
            </a:xfrm>
            <a:prstGeom prst="rect">
              <a:avLst/>
            </a:prstGeom>
          </p:spPr>
        </p:pic>
      </p:grpSp>
      <p:sp>
        <p:nvSpPr>
          <p:cNvPr id="16" name="h button">
            <a:hlinkClick r:id="" action="ppaction://noaction">
              <a:snd r:embed="rId3" name="H.wav"/>
            </a:hlinkClick>
            <a:extLst>
              <a:ext uri="{FF2B5EF4-FFF2-40B4-BE49-F238E27FC236}">
                <a16:creationId xmlns:a16="http://schemas.microsoft.com/office/drawing/2014/main" id="{8BB34E2D-6F69-49DA-A77F-98E0EF9B5E32}"/>
              </a:ext>
            </a:extLst>
          </p:cNvPr>
          <p:cNvSpPr/>
          <p:nvPr/>
        </p:nvSpPr>
        <p:spPr>
          <a:xfrm>
            <a:off x="2771800" y="876647"/>
            <a:ext cx="3960440" cy="4968552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>
                <a:solidFill>
                  <a:schemeClr val="tx1"/>
                </a:solidFill>
              </a:rPr>
              <a:t>ng</a:t>
            </a:r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7" name="Rectangle: Rounded Corners 2">
            <a:extLst>
              <a:ext uri="{FF2B5EF4-FFF2-40B4-BE49-F238E27FC236}">
                <a16:creationId xmlns:a16="http://schemas.microsoft.com/office/drawing/2014/main" id="{CEB6AD45-9A45-487F-8955-EC14DAE64A54}"/>
              </a:ext>
            </a:extLst>
          </p:cNvPr>
          <p:cNvSpPr/>
          <p:nvPr/>
        </p:nvSpPr>
        <p:spPr>
          <a:xfrm>
            <a:off x="2555776" y="686061"/>
            <a:ext cx="4392488" cy="5433851"/>
          </a:xfrm>
          <a:prstGeom prst="roundRect">
            <a:avLst>
              <a:gd name="adj" fmla="val 13040"/>
            </a:avLst>
          </a:prstGeom>
          <a:noFill/>
          <a:ln w="76200">
            <a:solidFill>
              <a:srgbClr val="CB4793">
                <a:alpha val="4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91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7" grpId="2" animBg="1"/>
      <p:bldP spid="17" grpId="3" animBg="1"/>
      <p:bldP spid="17" grpId="4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D003BE68-2E2F-48A7-A20B-B5AA1FD42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Detective Kit</a:t>
            </a:r>
          </a:p>
        </p:txBody>
      </p:sp>
      <p:sp>
        <p:nvSpPr>
          <p:cNvPr id="15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39333"/>
            <a:ext cx="7516474" cy="75353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is playing detective and has found lots of things! Can you help him to write down what he has found in his detective notes?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824"/>
          <a:stretch/>
        </p:blipFill>
        <p:spPr>
          <a:xfrm>
            <a:off x="2690184" y="2433108"/>
            <a:ext cx="3754106" cy="39482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2" y="3068960"/>
            <a:ext cx="1945530" cy="24928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8152">
            <a:off x="6280840" y="3611191"/>
            <a:ext cx="2192270" cy="1592056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0" name="Oval 19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0211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07065"/>
            <a:ext cx="3232359" cy="4253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0243">
            <a:off x="416811" y="1795942"/>
            <a:ext cx="3972643" cy="26758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484784"/>
            <a:ext cx="1117897" cy="2593663"/>
          </a:xfrm>
          <a:prstGeom prst="rect">
            <a:avLst/>
          </a:prstGeom>
        </p:spPr>
      </p:pic>
      <p:grpSp>
        <p:nvGrpSpPr>
          <p:cNvPr id="17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5745281" y="5534675"/>
            <a:ext cx="2668626" cy="666848"/>
            <a:chOff x="5745281" y="5534675"/>
            <a:chExt cx="2668626" cy="6668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5745281" y="5650938"/>
              <a:ext cx="2269119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grpSp>
        <p:nvGrpSpPr>
          <p:cNvPr id="22" name="Group 21"/>
          <p:cNvGrpSpPr/>
          <p:nvPr/>
        </p:nvGrpSpPr>
        <p:grpSpPr>
          <a:xfrm>
            <a:off x="5320729" y="2204864"/>
            <a:ext cx="2454979" cy="1611719"/>
            <a:chOff x="5320729" y="2204864"/>
            <a:chExt cx="2454979" cy="1611719"/>
          </a:xfrm>
        </p:grpSpPr>
        <p:sp>
          <p:nvSpPr>
            <p:cNvPr id="10" name="TextBox 9"/>
            <p:cNvSpPr txBox="1"/>
            <p:nvPr/>
          </p:nvSpPr>
          <p:spPr>
            <a:xfrm>
              <a:off x="5320729" y="2204864"/>
              <a:ext cx="245497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800" b="1" dirty="0">
                  <a:latin typeface="Sassoon Primary" pitchFamily="50" charset="0"/>
                </a:rPr>
                <a:t>k</a:t>
              </a:r>
              <a:r>
                <a:rPr lang="en-GB" sz="8800" b="1" dirty="0" smtClean="0"/>
                <a:t>ing</a:t>
              </a:r>
              <a:endParaRPr lang="en-GB" sz="8800" b="1" dirty="0"/>
            </a:p>
          </p:txBody>
        </p:sp>
        <p:sp>
          <p:nvSpPr>
            <p:cNvPr id="11" name="Oval 10"/>
            <p:cNvSpPr/>
            <p:nvPr/>
          </p:nvSpPr>
          <p:spPr>
            <a:xfrm>
              <a:off x="5630967" y="3651414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102240" y="3651414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495063" y="3651414"/>
              <a:ext cx="1029265" cy="16516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4" name="Oval 2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995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07065"/>
            <a:ext cx="3232359" cy="4253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0243">
            <a:off x="416811" y="1795942"/>
            <a:ext cx="3972643" cy="26758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908" y="2276202"/>
            <a:ext cx="3381108" cy="1010826"/>
          </a:xfrm>
          <a:prstGeom prst="rect">
            <a:avLst/>
          </a:prstGeom>
        </p:spPr>
      </p:pic>
      <p:grpSp>
        <p:nvGrpSpPr>
          <p:cNvPr id="17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5745281" y="5534675"/>
            <a:ext cx="2668626" cy="666848"/>
            <a:chOff x="5745281" y="5534675"/>
            <a:chExt cx="2668626" cy="6668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5745281" y="5650938"/>
              <a:ext cx="2269119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grpSp>
        <p:nvGrpSpPr>
          <p:cNvPr id="2" name="Group 1"/>
          <p:cNvGrpSpPr/>
          <p:nvPr/>
        </p:nvGrpSpPr>
        <p:grpSpPr>
          <a:xfrm>
            <a:off x="5320729" y="2327205"/>
            <a:ext cx="2454979" cy="1242747"/>
            <a:chOff x="5320729" y="2327205"/>
            <a:chExt cx="2454979" cy="1242747"/>
          </a:xfrm>
        </p:grpSpPr>
        <p:grpSp>
          <p:nvGrpSpPr>
            <p:cNvPr id="22" name="Group 21"/>
            <p:cNvGrpSpPr/>
            <p:nvPr/>
          </p:nvGrpSpPr>
          <p:grpSpPr>
            <a:xfrm>
              <a:off x="5320729" y="2327205"/>
              <a:ext cx="2454979" cy="1242747"/>
              <a:chOff x="5320729" y="2204864"/>
              <a:chExt cx="2454979" cy="1242747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5320729" y="2204864"/>
                <a:ext cx="2454979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600" b="1" dirty="0"/>
                  <a:t>wings</a:t>
                </a: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5671259" y="3282442"/>
                <a:ext cx="165169" cy="16516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6122833" y="3282442"/>
                <a:ext cx="165169" cy="16516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Rounded Rectangle 20"/>
              <p:cNvSpPr/>
              <p:nvPr/>
            </p:nvSpPr>
            <p:spPr>
              <a:xfrm>
                <a:off x="6428119" y="3312861"/>
                <a:ext cx="808178" cy="112542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7452594" y="3404782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4" name="Oval 2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063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07065"/>
            <a:ext cx="3232359" cy="4253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0243">
            <a:off x="416811" y="1795942"/>
            <a:ext cx="3972643" cy="26758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901" y="1854098"/>
            <a:ext cx="1518902" cy="2013164"/>
          </a:xfrm>
          <a:prstGeom prst="rect">
            <a:avLst/>
          </a:prstGeom>
        </p:spPr>
      </p:pic>
      <p:grpSp>
        <p:nvGrpSpPr>
          <p:cNvPr id="17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5745281" y="5534675"/>
            <a:ext cx="2668626" cy="666848"/>
            <a:chOff x="5745281" y="5534675"/>
            <a:chExt cx="2668626" cy="6668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5745281" y="5650938"/>
              <a:ext cx="2269119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grpSp>
        <p:nvGrpSpPr>
          <p:cNvPr id="7" name="Group 6"/>
          <p:cNvGrpSpPr/>
          <p:nvPr/>
        </p:nvGrpSpPr>
        <p:grpSpPr>
          <a:xfrm>
            <a:off x="5320729" y="2075850"/>
            <a:ext cx="2843670" cy="1693711"/>
            <a:chOff x="5320729" y="2075850"/>
            <a:chExt cx="2843670" cy="1693711"/>
          </a:xfrm>
        </p:grpSpPr>
        <p:sp>
          <p:nvSpPr>
            <p:cNvPr id="10" name="TextBox 9"/>
            <p:cNvSpPr txBox="1"/>
            <p:nvPr/>
          </p:nvSpPr>
          <p:spPr>
            <a:xfrm>
              <a:off x="5320729" y="2075850"/>
              <a:ext cx="284367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b="1" dirty="0"/>
                <a:t>ring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5525169" y="3604392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075542" y="3604392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372200" y="3621090"/>
              <a:ext cx="1236543" cy="116503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4" name="Oval 2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8912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07065"/>
            <a:ext cx="3232359" cy="4253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0243">
            <a:off x="416811" y="1795942"/>
            <a:ext cx="3972643" cy="2675867"/>
          </a:xfrm>
          <a:prstGeom prst="rect">
            <a:avLst/>
          </a:prstGeom>
        </p:spPr>
      </p:pic>
      <p:grpSp>
        <p:nvGrpSpPr>
          <p:cNvPr id="17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5745281" y="5534675"/>
            <a:ext cx="2668626" cy="666848"/>
            <a:chOff x="5745281" y="5534675"/>
            <a:chExt cx="2668626" cy="6668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5745281" y="5650938"/>
              <a:ext cx="2269119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grpSp>
        <p:nvGrpSpPr>
          <p:cNvPr id="15" name="Group 14"/>
          <p:cNvGrpSpPr/>
          <p:nvPr/>
        </p:nvGrpSpPr>
        <p:grpSpPr>
          <a:xfrm>
            <a:off x="5320729" y="2075850"/>
            <a:ext cx="2843670" cy="1693711"/>
            <a:chOff x="5320729" y="2075850"/>
            <a:chExt cx="2843670" cy="1693711"/>
          </a:xfrm>
        </p:grpSpPr>
        <p:sp>
          <p:nvSpPr>
            <p:cNvPr id="10" name="TextBox 9"/>
            <p:cNvSpPr txBox="1"/>
            <p:nvPr/>
          </p:nvSpPr>
          <p:spPr>
            <a:xfrm>
              <a:off x="5320729" y="2075850"/>
              <a:ext cx="284367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b="1" dirty="0"/>
                <a:t>fang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5525169" y="3604392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075542" y="3604392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584283" y="3621090"/>
              <a:ext cx="1236543" cy="116503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144" y="2228274"/>
            <a:ext cx="2633870" cy="1638988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1083365" y="2524539"/>
            <a:ext cx="388779" cy="19878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3" name="Oval 22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563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07065"/>
            <a:ext cx="3232359" cy="4253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0243">
            <a:off x="416811" y="1795942"/>
            <a:ext cx="3972643" cy="2675867"/>
          </a:xfrm>
          <a:prstGeom prst="rect">
            <a:avLst/>
          </a:prstGeom>
        </p:spPr>
      </p:pic>
      <p:grpSp>
        <p:nvGrpSpPr>
          <p:cNvPr id="17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5745281" y="5534675"/>
            <a:ext cx="2668626" cy="666848"/>
            <a:chOff x="5745281" y="5534675"/>
            <a:chExt cx="2668626" cy="6668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5745281" y="5650938"/>
              <a:ext cx="2269119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grpSp>
        <p:nvGrpSpPr>
          <p:cNvPr id="15" name="Group 14"/>
          <p:cNvGrpSpPr/>
          <p:nvPr/>
        </p:nvGrpSpPr>
        <p:grpSpPr>
          <a:xfrm>
            <a:off x="5156455" y="2080898"/>
            <a:ext cx="2951321" cy="3046988"/>
            <a:chOff x="5162448" y="2080898"/>
            <a:chExt cx="2843670" cy="3046988"/>
          </a:xfrm>
        </p:grpSpPr>
        <p:sp>
          <p:nvSpPr>
            <p:cNvPr id="10" name="TextBox 9"/>
            <p:cNvSpPr txBox="1"/>
            <p:nvPr/>
          </p:nvSpPr>
          <p:spPr>
            <a:xfrm>
              <a:off x="5162448" y="2080898"/>
              <a:ext cx="2843670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b="1" dirty="0"/>
                <a:t>gong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5445917" y="3640095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123039" y="3640095"/>
              <a:ext cx="165169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534861" y="3664428"/>
              <a:ext cx="1236543" cy="116503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165" y="1589977"/>
            <a:ext cx="2422016" cy="2595017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3" name="Oval 22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3037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007065"/>
            <a:ext cx="3232359" cy="4253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0243">
            <a:off x="416811" y="1795942"/>
            <a:ext cx="3972643" cy="2675867"/>
          </a:xfrm>
          <a:prstGeom prst="rect">
            <a:avLst/>
          </a:prstGeom>
        </p:spPr>
      </p:pic>
      <p:grpSp>
        <p:nvGrpSpPr>
          <p:cNvPr id="17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5745281" y="5534675"/>
            <a:ext cx="2668626" cy="666848"/>
            <a:chOff x="5745281" y="5534675"/>
            <a:chExt cx="2668626" cy="6668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5745281" y="5650938"/>
              <a:ext cx="2269119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976" y="1731859"/>
            <a:ext cx="2644167" cy="2213976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 flipH="1" flipV="1">
            <a:off x="3776869" y="4001856"/>
            <a:ext cx="79513" cy="53671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5310760" y="1608225"/>
            <a:ext cx="2951321" cy="3416320"/>
            <a:chOff x="5310760" y="1608225"/>
            <a:chExt cx="2951321" cy="3416320"/>
          </a:xfrm>
        </p:grpSpPr>
        <p:sp>
          <p:nvSpPr>
            <p:cNvPr id="10" name="TextBox 9"/>
            <p:cNvSpPr txBox="1"/>
            <p:nvPr/>
          </p:nvSpPr>
          <p:spPr>
            <a:xfrm>
              <a:off x="5310760" y="1608225"/>
              <a:ext cx="2951321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7200" b="1" dirty="0"/>
                <a:t>ping pong bat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5568608" y="2818535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5997878" y="2818534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327040" y="2838847"/>
              <a:ext cx="767565" cy="116503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6592394" y="3899324"/>
              <a:ext cx="767565" cy="116503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6039923" y="3874990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5605262" y="3874989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565212" y="4848858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83589" y="4848858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539400" y="4848857"/>
              <a:ext cx="171422" cy="1651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30" name="Oval 29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0818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37" r="12937"/>
          <a:stretch/>
        </p:blipFill>
        <p:spPr>
          <a:xfrm>
            <a:off x="482933" y="436970"/>
            <a:ext cx="8238067" cy="5987167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653136"/>
            <a:ext cx="7776864" cy="16070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decided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carry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being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detective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his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magnifying glass.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went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investigate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 his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bedroom. “Hmm. What do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we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have here?”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said,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pulled something out from under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his bed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71025">
            <a:off x="2881132" y="2437792"/>
            <a:ext cx="4252480" cy="308820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did Kit find under his bed? Look at the picture and write a caption or sentence to match.</a:t>
            </a:r>
          </a:p>
        </p:txBody>
      </p:sp>
      <p:grpSp>
        <p:nvGrpSpPr>
          <p:cNvPr id="11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2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4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3829472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‘Sound Buttons On/Off’ to select whether you want to show sound buttons under the caption.</a:t>
            </a:r>
          </a:p>
        </p:txBody>
      </p:sp>
      <p:sp>
        <p:nvSpPr>
          <p:cNvPr id="15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3981896"/>
            <a:ext cx="284162" cy="284163"/>
          </a:xfrm>
          <a:prstGeom prst="ellipse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41623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072" y="731453"/>
            <a:ext cx="1442484" cy="3598898"/>
          </a:xfrm>
          <a:prstGeom prst="rect">
            <a:avLst/>
          </a:prstGeom>
        </p:spPr>
      </p:pic>
      <p:grpSp>
        <p:nvGrpSpPr>
          <p:cNvPr id="1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21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2400234" y="4547469"/>
            <a:ext cx="4617570" cy="1009406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Kit got a long sock. </a:t>
            </a:r>
          </a:p>
        </p:txBody>
      </p:sp>
      <p:sp>
        <p:nvSpPr>
          <p:cNvPr id="22" name="Sound Buttons On"/>
          <p:cNvSpPr/>
          <p:nvPr/>
        </p:nvSpPr>
        <p:spPr>
          <a:xfrm>
            <a:off x="713752" y="5022841"/>
            <a:ext cx="1152128" cy="1152128"/>
          </a:xfrm>
          <a:prstGeom prst="ellipse">
            <a:avLst/>
          </a:prstGeom>
          <a:solidFill>
            <a:srgbClr val="CB479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Sound Buttons On/Off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069926" y="5343598"/>
            <a:ext cx="3297923" cy="85950"/>
            <a:chOff x="3054036" y="4841520"/>
            <a:chExt cx="3297923" cy="85950"/>
          </a:xfrm>
        </p:grpSpPr>
        <p:sp>
          <p:nvSpPr>
            <p:cNvPr id="24" name="Oval 23"/>
            <p:cNvSpPr/>
            <p:nvPr/>
          </p:nvSpPr>
          <p:spPr>
            <a:xfrm>
              <a:off x="3054036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218812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359258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651932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872004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068576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354516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4978961" y="4841520"/>
              <a:ext cx="453523" cy="823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682957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5907936" y="4841520"/>
              <a:ext cx="444023" cy="823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4834588" y="4845152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5597423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766620" y="484152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11323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38067" cy="5976664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112" y="1581857"/>
            <a:ext cx="1406146" cy="35082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291" y="731453"/>
            <a:ext cx="1167435" cy="4221088"/>
          </a:xfrm>
          <a:prstGeom prst="rect">
            <a:avLst/>
          </a:prstGeom>
        </p:spPr>
      </p:pic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3929974"/>
            <a:ext cx="7776864" cy="233018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“Look what else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found!”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ll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done!”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“The case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missing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lo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football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so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closed,”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think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we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should give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wash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ha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out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dry now!”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45137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2384337" y="2006805"/>
            <a:ext cx="43657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n w="57150">
                  <a:noFill/>
                </a:ln>
                <a:latin typeface="Twinkl SemiBold" pitchFamily="2" charset="0"/>
              </a:rPr>
              <a:t>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027" y="1725621"/>
            <a:ext cx="1733148" cy="432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839A01-7C3E-4033-ACB4-341E95BED8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683308D-C51B-4B74-BDC8-730652D72F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E746C8-FB33-4480-B370-C023209096E7}">
  <ds:schemaRefs>
    <ds:schemaRef ds:uri="2e4141b8-ba4b-4477-983f-eb5db60c3d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4065338-c6cf-4cb6-a52c-7e89135bdf8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</TotalTime>
  <Words>465</Words>
  <Application>Microsoft Office PowerPoint</Application>
  <PresentationFormat>On-screen Show (4:3)</PresentationFormat>
  <Paragraphs>80</Paragraphs>
  <Slides>21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Tuffy-TTF</vt:lpstr>
      <vt:lpstr>Arial</vt:lpstr>
      <vt:lpstr>Twinkl SemiBold</vt:lpstr>
      <vt:lpstr>Sassoon Primary</vt:lpstr>
      <vt:lpstr>Tuffy</vt:lpstr>
      <vt:lpstr>Twinkl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Detective Kit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Deanna Coe</cp:lastModifiedBy>
  <cp:revision>23</cp:revision>
  <dcterms:created xsi:type="dcterms:W3CDTF">2018-09-03T10:25:41Z</dcterms:created>
  <dcterms:modified xsi:type="dcterms:W3CDTF">2022-01-24T16:30:35Z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