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85D066E-B11B-4496-92E3-80F736F1A40D}" type="datetimeFigureOut">
              <a:rPr lang="en-GB" smtClean="0"/>
              <a:t>23/07/2022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5A3E250-268E-46E5-9880-BDD06086357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Subtraction SATs Questions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262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dirty="0"/>
              <a:t>Chen and Megan each buy a sandwich.</a:t>
            </a:r>
          </a:p>
          <a:p>
            <a:r>
              <a:rPr lang="en-GB" b="0" dirty="0"/>
              <a:t>Chen gets 5p change from £2</a:t>
            </a:r>
          </a:p>
          <a:p>
            <a:r>
              <a:rPr lang="en-GB" b="0" dirty="0"/>
              <a:t>Megan gets £2.25 change from £5</a:t>
            </a:r>
          </a:p>
          <a:p>
            <a:r>
              <a:rPr lang="en-GB" b="0" dirty="0"/>
              <a:t>How much </a:t>
            </a:r>
            <a:r>
              <a:rPr lang="en-GB" dirty="0"/>
              <a:t>more </a:t>
            </a:r>
            <a:r>
              <a:rPr lang="en-GB" b="0" dirty="0"/>
              <a:t>does Megan pay than Chen?</a:t>
            </a:r>
          </a:p>
          <a:p>
            <a:endParaRPr lang="en-GB" b="0" dirty="0"/>
          </a:p>
          <a:p>
            <a:endParaRPr lang="en-GB" b="0" dirty="0"/>
          </a:p>
          <a:p>
            <a:endParaRPr lang="en-GB" b="0" dirty="0"/>
          </a:p>
          <a:p>
            <a:endParaRPr lang="en-GB" b="0" dirty="0"/>
          </a:p>
          <a:p>
            <a:endParaRPr lang="en-GB" b="0" dirty="0"/>
          </a:p>
          <a:p>
            <a:r>
              <a:rPr lang="en-GB" b="0" dirty="0"/>
              <a:t>2 marks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0773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69" t="32863" r="9395" b="45564"/>
          <a:stretch/>
        </p:blipFill>
        <p:spPr bwMode="auto">
          <a:xfrm>
            <a:off x="898140" y="2008914"/>
            <a:ext cx="7268090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201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93" t="34086" r="8230" b="14375"/>
          <a:stretch/>
        </p:blipFill>
        <p:spPr bwMode="auto">
          <a:xfrm>
            <a:off x="755576" y="1124744"/>
            <a:ext cx="7202659" cy="3770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920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61" t="32863" r="9758" b="35484"/>
          <a:stretch/>
        </p:blipFill>
        <p:spPr bwMode="auto">
          <a:xfrm>
            <a:off x="827584" y="1196752"/>
            <a:ext cx="764110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8037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65" t="32662" r="9516" b="14112"/>
          <a:stretch/>
        </p:blipFill>
        <p:spPr bwMode="auto">
          <a:xfrm>
            <a:off x="683568" y="1052736"/>
            <a:ext cx="6695768" cy="389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7987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69" t="33266" r="8912" b="20363"/>
          <a:stretch/>
        </p:blipFill>
        <p:spPr bwMode="auto">
          <a:xfrm>
            <a:off x="683568" y="1052736"/>
            <a:ext cx="7416824" cy="3757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7774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 7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9" t="32460" r="20403" b="26008"/>
          <a:stretch/>
        </p:blipFill>
        <p:spPr bwMode="auto">
          <a:xfrm>
            <a:off x="683568" y="980728"/>
            <a:ext cx="7056784" cy="392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0013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170</TotalTime>
  <Words>51</Words>
  <Application>Microsoft Office PowerPoint</Application>
  <PresentationFormat>On-screen Show (4:3)</PresentationFormat>
  <Paragraphs>19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Franklin Gothic Book</vt:lpstr>
      <vt:lpstr>Franklin Gothic Medium</vt:lpstr>
      <vt:lpstr>Wingdings</vt:lpstr>
      <vt:lpstr>Angles</vt:lpstr>
      <vt:lpstr>Subtraction SATs Questions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Subtraction SATs Questions</dc:title>
  <dc:creator>Ms Anders</dc:creator>
  <cp:lastModifiedBy>melanie</cp:lastModifiedBy>
  <cp:revision>2</cp:revision>
  <dcterms:created xsi:type="dcterms:W3CDTF">2015-02-26T08:40:08Z</dcterms:created>
  <dcterms:modified xsi:type="dcterms:W3CDTF">2022-07-23T19:08:54Z</dcterms:modified>
</cp:coreProperties>
</file>