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8" autoAdjust="0"/>
    <p:restoredTop sz="94662"/>
  </p:normalViewPr>
  <p:slideViewPr>
    <p:cSldViewPr snapToGrid="0" snapToObjects="1">
      <p:cViewPr varScale="1">
        <p:scale>
          <a:sx n="76" d="100"/>
          <a:sy n="76" d="100"/>
        </p:scale>
        <p:origin x="96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11/2/2020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6D0C66-7814-3E4D-9375-F779DD114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BE6155-7A2B-954A-971D-63888E313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Mrs K. Ryker</cp:lastModifiedBy>
  <cp:revision>23</cp:revision>
  <dcterms:created xsi:type="dcterms:W3CDTF">2019-07-05T11:02:13Z</dcterms:created>
  <dcterms:modified xsi:type="dcterms:W3CDTF">2020-11-02T15:58:10Z</dcterms:modified>
</cp:coreProperties>
</file>