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96" r:id="rId2"/>
    <p:sldMasterId id="2147483708" r:id="rId3"/>
    <p:sldMasterId id="2147483720" r:id="rId4"/>
    <p:sldMasterId id="2147483732" r:id="rId5"/>
    <p:sldMasterId id="2147483672" r:id="rId6"/>
  </p:sldMasterIdLst>
  <p:notesMasterIdLst>
    <p:notesMasterId r:id="rId66"/>
  </p:notesMasterIdLst>
  <p:sldIdLst>
    <p:sldId id="821" r:id="rId7"/>
    <p:sldId id="822" r:id="rId8"/>
    <p:sldId id="1132" r:id="rId9"/>
    <p:sldId id="1211" r:id="rId10"/>
    <p:sldId id="1212" r:id="rId11"/>
    <p:sldId id="1213" r:id="rId12"/>
    <p:sldId id="1214" r:id="rId13"/>
    <p:sldId id="1215" r:id="rId14"/>
    <p:sldId id="1216" r:id="rId15"/>
    <p:sldId id="1245" r:id="rId16"/>
    <p:sldId id="1246" r:id="rId17"/>
    <p:sldId id="1247" r:id="rId18"/>
    <p:sldId id="1248" r:id="rId19"/>
    <p:sldId id="1185" r:id="rId20"/>
    <p:sldId id="1288" r:id="rId21"/>
    <p:sldId id="1289" r:id="rId22"/>
    <p:sldId id="1290" r:id="rId23"/>
    <p:sldId id="1291" r:id="rId24"/>
    <p:sldId id="1302" r:id="rId25"/>
    <p:sldId id="1292" r:id="rId26"/>
    <p:sldId id="1293" r:id="rId27"/>
    <p:sldId id="1294" r:id="rId28"/>
    <p:sldId id="1296" r:id="rId29"/>
    <p:sldId id="1297" r:id="rId30"/>
    <p:sldId id="1298" r:id="rId31"/>
    <p:sldId id="1299" r:id="rId32"/>
    <p:sldId id="1300" r:id="rId33"/>
    <p:sldId id="1301" r:id="rId34"/>
    <p:sldId id="1303" r:id="rId35"/>
    <p:sldId id="1304" r:id="rId36"/>
    <p:sldId id="1305" r:id="rId37"/>
    <p:sldId id="1306" r:id="rId38"/>
    <p:sldId id="1307" r:id="rId39"/>
    <p:sldId id="1311" r:id="rId40"/>
    <p:sldId id="1313" r:id="rId41"/>
    <p:sldId id="1312" r:id="rId42"/>
    <p:sldId id="1314" r:id="rId43"/>
    <p:sldId id="1315" r:id="rId44"/>
    <p:sldId id="1316" r:id="rId45"/>
    <p:sldId id="1317" r:id="rId46"/>
    <p:sldId id="1318" r:id="rId47"/>
    <p:sldId id="1319" r:id="rId48"/>
    <p:sldId id="1320" r:id="rId49"/>
    <p:sldId id="1321" r:id="rId50"/>
    <p:sldId id="1322" r:id="rId51"/>
    <p:sldId id="1323" r:id="rId52"/>
    <p:sldId id="1324" r:id="rId53"/>
    <p:sldId id="1325" r:id="rId54"/>
    <p:sldId id="1326" r:id="rId55"/>
    <p:sldId id="1328" r:id="rId56"/>
    <p:sldId id="1327" r:id="rId57"/>
    <p:sldId id="1329" r:id="rId58"/>
    <p:sldId id="1330" r:id="rId59"/>
    <p:sldId id="1331" r:id="rId60"/>
    <p:sldId id="1332" r:id="rId61"/>
    <p:sldId id="1333" r:id="rId62"/>
    <p:sldId id="1334" r:id="rId63"/>
    <p:sldId id="1335" r:id="rId64"/>
    <p:sldId id="1336" r:id="rId6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EBF7"/>
    <a:srgbClr val="FF3300"/>
    <a:srgbClr val="CAFEED"/>
    <a:srgbClr val="CD8BFF"/>
    <a:srgbClr val="FF00FF"/>
    <a:srgbClr val="56227C"/>
    <a:srgbClr val="B7C9FF"/>
    <a:srgbClr val="CCF4FF"/>
    <a:srgbClr val="C6EBF7"/>
    <a:srgbClr val="D7D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79" autoAdjust="0"/>
    <p:restoredTop sz="94944" autoAdjust="0"/>
  </p:normalViewPr>
  <p:slideViewPr>
    <p:cSldViewPr snapToGrid="0">
      <p:cViewPr varScale="1">
        <p:scale>
          <a:sx n="69" d="100"/>
          <a:sy n="69" d="100"/>
        </p:scale>
        <p:origin x="1224" y="66"/>
      </p:cViewPr>
      <p:guideLst>
        <p:guide pos="288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06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61" Type="http://schemas.openxmlformats.org/officeDocument/2006/relationships/slide" Target="slides/slide5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presProps" Target="presProp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3C9D6-E0F4-0D41-AC6F-E6CAFE00439F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EDFFF-D7B1-1343-AB8D-576DB7FB14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901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508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103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279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041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36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232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7109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20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470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1568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2587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4629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026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8931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5934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9698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126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227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1006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0746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903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372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0521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7788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8193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733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4541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2125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833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5450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0492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50618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60469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4082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60046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74031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36898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22029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19600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21898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20535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37864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4374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8894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18077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72034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13421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95938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78906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72946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17181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56129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45266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820952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216089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442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52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532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78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4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393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218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195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399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4616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262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458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845899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580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1105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075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6503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6586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2304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49726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8966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590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4446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3853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6436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36093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51497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8250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16287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0139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11745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5033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1289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5411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40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 userDrawn="1"/>
        </p:nvSpPr>
        <p:spPr>
          <a:xfrm>
            <a:off x="4053862" y="6519893"/>
            <a:ext cx="15969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err="1">
                <a:latin typeface="Master The Curriculum" pitchFamily="2" charset="0"/>
                <a:ea typeface="Sassoon Infant Std" charset="0"/>
                <a:cs typeface="Sassoon Infant Std" charset="0"/>
              </a:rPr>
              <a:t>masterthecurriculum.co.uk</a:t>
            </a:r>
            <a:endParaRPr lang="en-US" sz="1000" dirty="0">
              <a:latin typeface="Master The Curriculum" pitchFamily="2" charset="0"/>
              <a:ea typeface="Sassoon Infant Std" charset="0"/>
              <a:cs typeface="Sassoon Infant Std" charset="0"/>
            </a:endParaRPr>
          </a:p>
        </p:txBody>
      </p:sp>
      <p:sp>
        <p:nvSpPr>
          <p:cNvPr id="3" name="object 6"/>
          <p:cNvSpPr/>
          <p:nvPr userDrawn="1"/>
        </p:nvSpPr>
        <p:spPr>
          <a:xfrm>
            <a:off x="1" y="6329846"/>
            <a:ext cx="1940312" cy="365125"/>
          </a:xfrm>
          <a:custGeom>
            <a:avLst/>
            <a:gdLst/>
            <a:ahLst/>
            <a:cxnLst/>
            <a:rect l="l" t="t" r="r" b="b"/>
            <a:pathLst>
              <a:path w="2895600" h="365125">
                <a:moveTo>
                  <a:pt x="0" y="0"/>
                </a:moveTo>
                <a:lnTo>
                  <a:pt x="2895600" y="0"/>
                </a:lnTo>
                <a:lnTo>
                  <a:pt x="2895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3E40EA05-9E2A-3E45-BC7F-B08BAA9A3AFA}"/>
              </a:ext>
            </a:extLst>
          </p:cNvPr>
          <p:cNvSpPr txBox="1">
            <a:spLocks/>
          </p:cNvSpPr>
          <p:nvPr userDrawn="1"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L3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737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872552" y="4696498"/>
            <a:ext cx="137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rgbClr val="8875A9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9182" y="109182"/>
            <a:ext cx="8898340" cy="66464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33" b="34133"/>
          <a:stretch/>
        </p:blipFill>
        <p:spPr>
          <a:xfrm>
            <a:off x="1377002" y="871244"/>
            <a:ext cx="6362700" cy="201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1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602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3914039" y="4776483"/>
            <a:ext cx="137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rgbClr val="8875A9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109182" y="109182"/>
            <a:ext cx="8898340" cy="66464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3131586" y="6407699"/>
            <a:ext cx="3261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atin typeface="Master The Curriculum" charset="0"/>
                <a:ea typeface="Master The Curriculum" charset="0"/>
                <a:cs typeface="Master The Curriculum" charset="0"/>
              </a:rPr>
              <a:t>www.masterthecurriculum.co.uk</a:t>
            </a:r>
            <a:endParaRPr lang="en-US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9" t="16400" r="27402" b="17999"/>
          <a:stretch/>
        </p:blipFill>
        <p:spPr>
          <a:xfrm rot="1209691">
            <a:off x="5624465" y="8772"/>
            <a:ext cx="2770260" cy="416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4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34879-B8C8-0C48-A935-E07D6D5969D1}" type="datetimeFigureOut">
              <a:rPr lang="en-US" smtClean="0"/>
              <a:t>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245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774262" y="1856008"/>
            <a:ext cx="5780968" cy="2795677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Week 1: Lesson 3 </a:t>
            </a:r>
          </a:p>
          <a:p>
            <a:r>
              <a:rPr lang="en-US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Alive in 5!</a:t>
            </a:r>
          </a:p>
        </p:txBody>
      </p:sp>
    </p:spTree>
    <p:extLst>
      <p:ext uri="{BB962C8B-B14F-4D97-AF65-F5344CB8AC3E}">
        <p14:creationId xmlns:p14="http://schemas.microsoft.com/office/powerpoint/2010/main" val="530675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28600" y="2284076"/>
            <a:ext cx="8449128" cy="2289847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Lesson 3:</a:t>
            </a:r>
            <a:b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</a:br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</p:spTree>
    <p:extLst>
      <p:ext uri="{BB962C8B-B14F-4D97-AF65-F5344CB8AC3E}">
        <p14:creationId xmlns:p14="http://schemas.microsoft.com/office/powerpoint/2010/main" val="2020463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597159" y="1012855"/>
            <a:ext cx="8305800" cy="1938992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I am going to show you some dots on the screen.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Some of the dots will be red and some of them will be black.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I would like you to tell me how many dots there are altogether.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Be as quick as you can and see if you can show me how many there are using your fingers. 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pic>
        <p:nvPicPr>
          <p:cNvPr id="1026" name="Picture 2" descr="Dice, Red, Two, Game, Rolling, Chance">
            <a:extLst>
              <a:ext uri="{FF2B5EF4-FFF2-40B4-BE49-F238E27FC236}">
                <a16:creationId xmlns:a16="http://schemas.microsoft.com/office/drawing/2014/main" id="{88E817F7-0396-46DC-A721-8ACD9DAA8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543" y="3588325"/>
            <a:ext cx="2198914" cy="137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245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7860" y="1036434"/>
            <a:ext cx="568828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Here’s the first one.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 How many dots are there altogether?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780FADE-570F-9540-B9DE-64A139B88628}"/>
              </a:ext>
            </a:extLst>
          </p:cNvPr>
          <p:cNvGrpSpPr/>
          <p:nvPr/>
        </p:nvGrpSpPr>
        <p:grpSpPr>
          <a:xfrm>
            <a:off x="3595586" y="3009026"/>
            <a:ext cx="1952829" cy="1726705"/>
            <a:chOff x="3437761" y="2477181"/>
            <a:chExt cx="1952829" cy="1726705"/>
          </a:xfrm>
          <a:solidFill>
            <a:srgbClr val="FF0000"/>
          </a:solidFill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2D74002A-E3E7-7D46-9BAC-FA8079F57D8D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  <a:grpFill/>
          </p:grpSpPr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B5F469F2-8336-C046-BE3B-1EBF5151E0C8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AF5B38C7-45F2-4247-87CD-C2D80F450431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391D1B5-C877-3E40-8513-1FD2A6DDA5A1}"/>
                </a:ext>
              </a:extLst>
            </p:cNvPr>
            <p:cNvSpPr/>
            <p:nvPr/>
          </p:nvSpPr>
          <p:spPr>
            <a:xfrm>
              <a:off x="3446655" y="3656585"/>
              <a:ext cx="540000" cy="54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8386C37-9D9B-0A49-BC3D-4A8F8F72828D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94162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F6C129-38A6-4A89-9BFB-2D7C6A73D8AE}"/>
              </a:ext>
            </a:extLst>
          </p:cNvPr>
          <p:cNvSpPr/>
          <p:nvPr/>
        </p:nvSpPr>
        <p:spPr>
          <a:xfrm>
            <a:off x="4233593" y="5472657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97338BD-7B71-5D47-9E92-2D1905EB1A28}"/>
              </a:ext>
            </a:extLst>
          </p:cNvPr>
          <p:cNvSpPr txBox="1"/>
          <p:nvPr/>
        </p:nvSpPr>
        <p:spPr>
          <a:xfrm>
            <a:off x="1727860" y="1036434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4 dots altogether.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2 red dots and 2 black dots.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altogether there are 4 dots. 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41A1173-77AA-4CF8-B880-EB6F9B6AAC8D}"/>
              </a:ext>
            </a:extLst>
          </p:cNvPr>
          <p:cNvGrpSpPr/>
          <p:nvPr/>
        </p:nvGrpSpPr>
        <p:grpSpPr>
          <a:xfrm>
            <a:off x="3595586" y="3009026"/>
            <a:ext cx="1952829" cy="1726705"/>
            <a:chOff x="3437761" y="2477181"/>
            <a:chExt cx="1952829" cy="1726705"/>
          </a:xfrm>
          <a:solidFill>
            <a:srgbClr val="FF0000"/>
          </a:solidFill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39E78A35-9BF9-4E9E-BBC2-1E95E23DB4D9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  <a:grpFill/>
          </p:grpSpPr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F6E72F94-BEB4-4C17-A8F1-C9E19F1FA3CB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grp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D22E9AE2-8992-4CDA-AA5F-A0286DD9E28E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51319F3-8A53-434A-98AA-6A9CFBCDA683}"/>
                </a:ext>
              </a:extLst>
            </p:cNvPr>
            <p:cNvSpPr/>
            <p:nvPr/>
          </p:nvSpPr>
          <p:spPr>
            <a:xfrm>
              <a:off x="3446655" y="3656585"/>
              <a:ext cx="540000" cy="540000"/>
            </a:xfrm>
            <a:prstGeom prst="ellipse">
              <a:avLst/>
            </a:pr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9B1E11D4-19F3-4872-8D0B-1243A21478AB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30787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5FFEB8-B38F-4479-B423-0FFA23ADCD2E}"/>
              </a:ext>
            </a:extLst>
          </p:cNvPr>
          <p:cNvSpPr txBox="1"/>
          <p:nvPr/>
        </p:nvSpPr>
        <p:spPr>
          <a:xfrm>
            <a:off x="1727860" y="1036434"/>
            <a:ext cx="568828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Here’s the next one.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altogether?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6BFF4DC-9E8C-41D8-978E-682EE96ED83D}"/>
              </a:ext>
            </a:extLst>
          </p:cNvPr>
          <p:cNvGrpSpPr/>
          <p:nvPr/>
        </p:nvGrpSpPr>
        <p:grpSpPr>
          <a:xfrm>
            <a:off x="3801257" y="2408983"/>
            <a:ext cx="1541486" cy="2758650"/>
            <a:chOff x="3714380" y="2408983"/>
            <a:chExt cx="1541486" cy="2758650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EDF5CEE6-E1C6-45F6-8099-97B37865D7E4}"/>
                </a:ext>
              </a:extLst>
            </p:cNvPr>
            <p:cNvGrpSpPr/>
            <p:nvPr/>
          </p:nvGrpSpPr>
          <p:grpSpPr>
            <a:xfrm>
              <a:off x="3714380" y="2408983"/>
              <a:ext cx="540000" cy="2758650"/>
              <a:chOff x="4144176" y="2334338"/>
              <a:chExt cx="540000" cy="2758650"/>
            </a:xfrm>
          </p:grpSpPr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09807CF3-8AFD-479B-879F-B28461E3BAC7}"/>
                  </a:ext>
                </a:extLst>
              </p:cNvPr>
              <p:cNvSpPr/>
              <p:nvPr/>
            </p:nvSpPr>
            <p:spPr>
              <a:xfrm>
                <a:off x="4144176" y="2334338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F3A2DAB3-56AB-41BB-93D7-7B20CD13B5B3}"/>
                  </a:ext>
                </a:extLst>
              </p:cNvPr>
              <p:cNvSpPr/>
              <p:nvPr/>
            </p:nvSpPr>
            <p:spPr>
              <a:xfrm>
                <a:off x="4144176" y="3443663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3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9C9D33B5-3BEE-49D9-8A8B-0FC0B783CDCB}"/>
                  </a:ext>
                </a:extLst>
              </p:cNvPr>
              <p:cNvSpPr/>
              <p:nvPr/>
            </p:nvSpPr>
            <p:spPr>
              <a:xfrm>
                <a:off x="4144176" y="4552988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4A4AD5A-3A5C-40EB-B0D2-54B41C53E189}"/>
                </a:ext>
              </a:extLst>
            </p:cNvPr>
            <p:cNvSpPr/>
            <p:nvPr/>
          </p:nvSpPr>
          <p:spPr>
            <a:xfrm>
              <a:off x="4715866" y="2978308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E82A089A-183F-4C9B-9E64-5AE425C47854}"/>
                </a:ext>
              </a:extLst>
            </p:cNvPr>
            <p:cNvSpPr/>
            <p:nvPr/>
          </p:nvSpPr>
          <p:spPr>
            <a:xfrm>
              <a:off x="4715866" y="4058308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36043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AE1070B-860F-4D32-AC06-43F35FBA59FF}"/>
              </a:ext>
            </a:extLst>
          </p:cNvPr>
          <p:cNvSpPr/>
          <p:nvPr/>
        </p:nvSpPr>
        <p:spPr>
          <a:xfrm>
            <a:off x="4233595" y="5472657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1E607D-B9A6-495D-AE5E-514FB0688E2D}"/>
              </a:ext>
            </a:extLst>
          </p:cNvPr>
          <p:cNvSpPr txBox="1"/>
          <p:nvPr/>
        </p:nvSpPr>
        <p:spPr>
          <a:xfrm>
            <a:off x="1727860" y="1036434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5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3 red dots and 2 black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altogether there are 5. 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944AAC7-BCCA-451A-8C08-E72FC333DC66}"/>
              </a:ext>
            </a:extLst>
          </p:cNvPr>
          <p:cNvGrpSpPr/>
          <p:nvPr/>
        </p:nvGrpSpPr>
        <p:grpSpPr>
          <a:xfrm>
            <a:off x="3801257" y="2408983"/>
            <a:ext cx="1541486" cy="2758650"/>
            <a:chOff x="3714380" y="2408983"/>
            <a:chExt cx="1541486" cy="2758650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C3E056CA-C3C7-4CFF-8106-52233571F64E}"/>
                </a:ext>
              </a:extLst>
            </p:cNvPr>
            <p:cNvGrpSpPr/>
            <p:nvPr/>
          </p:nvGrpSpPr>
          <p:grpSpPr>
            <a:xfrm>
              <a:off x="3714380" y="2408983"/>
              <a:ext cx="540000" cy="2758650"/>
              <a:chOff x="4144176" y="2334338"/>
              <a:chExt cx="540000" cy="2758650"/>
            </a:xfrm>
          </p:grpSpPr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C2C44840-20B8-4BD9-8C27-70F021592EA7}"/>
                  </a:ext>
                </a:extLst>
              </p:cNvPr>
              <p:cNvSpPr/>
              <p:nvPr/>
            </p:nvSpPr>
            <p:spPr>
              <a:xfrm>
                <a:off x="4144176" y="2334338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D81E6138-CFBC-4892-AA5D-F9599372B1A9}"/>
                  </a:ext>
                </a:extLst>
              </p:cNvPr>
              <p:cNvSpPr/>
              <p:nvPr/>
            </p:nvSpPr>
            <p:spPr>
              <a:xfrm>
                <a:off x="4144176" y="3443663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3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F06421D2-C060-4EFA-A27D-6D4C47026845}"/>
                  </a:ext>
                </a:extLst>
              </p:cNvPr>
              <p:cNvSpPr/>
              <p:nvPr/>
            </p:nvSpPr>
            <p:spPr>
              <a:xfrm>
                <a:off x="4144176" y="4552988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4B0D026-5618-40E4-8E20-25C04FECB128}"/>
                </a:ext>
              </a:extLst>
            </p:cNvPr>
            <p:cNvSpPr/>
            <p:nvPr/>
          </p:nvSpPr>
          <p:spPr>
            <a:xfrm>
              <a:off x="4715866" y="2978308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6EAD710-3215-4DE4-ABEE-50D70FF1D951}"/>
                </a:ext>
              </a:extLst>
            </p:cNvPr>
            <p:cNvSpPr/>
            <p:nvPr/>
          </p:nvSpPr>
          <p:spPr>
            <a:xfrm>
              <a:off x="4715866" y="4058308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226840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05861E-5437-4EA8-B43E-A30BEED849A0}"/>
              </a:ext>
            </a:extLst>
          </p:cNvPr>
          <p:cNvSpPr txBox="1"/>
          <p:nvPr/>
        </p:nvSpPr>
        <p:spPr>
          <a:xfrm>
            <a:off x="1727860" y="1044500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this time?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F7BC262-4916-4EB6-9F08-D734C2763EBE}"/>
              </a:ext>
            </a:extLst>
          </p:cNvPr>
          <p:cNvSpPr/>
          <p:nvPr/>
        </p:nvSpPr>
        <p:spPr>
          <a:xfrm>
            <a:off x="4302000" y="3040543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153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4D24AE8-36CA-4E8C-A1ED-4D627FE83747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1D5549-B290-44E7-8FCD-7FB239314A4A}"/>
              </a:ext>
            </a:extLst>
          </p:cNvPr>
          <p:cNvSpPr txBox="1"/>
          <p:nvPr/>
        </p:nvSpPr>
        <p:spPr>
          <a:xfrm>
            <a:off x="1727860" y="1044500"/>
            <a:ext cx="568828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is 1 black dot here.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have got 1 altogether.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AB42D0A-6A2E-487C-9832-78B08E382EBC}"/>
              </a:ext>
            </a:extLst>
          </p:cNvPr>
          <p:cNvSpPr/>
          <p:nvPr/>
        </p:nvSpPr>
        <p:spPr>
          <a:xfrm>
            <a:off x="4302000" y="3040543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237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5FFEB8-B38F-4479-B423-0FFA23ADCD2E}"/>
              </a:ext>
            </a:extLst>
          </p:cNvPr>
          <p:cNvSpPr txBox="1"/>
          <p:nvPr/>
        </p:nvSpPr>
        <p:spPr>
          <a:xfrm>
            <a:off x="1727860" y="1036434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now?</a:t>
            </a:r>
          </a:p>
        </p:txBody>
      </p:sp>
    </p:spTree>
    <p:extLst>
      <p:ext uri="{BB962C8B-B14F-4D97-AF65-F5344CB8AC3E}">
        <p14:creationId xmlns:p14="http://schemas.microsoft.com/office/powerpoint/2010/main" val="3164880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9273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AE1070B-860F-4D32-AC06-43F35FBA59FF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1E607D-B9A6-495D-AE5E-514FB0688E2D}"/>
              </a:ext>
            </a:extLst>
          </p:cNvPr>
          <p:cNvSpPr txBox="1"/>
          <p:nvPr/>
        </p:nvSpPr>
        <p:spPr>
          <a:xfrm>
            <a:off x="1727860" y="1036434"/>
            <a:ext cx="568828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That’s right we haven’t got any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0 dots. </a:t>
            </a:r>
          </a:p>
        </p:txBody>
      </p:sp>
    </p:spTree>
    <p:extLst>
      <p:ext uri="{BB962C8B-B14F-4D97-AF65-F5344CB8AC3E}">
        <p14:creationId xmlns:p14="http://schemas.microsoft.com/office/powerpoint/2010/main" val="116258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05861E-5437-4EA8-B43E-A30BEED849A0}"/>
              </a:ext>
            </a:extLst>
          </p:cNvPr>
          <p:cNvSpPr txBox="1"/>
          <p:nvPr/>
        </p:nvSpPr>
        <p:spPr>
          <a:xfrm>
            <a:off x="1727860" y="1044500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this time?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9D10765-0455-4742-97BB-1F0F994CA770}"/>
              </a:ext>
            </a:extLst>
          </p:cNvPr>
          <p:cNvGrpSpPr/>
          <p:nvPr/>
        </p:nvGrpSpPr>
        <p:grpSpPr>
          <a:xfrm>
            <a:off x="3595585" y="2887728"/>
            <a:ext cx="1952829" cy="1726705"/>
            <a:chOff x="3437761" y="2477181"/>
            <a:chExt cx="1952829" cy="172670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4387ED6A-E9D2-44E8-8CBA-CAF3A7E29AA6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</p:grpSpPr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37505003-7750-4381-82FC-E3743D78BF93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38606062-7C69-4532-911E-B3C2D8B30DF5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548FC02-8A8C-486F-827E-72ADA24AAD27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173538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4D24AE8-36CA-4E8C-A1ED-4D627FE83747}"/>
              </a:ext>
            </a:extLst>
          </p:cNvPr>
          <p:cNvSpPr/>
          <p:nvPr/>
        </p:nvSpPr>
        <p:spPr>
          <a:xfrm>
            <a:off x="4233594" y="5061303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1D5549-B290-44E7-8FCD-7FB239314A4A}"/>
              </a:ext>
            </a:extLst>
          </p:cNvPr>
          <p:cNvSpPr txBox="1"/>
          <p:nvPr/>
        </p:nvSpPr>
        <p:spPr>
          <a:xfrm>
            <a:off x="1727860" y="1044500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3 dots 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3 red dots and 0 black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there are 3 dots altogether. 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337A560-F8D1-4223-BFCB-1B5D6453B874}"/>
              </a:ext>
            </a:extLst>
          </p:cNvPr>
          <p:cNvGrpSpPr/>
          <p:nvPr/>
        </p:nvGrpSpPr>
        <p:grpSpPr>
          <a:xfrm>
            <a:off x="3595585" y="2887728"/>
            <a:ext cx="1952829" cy="1726705"/>
            <a:chOff x="3437761" y="2477181"/>
            <a:chExt cx="1952829" cy="1726705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F09CF82-A81D-412B-8672-67FF39852C41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D9FF3B60-6746-4B23-9951-257ADBEEA402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F1058AD9-33EC-4099-8921-12BC242DADF6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75876B8C-112C-4D65-B8E4-B5C7FDA1CA3B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02011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These animals are going to play a game together today.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322" y="2611157"/>
            <a:ext cx="1159135" cy="125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enguin, Bird, Animal, Aquatic Bird">
            <a:extLst>
              <a:ext uri="{FF2B5EF4-FFF2-40B4-BE49-F238E27FC236}">
                <a16:creationId xmlns:a16="http://schemas.microsoft.com/office/drawing/2014/main" id="{8C8492CC-A5BE-4FC2-A0EA-F8A67372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353" y="2687708"/>
            <a:ext cx="1009688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nimals, Cartoon, Green, Happy">
            <a:extLst>
              <a:ext uri="{FF2B5EF4-FFF2-40B4-BE49-F238E27FC236}">
                <a16:creationId xmlns:a16="http://schemas.microsoft.com/office/drawing/2014/main" id="{5C9FF812-B8D7-44F3-B0C3-010BD0731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107" y="2956274"/>
            <a:ext cx="1397644" cy="93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543" y="2586036"/>
            <a:ext cx="1159135" cy="127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rog, Cartoon, Toad, Character, Cute">
            <a:extLst>
              <a:ext uri="{FF2B5EF4-FFF2-40B4-BE49-F238E27FC236}">
                <a16:creationId xmlns:a16="http://schemas.microsoft.com/office/drawing/2014/main" id="{2F4FB22C-7AD4-4B25-89F5-1679F4023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406" y="2687708"/>
            <a:ext cx="835435" cy="117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ippo, Hippopotamus, Cartoon, Grey">
            <a:extLst>
              <a:ext uri="{FF2B5EF4-FFF2-40B4-BE49-F238E27FC236}">
                <a16:creationId xmlns:a16="http://schemas.microsoft.com/office/drawing/2014/main" id="{37FEA5B4-FD3E-44F9-AAD4-D37D44009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56" y="2687708"/>
            <a:ext cx="97085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27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is a hoop and 5 balls.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Each of the animals is going to try and throw the balls into the hoop.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322" y="2611157"/>
            <a:ext cx="1159135" cy="125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enguin, Bird, Animal, Aquatic Bird">
            <a:extLst>
              <a:ext uri="{FF2B5EF4-FFF2-40B4-BE49-F238E27FC236}">
                <a16:creationId xmlns:a16="http://schemas.microsoft.com/office/drawing/2014/main" id="{8C8492CC-A5BE-4FC2-A0EA-F8A67372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353" y="2687708"/>
            <a:ext cx="1009688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nimals, Cartoon, Green, Happy">
            <a:extLst>
              <a:ext uri="{FF2B5EF4-FFF2-40B4-BE49-F238E27FC236}">
                <a16:creationId xmlns:a16="http://schemas.microsoft.com/office/drawing/2014/main" id="{5C9FF812-B8D7-44F3-B0C3-010BD0731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107" y="2956274"/>
            <a:ext cx="1397644" cy="93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543" y="2586036"/>
            <a:ext cx="1159135" cy="127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rog, Cartoon, Toad, Character, Cute">
            <a:extLst>
              <a:ext uri="{FF2B5EF4-FFF2-40B4-BE49-F238E27FC236}">
                <a16:creationId xmlns:a16="http://schemas.microsoft.com/office/drawing/2014/main" id="{2F4FB22C-7AD4-4B25-89F5-1679F4023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406" y="2687708"/>
            <a:ext cx="835435" cy="117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ippo, Hippopotamus, Cartoon, Grey">
            <a:extLst>
              <a:ext uri="{FF2B5EF4-FFF2-40B4-BE49-F238E27FC236}">
                <a16:creationId xmlns:a16="http://schemas.microsoft.com/office/drawing/2014/main" id="{37FEA5B4-FD3E-44F9-AAD4-D37D44009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56" y="2687708"/>
            <a:ext cx="97085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594472" y="4602223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50" name="Picture 2" descr="Marbles, Colorful, Round, Glass, Shining">
            <a:extLst>
              <a:ext uri="{FF2B5EF4-FFF2-40B4-BE49-F238E27FC236}">
                <a16:creationId xmlns:a16="http://schemas.microsoft.com/office/drawing/2014/main" id="{B107EED4-E867-4F69-A74B-F49DE10AD8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1071455" y="4872500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arbles, Colorful, Round, Glass, Shining">
            <a:extLst>
              <a:ext uri="{FF2B5EF4-FFF2-40B4-BE49-F238E27FC236}">
                <a16:creationId xmlns:a16="http://schemas.microsoft.com/office/drawing/2014/main" id="{814A34F5-4CDB-4EF4-AA1C-CF260E3CF5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1604259" y="5409945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arbles, Colorful, Round, Glass, Shining">
            <a:extLst>
              <a:ext uri="{FF2B5EF4-FFF2-40B4-BE49-F238E27FC236}">
                <a16:creationId xmlns:a16="http://schemas.microsoft.com/office/drawing/2014/main" id="{B34EDAE7-EB30-4760-8505-F298B59B34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1942321" y="4572174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Marbles, Colorful, Round, Glass, Shining">
            <a:extLst>
              <a:ext uri="{FF2B5EF4-FFF2-40B4-BE49-F238E27FC236}">
                <a16:creationId xmlns:a16="http://schemas.microsoft.com/office/drawing/2014/main" id="{8A8ED7E0-1FC2-4C75-AA91-E438C5D2BF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2738819" y="4742664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Marbles, Colorful, Round, Glass, Shining">
            <a:extLst>
              <a:ext uri="{FF2B5EF4-FFF2-40B4-BE49-F238E27FC236}">
                <a16:creationId xmlns:a16="http://schemas.microsoft.com/office/drawing/2014/main" id="{97A78051-35BC-40DE-AE6D-5E2D83D079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2394848" y="5361698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517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1" y="1012855"/>
            <a:ext cx="8305798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are going to see how many balls land inside the hoop and how many land outside the hoop.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They will get a point for every ball that lands inside the hoop.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322" y="2611157"/>
            <a:ext cx="1159135" cy="125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enguin, Bird, Animal, Aquatic Bird">
            <a:extLst>
              <a:ext uri="{FF2B5EF4-FFF2-40B4-BE49-F238E27FC236}">
                <a16:creationId xmlns:a16="http://schemas.microsoft.com/office/drawing/2014/main" id="{8C8492CC-A5BE-4FC2-A0EA-F8A67372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353" y="2687708"/>
            <a:ext cx="1009688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nimals, Cartoon, Green, Happy">
            <a:extLst>
              <a:ext uri="{FF2B5EF4-FFF2-40B4-BE49-F238E27FC236}">
                <a16:creationId xmlns:a16="http://schemas.microsoft.com/office/drawing/2014/main" id="{5C9FF812-B8D7-44F3-B0C3-010BD0731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107" y="2956274"/>
            <a:ext cx="1397644" cy="93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543" y="2586036"/>
            <a:ext cx="1159135" cy="127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rog, Cartoon, Toad, Character, Cute">
            <a:extLst>
              <a:ext uri="{FF2B5EF4-FFF2-40B4-BE49-F238E27FC236}">
                <a16:creationId xmlns:a16="http://schemas.microsoft.com/office/drawing/2014/main" id="{2F4FB22C-7AD4-4B25-89F5-1679F4023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406" y="2687708"/>
            <a:ext cx="835435" cy="117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ippo, Hippopotamus, Cartoon, Grey">
            <a:extLst>
              <a:ext uri="{FF2B5EF4-FFF2-40B4-BE49-F238E27FC236}">
                <a16:creationId xmlns:a16="http://schemas.microsoft.com/office/drawing/2014/main" id="{37FEA5B4-FD3E-44F9-AAD4-D37D44009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56" y="2687708"/>
            <a:ext cx="97085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594472" y="4602223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050" name="Picture 2" descr="Marbles, Colorful, Round, Glass, Shining">
            <a:extLst>
              <a:ext uri="{FF2B5EF4-FFF2-40B4-BE49-F238E27FC236}">
                <a16:creationId xmlns:a16="http://schemas.microsoft.com/office/drawing/2014/main" id="{B107EED4-E867-4F69-A74B-F49DE10AD8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1071455" y="4872500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Marbles, Colorful, Round, Glass, Shining">
            <a:extLst>
              <a:ext uri="{FF2B5EF4-FFF2-40B4-BE49-F238E27FC236}">
                <a16:creationId xmlns:a16="http://schemas.microsoft.com/office/drawing/2014/main" id="{814A34F5-4CDB-4EF4-AA1C-CF260E3CF5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1604259" y="5409945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arbles, Colorful, Round, Glass, Shining">
            <a:extLst>
              <a:ext uri="{FF2B5EF4-FFF2-40B4-BE49-F238E27FC236}">
                <a16:creationId xmlns:a16="http://schemas.microsoft.com/office/drawing/2014/main" id="{B34EDAE7-EB30-4760-8505-F298B59B34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1942321" y="4572174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Marbles, Colorful, Round, Glass, Shining">
            <a:extLst>
              <a:ext uri="{FF2B5EF4-FFF2-40B4-BE49-F238E27FC236}">
                <a16:creationId xmlns:a16="http://schemas.microsoft.com/office/drawing/2014/main" id="{8A8ED7E0-1FC2-4C75-AA91-E438C5D2BF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2738819" y="4742664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Marbles, Colorful, Round, Glass, Shining">
            <a:extLst>
              <a:ext uri="{FF2B5EF4-FFF2-40B4-BE49-F238E27FC236}">
                <a16:creationId xmlns:a16="http://schemas.microsoft.com/office/drawing/2014/main" id="{97A78051-35BC-40DE-AE6D-5E2D83D079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2394848" y="5361698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503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621" y="1012855"/>
            <a:ext cx="5866759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hippo goes first.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balls have landed inside the hoop?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pic>
        <p:nvPicPr>
          <p:cNvPr id="1038" name="Picture 14" descr="Hippo, Hippopotamus, Cartoon, Grey">
            <a:extLst>
              <a:ext uri="{FF2B5EF4-FFF2-40B4-BE49-F238E27FC236}">
                <a16:creationId xmlns:a16="http://schemas.microsoft.com/office/drawing/2014/main" id="{37FEA5B4-FD3E-44F9-AAD4-D37D44009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21" y="3745770"/>
            <a:ext cx="1514713" cy="187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4324058" y="4143082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6057900" y="5167094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798261" y="3816077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594759" y="3816077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125232" y="4212944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40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621" y="1012855"/>
            <a:ext cx="5866759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3 balls have landed inside the hoop.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have landed outside the hoop?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pic>
        <p:nvPicPr>
          <p:cNvPr id="1038" name="Picture 14" descr="Hippo, Hippopotamus, Cartoon, Grey">
            <a:extLst>
              <a:ext uri="{FF2B5EF4-FFF2-40B4-BE49-F238E27FC236}">
                <a16:creationId xmlns:a16="http://schemas.microsoft.com/office/drawing/2014/main" id="{37FEA5B4-FD3E-44F9-AAD4-D37D44009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21" y="3745770"/>
            <a:ext cx="1514713" cy="187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4324058" y="4143082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6057900" y="5167094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798261" y="3816077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594759" y="3816077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125232" y="4212944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62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029986" y="1012855"/>
            <a:ext cx="708402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2 balls have landed outside the hoop.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pic>
        <p:nvPicPr>
          <p:cNvPr id="1038" name="Picture 14" descr="Hippo, Hippopotamus, Cartoon, Grey">
            <a:extLst>
              <a:ext uri="{FF2B5EF4-FFF2-40B4-BE49-F238E27FC236}">
                <a16:creationId xmlns:a16="http://schemas.microsoft.com/office/drawing/2014/main" id="{37FEA5B4-FD3E-44F9-AAD4-D37D44009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21" y="3745770"/>
            <a:ext cx="1514713" cy="187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4324058" y="4143082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6057900" y="5167094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798261" y="3816077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594759" y="3816077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125232" y="4212944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66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029986" y="1012855"/>
            <a:ext cx="708402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hippo got 3 balls in the hoop so he scores 3 points.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pic>
        <p:nvPicPr>
          <p:cNvPr id="1038" name="Picture 14" descr="Hippo, Hippopotamus, Cartoon, Grey">
            <a:extLst>
              <a:ext uri="{FF2B5EF4-FFF2-40B4-BE49-F238E27FC236}">
                <a16:creationId xmlns:a16="http://schemas.microsoft.com/office/drawing/2014/main" id="{37FEA5B4-FD3E-44F9-AAD4-D37D44009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21" y="3745770"/>
            <a:ext cx="1514713" cy="187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4324058" y="4143082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6057900" y="5167094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798261" y="3816077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594759" y="3816077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125232" y="4212944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C431C49-30C4-4AE9-A60A-A711AECD1F02}"/>
              </a:ext>
            </a:extLst>
          </p:cNvPr>
          <p:cNvSpPr/>
          <p:nvPr/>
        </p:nvSpPr>
        <p:spPr>
          <a:xfrm>
            <a:off x="3186404" y="1920733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DD25D35-CB92-46D5-B87A-55A5FF526461}"/>
              </a:ext>
            </a:extLst>
          </p:cNvPr>
          <p:cNvGrpSpPr/>
          <p:nvPr/>
        </p:nvGrpSpPr>
        <p:grpSpPr>
          <a:xfrm>
            <a:off x="4029268" y="2325047"/>
            <a:ext cx="1085465" cy="839757"/>
            <a:chOff x="4043264" y="2325047"/>
            <a:chExt cx="1085465" cy="83975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6B95FB7-193A-47DF-8CBD-127D03D5DE68}"/>
                </a:ext>
              </a:extLst>
            </p:cNvPr>
            <p:cNvCxnSpPr/>
            <p:nvPr/>
          </p:nvCxnSpPr>
          <p:spPr>
            <a:xfrm>
              <a:off x="4581331" y="2325049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095F2B60-6DE4-4D74-ABF8-C61D49661CCA}"/>
                </a:ext>
              </a:extLst>
            </p:cNvPr>
            <p:cNvCxnSpPr/>
            <p:nvPr/>
          </p:nvCxnSpPr>
          <p:spPr>
            <a:xfrm>
              <a:off x="4043264" y="2325048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4FCA3917-0015-4C6D-979E-A235554EF84E}"/>
                </a:ext>
              </a:extLst>
            </p:cNvPr>
            <p:cNvCxnSpPr/>
            <p:nvPr/>
          </p:nvCxnSpPr>
          <p:spPr>
            <a:xfrm>
              <a:off x="5128729" y="2325047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5747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 3.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pic>
        <p:nvPicPr>
          <p:cNvPr id="1038" name="Picture 14" descr="Hippo, Hippopotamus, Cartoon, Grey">
            <a:extLst>
              <a:ext uri="{FF2B5EF4-FFF2-40B4-BE49-F238E27FC236}">
                <a16:creationId xmlns:a16="http://schemas.microsoft.com/office/drawing/2014/main" id="{37FEA5B4-FD3E-44F9-AAD4-D37D44009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21" y="3745770"/>
            <a:ext cx="1514713" cy="187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4324058" y="4143082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6057900" y="5167094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798261" y="3816077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594759" y="3816077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125232" y="4212944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C431C49-30C4-4AE9-A60A-A711AECD1F02}"/>
              </a:ext>
            </a:extLst>
          </p:cNvPr>
          <p:cNvSpPr/>
          <p:nvPr/>
        </p:nvSpPr>
        <p:spPr>
          <a:xfrm>
            <a:off x="3186404" y="1920733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DD25D35-CB92-46D5-B87A-55A5FF526461}"/>
              </a:ext>
            </a:extLst>
          </p:cNvPr>
          <p:cNvGrpSpPr/>
          <p:nvPr/>
        </p:nvGrpSpPr>
        <p:grpSpPr>
          <a:xfrm>
            <a:off x="4029268" y="2325047"/>
            <a:ext cx="1085465" cy="839757"/>
            <a:chOff x="4043264" y="2325047"/>
            <a:chExt cx="1085465" cy="83975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6B95FB7-193A-47DF-8CBD-127D03D5DE68}"/>
                </a:ext>
              </a:extLst>
            </p:cNvPr>
            <p:cNvCxnSpPr/>
            <p:nvPr/>
          </p:nvCxnSpPr>
          <p:spPr>
            <a:xfrm>
              <a:off x="4581331" y="2325049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095F2B60-6DE4-4D74-ABF8-C61D49661CCA}"/>
                </a:ext>
              </a:extLst>
            </p:cNvPr>
            <p:cNvCxnSpPr/>
            <p:nvPr/>
          </p:nvCxnSpPr>
          <p:spPr>
            <a:xfrm>
              <a:off x="4043264" y="2325048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4FCA3917-0015-4C6D-979E-A235554EF84E}"/>
                </a:ext>
              </a:extLst>
            </p:cNvPr>
            <p:cNvCxnSpPr/>
            <p:nvPr/>
          </p:nvCxnSpPr>
          <p:spPr>
            <a:xfrm>
              <a:off x="5128729" y="2325047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E1A78AB7-F34D-44C4-BE8E-BC9740B87829}"/>
              </a:ext>
            </a:extLst>
          </p:cNvPr>
          <p:cNvSpPr/>
          <p:nvPr/>
        </p:nvSpPr>
        <p:spPr>
          <a:xfrm>
            <a:off x="6209671" y="227225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16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Now it is the sheep's turn.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balls have landed inside the hoop?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5456468" y="4288238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6122136" y="3987166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798261" y="3816077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594759" y="3816077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8073004" y="4966911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Lamb, Sheep, Cute, Farm, Animal, Baby">
            <a:extLst>
              <a:ext uri="{FF2B5EF4-FFF2-40B4-BE49-F238E27FC236}">
                <a16:creationId xmlns:a16="http://schemas.microsoft.com/office/drawing/2014/main" id="{88AC128B-A8E6-426C-A757-242E26006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34" y="3745094"/>
            <a:ext cx="1954991" cy="210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416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72143" y="1012855"/>
            <a:ext cx="6199714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4 balls have landed inside the hoop.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balls have landed outside the hoop?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5456468" y="4288238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6122136" y="3987166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798261" y="3816077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594759" y="3816077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8073004" y="4966911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Lamb, Sheep, Cute, Farm, Animal, Baby">
            <a:extLst>
              <a:ext uri="{FF2B5EF4-FFF2-40B4-BE49-F238E27FC236}">
                <a16:creationId xmlns:a16="http://schemas.microsoft.com/office/drawing/2014/main" id="{88AC128B-A8E6-426C-A757-242E26006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34" y="3745094"/>
            <a:ext cx="1954991" cy="210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89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72143" y="1012855"/>
            <a:ext cx="6199714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1 ball has landed outside the hoop.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5456468" y="4288238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6122136" y="3987166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798261" y="3816077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594759" y="3816077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8073004" y="4966911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Lamb, Sheep, Cute, Farm, Animal, Baby">
            <a:extLst>
              <a:ext uri="{FF2B5EF4-FFF2-40B4-BE49-F238E27FC236}">
                <a16:creationId xmlns:a16="http://schemas.microsoft.com/office/drawing/2014/main" id="{88AC128B-A8E6-426C-A757-242E26006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34" y="3745094"/>
            <a:ext cx="1954991" cy="210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22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72143" y="1012855"/>
            <a:ext cx="6199714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sheep got 4 balls inside the hoop so she has scored 4 points.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5456468" y="4288238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6122136" y="3987166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798261" y="3816077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594759" y="3816077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8073004" y="4966911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Lamb, Sheep, Cute, Farm, Animal, Baby">
            <a:extLst>
              <a:ext uri="{FF2B5EF4-FFF2-40B4-BE49-F238E27FC236}">
                <a16:creationId xmlns:a16="http://schemas.microsoft.com/office/drawing/2014/main" id="{88AC128B-A8E6-426C-A757-242E26006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34" y="3745094"/>
            <a:ext cx="1954991" cy="210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DCB2D72-6E41-43A3-AEEC-883BD0A86F1F}"/>
              </a:ext>
            </a:extLst>
          </p:cNvPr>
          <p:cNvSpPr/>
          <p:nvPr/>
        </p:nvSpPr>
        <p:spPr>
          <a:xfrm>
            <a:off x="3186404" y="1970279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9E11D81-38BA-4BE4-B5BE-F1F22342AC45}"/>
              </a:ext>
            </a:extLst>
          </p:cNvPr>
          <p:cNvGrpSpPr/>
          <p:nvPr/>
        </p:nvGrpSpPr>
        <p:grpSpPr>
          <a:xfrm>
            <a:off x="3758915" y="2325047"/>
            <a:ext cx="1626171" cy="839757"/>
            <a:chOff x="3488562" y="2325047"/>
            <a:chExt cx="1626171" cy="839757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5B5042FE-56B9-40C0-A09F-CBE1AB2D6798}"/>
                </a:ext>
              </a:extLst>
            </p:cNvPr>
            <p:cNvGrpSpPr/>
            <p:nvPr/>
          </p:nvGrpSpPr>
          <p:grpSpPr>
            <a:xfrm>
              <a:off x="4029268" y="2325047"/>
              <a:ext cx="1085465" cy="839757"/>
              <a:chOff x="4043264" y="2325047"/>
              <a:chExt cx="1085465" cy="839757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16ED7680-A577-4D44-8AB3-5B196347FE46}"/>
                  </a:ext>
                </a:extLst>
              </p:cNvPr>
              <p:cNvCxnSpPr/>
              <p:nvPr/>
            </p:nvCxnSpPr>
            <p:spPr>
              <a:xfrm>
                <a:off x="4581331" y="2325049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F59269A4-382C-47B1-8047-D7A6FC7E33F8}"/>
                  </a:ext>
                </a:extLst>
              </p:cNvPr>
              <p:cNvCxnSpPr/>
              <p:nvPr/>
            </p:nvCxnSpPr>
            <p:spPr>
              <a:xfrm>
                <a:off x="4043264" y="2325048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C85781F-F51D-4BF9-BDF8-7DA85A96E2D3}"/>
                  </a:ext>
                </a:extLst>
              </p:cNvPr>
              <p:cNvCxnSpPr/>
              <p:nvPr/>
            </p:nvCxnSpPr>
            <p:spPr>
              <a:xfrm>
                <a:off x="5128729" y="2325047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7A3AE8B-5E02-4131-816A-11846DCE290E}"/>
                </a:ext>
              </a:extLst>
            </p:cNvPr>
            <p:cNvCxnSpPr/>
            <p:nvPr/>
          </p:nvCxnSpPr>
          <p:spPr>
            <a:xfrm>
              <a:off x="3488562" y="2325047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3759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72143" y="1012855"/>
            <a:ext cx="6199714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 4.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5456468" y="4288238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6122136" y="3987166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798261" y="3816077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594759" y="3816077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8073004" y="4966911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Lamb, Sheep, Cute, Farm, Animal, Baby">
            <a:extLst>
              <a:ext uri="{FF2B5EF4-FFF2-40B4-BE49-F238E27FC236}">
                <a16:creationId xmlns:a16="http://schemas.microsoft.com/office/drawing/2014/main" id="{88AC128B-A8E6-426C-A757-242E26006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34" y="3745094"/>
            <a:ext cx="1954991" cy="210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DCB2D72-6E41-43A3-AEEC-883BD0A86F1F}"/>
              </a:ext>
            </a:extLst>
          </p:cNvPr>
          <p:cNvSpPr/>
          <p:nvPr/>
        </p:nvSpPr>
        <p:spPr>
          <a:xfrm>
            <a:off x="3186404" y="1970279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9E11D81-38BA-4BE4-B5BE-F1F22342AC45}"/>
              </a:ext>
            </a:extLst>
          </p:cNvPr>
          <p:cNvGrpSpPr/>
          <p:nvPr/>
        </p:nvGrpSpPr>
        <p:grpSpPr>
          <a:xfrm>
            <a:off x="3758915" y="2325047"/>
            <a:ext cx="1626171" cy="839757"/>
            <a:chOff x="3488562" y="2325047"/>
            <a:chExt cx="1626171" cy="839757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5B5042FE-56B9-40C0-A09F-CBE1AB2D6798}"/>
                </a:ext>
              </a:extLst>
            </p:cNvPr>
            <p:cNvGrpSpPr/>
            <p:nvPr/>
          </p:nvGrpSpPr>
          <p:grpSpPr>
            <a:xfrm>
              <a:off x="4029268" y="2325047"/>
              <a:ext cx="1085465" cy="839757"/>
              <a:chOff x="4043264" y="2325047"/>
              <a:chExt cx="1085465" cy="839757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16ED7680-A577-4D44-8AB3-5B196347FE46}"/>
                  </a:ext>
                </a:extLst>
              </p:cNvPr>
              <p:cNvCxnSpPr/>
              <p:nvPr/>
            </p:nvCxnSpPr>
            <p:spPr>
              <a:xfrm>
                <a:off x="4581331" y="2325049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F59269A4-382C-47B1-8047-D7A6FC7E33F8}"/>
                  </a:ext>
                </a:extLst>
              </p:cNvPr>
              <p:cNvCxnSpPr/>
              <p:nvPr/>
            </p:nvCxnSpPr>
            <p:spPr>
              <a:xfrm>
                <a:off x="4043264" y="2325048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C85781F-F51D-4BF9-BDF8-7DA85A96E2D3}"/>
                  </a:ext>
                </a:extLst>
              </p:cNvPr>
              <p:cNvCxnSpPr/>
              <p:nvPr/>
            </p:nvCxnSpPr>
            <p:spPr>
              <a:xfrm>
                <a:off x="5128729" y="2325047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7A3AE8B-5E02-4131-816A-11846DCE290E}"/>
                </a:ext>
              </a:extLst>
            </p:cNvPr>
            <p:cNvCxnSpPr/>
            <p:nvPr/>
          </p:nvCxnSpPr>
          <p:spPr>
            <a:xfrm>
              <a:off x="3488562" y="2325047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ACAA8DFC-EDEA-49A3-9065-8D523EF1F03C}"/>
              </a:ext>
            </a:extLst>
          </p:cNvPr>
          <p:cNvSpPr/>
          <p:nvPr/>
        </p:nvSpPr>
        <p:spPr>
          <a:xfrm>
            <a:off x="6209671" y="227225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83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72143" y="1012855"/>
            <a:ext cx="6199714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the hippo and the sheep again. </a:t>
            </a:r>
            <a:b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</a:br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their scores.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Who scored the most?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ED45539-4322-42DF-A7C1-65F3344485C6}"/>
              </a:ext>
            </a:extLst>
          </p:cNvPr>
          <p:cNvGrpSpPr/>
          <p:nvPr/>
        </p:nvGrpSpPr>
        <p:grpSpPr>
          <a:xfrm>
            <a:off x="2448979" y="2713459"/>
            <a:ext cx="4246041" cy="3138200"/>
            <a:chOff x="2417307" y="2670850"/>
            <a:chExt cx="4246041" cy="3138200"/>
          </a:xfrm>
        </p:grpSpPr>
        <p:pic>
          <p:nvPicPr>
            <p:cNvPr id="42" name="Picture 4" descr="Lamb, Sheep, Cute, Farm, Animal, Baby">
              <a:extLst>
                <a:ext uri="{FF2B5EF4-FFF2-40B4-BE49-F238E27FC236}">
                  <a16:creationId xmlns:a16="http://schemas.microsoft.com/office/drawing/2014/main" id="{3BECFC82-643D-49EE-A2D4-FE7CF5A6FD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7307" y="4430948"/>
              <a:ext cx="1277615" cy="13781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0FB221D4-DA3E-41F9-B20A-03EFC22B9C5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868838" y="4555225"/>
              <a:ext cx="1898943" cy="1129548"/>
              <a:chOff x="3186404" y="1970279"/>
              <a:chExt cx="2771192" cy="1648388"/>
            </a:xfrm>
          </p:grpSpPr>
          <p:sp>
            <p:nvSpPr>
              <p:cNvPr id="53" name="Rectangle: Rounded Corners 52">
                <a:extLst>
                  <a:ext uri="{FF2B5EF4-FFF2-40B4-BE49-F238E27FC236}">
                    <a16:creationId xmlns:a16="http://schemas.microsoft.com/office/drawing/2014/main" id="{CEE670C4-01F0-4724-BEBC-43538EF04396}"/>
                  </a:ext>
                </a:extLst>
              </p:cNvPr>
              <p:cNvSpPr/>
              <p:nvPr/>
            </p:nvSpPr>
            <p:spPr>
              <a:xfrm>
                <a:off x="3186404" y="1970279"/>
                <a:ext cx="2771192" cy="1648388"/>
              </a:xfrm>
              <a:prstGeom prst="roundRect">
                <a:avLst/>
              </a:prstGeom>
              <a:solidFill>
                <a:schemeClr val="tx1"/>
              </a:solidFill>
              <a:ln w="5715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E651C08A-FE11-4263-9DEC-5147D3B846E6}"/>
                  </a:ext>
                </a:extLst>
              </p:cNvPr>
              <p:cNvGrpSpPr/>
              <p:nvPr/>
            </p:nvGrpSpPr>
            <p:grpSpPr>
              <a:xfrm>
                <a:off x="3758915" y="2325047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55" name="Group 54">
                  <a:extLst>
                    <a:ext uri="{FF2B5EF4-FFF2-40B4-BE49-F238E27FC236}">
                      <a16:creationId xmlns:a16="http://schemas.microsoft.com/office/drawing/2014/main" id="{04C0D43A-2568-4654-B8CB-E63167DFDAA9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57" name="Straight Connector 56">
                    <a:extLst>
                      <a:ext uri="{FF2B5EF4-FFF2-40B4-BE49-F238E27FC236}">
                        <a16:creationId xmlns:a16="http://schemas.microsoft.com/office/drawing/2014/main" id="{1513D1B3-9FA4-4D68-B408-CAE0CD7F9DA1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8" name="Straight Connector 57">
                    <a:extLst>
                      <a:ext uri="{FF2B5EF4-FFF2-40B4-BE49-F238E27FC236}">
                        <a16:creationId xmlns:a16="http://schemas.microsoft.com/office/drawing/2014/main" id="{D0BB9200-EB0E-418F-BC6E-BF42DCF6E270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9" name="Straight Connector 58">
                    <a:extLst>
                      <a:ext uri="{FF2B5EF4-FFF2-40B4-BE49-F238E27FC236}">
                        <a16:creationId xmlns:a16="http://schemas.microsoft.com/office/drawing/2014/main" id="{0C1E40F2-0A4F-4346-B285-4EB80F82DE2A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56" name="Straight Connector 55">
                  <a:extLst>
                    <a:ext uri="{FF2B5EF4-FFF2-40B4-BE49-F238E27FC236}">
                      <a16:creationId xmlns:a16="http://schemas.microsoft.com/office/drawing/2014/main" id="{1309AA55-B78A-46EC-B66D-3EC7436D267A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788E5648-E77B-4261-BD2B-F1C34E58D063}"/>
                </a:ext>
              </a:extLst>
            </p:cNvPr>
            <p:cNvSpPr/>
            <p:nvPr/>
          </p:nvSpPr>
          <p:spPr>
            <a:xfrm>
              <a:off x="5986537" y="4652137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4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  <p:pic>
          <p:nvPicPr>
            <p:cNvPr id="45" name="Picture 14" descr="Hippo, Hippopotamus, Cartoon, Grey">
              <a:extLst>
                <a:ext uri="{FF2B5EF4-FFF2-40B4-BE49-F238E27FC236}">
                  <a16:creationId xmlns:a16="http://schemas.microsoft.com/office/drawing/2014/main" id="{015AFCCB-64D8-4B68-A7E8-38A7E86C58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6042" y="2670850"/>
              <a:ext cx="1114642" cy="13781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91C3C082-8ECA-47A3-B63D-238626D0EAA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868838" y="2786399"/>
              <a:ext cx="1900375" cy="1130400"/>
              <a:chOff x="3186404" y="1920733"/>
              <a:chExt cx="2771192" cy="1648388"/>
            </a:xfrm>
          </p:grpSpPr>
          <p:sp>
            <p:nvSpPr>
              <p:cNvPr id="48" name="Rectangle: Rounded Corners 47">
                <a:extLst>
                  <a:ext uri="{FF2B5EF4-FFF2-40B4-BE49-F238E27FC236}">
                    <a16:creationId xmlns:a16="http://schemas.microsoft.com/office/drawing/2014/main" id="{D30949EF-7F72-4E5D-BB63-E3F8C48A2022}"/>
                  </a:ext>
                </a:extLst>
              </p:cNvPr>
              <p:cNvSpPr/>
              <p:nvPr/>
            </p:nvSpPr>
            <p:spPr>
              <a:xfrm>
                <a:off x="3186404" y="1920733"/>
                <a:ext cx="2771192" cy="1648388"/>
              </a:xfrm>
              <a:prstGeom prst="roundRect">
                <a:avLst/>
              </a:prstGeom>
              <a:solidFill>
                <a:schemeClr val="tx1"/>
              </a:solidFill>
              <a:ln w="5715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CA03BD62-7646-4EB9-9BA3-0CB0CBA67D35}"/>
                  </a:ext>
                </a:extLst>
              </p:cNvPr>
              <p:cNvGrpSpPr/>
              <p:nvPr/>
            </p:nvGrpSpPr>
            <p:grpSpPr>
              <a:xfrm>
                <a:off x="4029268" y="2325047"/>
                <a:ext cx="1085465" cy="839757"/>
                <a:chOff x="4043264" y="2325047"/>
                <a:chExt cx="1085465" cy="839757"/>
              </a:xfrm>
            </p:grpSpPr>
            <p:cxnSp>
              <p:nvCxnSpPr>
                <p:cNvPr id="50" name="Straight Connector 49">
                  <a:extLst>
                    <a:ext uri="{FF2B5EF4-FFF2-40B4-BE49-F238E27FC236}">
                      <a16:creationId xmlns:a16="http://schemas.microsoft.com/office/drawing/2014/main" id="{11D10CB1-9224-4702-9A6C-D455505DB0A0}"/>
                    </a:ext>
                  </a:extLst>
                </p:cNvPr>
                <p:cNvCxnSpPr/>
                <p:nvPr/>
              </p:nvCxnSpPr>
              <p:spPr>
                <a:xfrm>
                  <a:off x="4581331" y="2325049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39F29004-665D-45CD-B675-437920E7E3C0}"/>
                    </a:ext>
                  </a:extLst>
                </p:cNvPr>
                <p:cNvCxnSpPr/>
                <p:nvPr/>
              </p:nvCxnSpPr>
              <p:spPr>
                <a:xfrm>
                  <a:off x="4043264" y="2325048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72DE1F85-B39B-44D3-98CE-D7A7D1252A58}"/>
                    </a:ext>
                  </a:extLst>
                </p:cNvPr>
                <p:cNvCxnSpPr/>
                <p:nvPr/>
              </p:nvCxnSpPr>
              <p:spPr>
                <a:xfrm>
                  <a:off x="5128729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5473C5E5-0DA0-4584-B486-28223C15F19B}"/>
                </a:ext>
              </a:extLst>
            </p:cNvPr>
            <p:cNvSpPr/>
            <p:nvPr/>
          </p:nvSpPr>
          <p:spPr>
            <a:xfrm>
              <a:off x="5986536" y="2925992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3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640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0" y="1012855"/>
            <a:ext cx="83058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sheep scored the most because she got 4 balls in the hoop. The hippo got fewer than 4 balls in the hoop because the hippo only got 3 balls inside the hoop.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A46B0DC-5A46-44FE-B98E-53068A9B9DD0}"/>
              </a:ext>
            </a:extLst>
          </p:cNvPr>
          <p:cNvGrpSpPr/>
          <p:nvPr/>
        </p:nvGrpSpPr>
        <p:grpSpPr>
          <a:xfrm>
            <a:off x="2448979" y="2713459"/>
            <a:ext cx="4246041" cy="3138200"/>
            <a:chOff x="2417307" y="2670850"/>
            <a:chExt cx="4246041" cy="3138200"/>
          </a:xfrm>
        </p:grpSpPr>
        <p:pic>
          <p:nvPicPr>
            <p:cNvPr id="33" name="Picture 4" descr="Lamb, Sheep, Cute, Farm, Animal, Baby">
              <a:extLst>
                <a:ext uri="{FF2B5EF4-FFF2-40B4-BE49-F238E27FC236}">
                  <a16:creationId xmlns:a16="http://schemas.microsoft.com/office/drawing/2014/main" id="{88AC128B-A8E6-426C-A757-242E260064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7307" y="4430948"/>
              <a:ext cx="1277615" cy="13781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3A0E9551-8457-47E6-934B-59ADD226BC4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868838" y="4555225"/>
              <a:ext cx="1898943" cy="1129548"/>
              <a:chOff x="3186404" y="1970279"/>
              <a:chExt cx="2771192" cy="1648388"/>
            </a:xfrm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5DCB2D72-6E41-43A3-AEEC-883BD0A86F1F}"/>
                  </a:ext>
                </a:extLst>
              </p:cNvPr>
              <p:cNvSpPr/>
              <p:nvPr/>
            </p:nvSpPr>
            <p:spPr>
              <a:xfrm>
                <a:off x="3186404" y="1970279"/>
                <a:ext cx="2771192" cy="1648388"/>
              </a:xfrm>
              <a:prstGeom prst="roundRect">
                <a:avLst/>
              </a:prstGeom>
              <a:solidFill>
                <a:schemeClr val="tx1"/>
              </a:solidFill>
              <a:ln w="5715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C9E11D81-38BA-4BE4-B5BE-F1F22342AC45}"/>
                  </a:ext>
                </a:extLst>
              </p:cNvPr>
              <p:cNvGrpSpPr/>
              <p:nvPr/>
            </p:nvGrpSpPr>
            <p:grpSpPr>
              <a:xfrm>
                <a:off x="3758915" y="2325047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20" name="Group 19">
                  <a:extLst>
                    <a:ext uri="{FF2B5EF4-FFF2-40B4-BE49-F238E27FC236}">
                      <a16:creationId xmlns:a16="http://schemas.microsoft.com/office/drawing/2014/main" id="{5B5042FE-56B9-40C0-A09F-CBE1AB2D6798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21" name="Straight Connector 20">
                    <a:extLst>
                      <a:ext uri="{FF2B5EF4-FFF2-40B4-BE49-F238E27FC236}">
                        <a16:creationId xmlns:a16="http://schemas.microsoft.com/office/drawing/2014/main" id="{16ED7680-A577-4D44-8AB3-5B196347FE46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Straight Connector 21">
                    <a:extLst>
                      <a:ext uri="{FF2B5EF4-FFF2-40B4-BE49-F238E27FC236}">
                        <a16:creationId xmlns:a16="http://schemas.microsoft.com/office/drawing/2014/main" id="{F59269A4-382C-47B1-8047-D7A6FC7E33F8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Straight Connector 22">
                    <a:extLst>
                      <a:ext uri="{FF2B5EF4-FFF2-40B4-BE49-F238E27FC236}">
                        <a16:creationId xmlns:a16="http://schemas.microsoft.com/office/drawing/2014/main" id="{4C85781F-F51D-4BF9-BDF8-7DA85A96E2D3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9" name="Straight Connector 28">
                  <a:extLst>
                    <a:ext uri="{FF2B5EF4-FFF2-40B4-BE49-F238E27FC236}">
                      <a16:creationId xmlns:a16="http://schemas.microsoft.com/office/drawing/2014/main" id="{A7A3AE8B-5E02-4131-816A-11846DCE290E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ACAA8DFC-EDEA-49A3-9065-8D523EF1F03C}"/>
                </a:ext>
              </a:extLst>
            </p:cNvPr>
            <p:cNvSpPr/>
            <p:nvPr/>
          </p:nvSpPr>
          <p:spPr>
            <a:xfrm>
              <a:off x="5986537" y="4652137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4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  <p:pic>
          <p:nvPicPr>
            <p:cNvPr id="34" name="Picture 14" descr="Hippo, Hippopotamus, Cartoon, Grey">
              <a:extLst>
                <a:ext uri="{FF2B5EF4-FFF2-40B4-BE49-F238E27FC236}">
                  <a16:creationId xmlns:a16="http://schemas.microsoft.com/office/drawing/2014/main" id="{4A9B8693-B2E8-4CEA-BAFD-582D6BB58C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6042" y="2670850"/>
              <a:ext cx="1114642" cy="13781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23E149F-103A-4F6B-BA97-347B041D4E9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868838" y="2786399"/>
              <a:ext cx="1900375" cy="1130400"/>
              <a:chOff x="3186404" y="1920733"/>
              <a:chExt cx="2771192" cy="1648388"/>
            </a:xfrm>
          </p:grpSpPr>
          <p:sp>
            <p:nvSpPr>
              <p:cNvPr id="35" name="Rectangle: Rounded Corners 34">
                <a:extLst>
                  <a:ext uri="{FF2B5EF4-FFF2-40B4-BE49-F238E27FC236}">
                    <a16:creationId xmlns:a16="http://schemas.microsoft.com/office/drawing/2014/main" id="{FB33E5B9-7730-45A6-AA2E-C1E062C38F08}"/>
                  </a:ext>
                </a:extLst>
              </p:cNvPr>
              <p:cNvSpPr/>
              <p:nvPr/>
            </p:nvSpPr>
            <p:spPr>
              <a:xfrm>
                <a:off x="3186404" y="1920733"/>
                <a:ext cx="2771192" cy="1648388"/>
              </a:xfrm>
              <a:prstGeom prst="roundRect">
                <a:avLst/>
              </a:prstGeom>
              <a:solidFill>
                <a:schemeClr val="tx1"/>
              </a:solidFill>
              <a:ln w="5715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122DE4AE-25DA-409B-B25C-C7ADAF8DB3D5}"/>
                  </a:ext>
                </a:extLst>
              </p:cNvPr>
              <p:cNvGrpSpPr/>
              <p:nvPr/>
            </p:nvGrpSpPr>
            <p:grpSpPr>
              <a:xfrm>
                <a:off x="4029268" y="2325047"/>
                <a:ext cx="1085465" cy="839757"/>
                <a:chOff x="4043264" y="2325047"/>
                <a:chExt cx="1085465" cy="839757"/>
              </a:xfrm>
            </p:grpSpPr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9B6434E7-FAC4-4C15-B0B1-AB5F5C753371}"/>
                    </a:ext>
                  </a:extLst>
                </p:cNvPr>
                <p:cNvCxnSpPr/>
                <p:nvPr/>
              </p:nvCxnSpPr>
              <p:spPr>
                <a:xfrm>
                  <a:off x="4581331" y="2325049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>
                  <a:extLst>
                    <a:ext uri="{FF2B5EF4-FFF2-40B4-BE49-F238E27FC236}">
                      <a16:creationId xmlns:a16="http://schemas.microsoft.com/office/drawing/2014/main" id="{2795574F-8666-49B1-BCD6-D6E2033F11F7}"/>
                    </a:ext>
                  </a:extLst>
                </p:cNvPr>
                <p:cNvCxnSpPr/>
                <p:nvPr/>
              </p:nvCxnSpPr>
              <p:spPr>
                <a:xfrm>
                  <a:off x="4043264" y="2325048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>
                  <a:extLst>
                    <a:ext uri="{FF2B5EF4-FFF2-40B4-BE49-F238E27FC236}">
                      <a16:creationId xmlns:a16="http://schemas.microsoft.com/office/drawing/2014/main" id="{00438800-482A-436F-8064-D62F71882E40}"/>
                    </a:ext>
                  </a:extLst>
                </p:cNvPr>
                <p:cNvCxnSpPr/>
                <p:nvPr/>
              </p:nvCxnSpPr>
              <p:spPr>
                <a:xfrm>
                  <a:off x="5128729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05F0B591-29D0-4DCB-B41B-AB071749D883}"/>
                </a:ext>
              </a:extLst>
            </p:cNvPr>
            <p:cNvSpPr/>
            <p:nvPr/>
          </p:nvSpPr>
          <p:spPr>
            <a:xfrm>
              <a:off x="5986536" y="2925992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3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505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Now the penguin is going to have a turn.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balls have landed inside the hoop?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5124051" y="4314766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863882" y="4182037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493169" y="3780775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903548" y="3780775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7251293" y="3990190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Penguin, Bird, Animal, Aquatic Bird">
            <a:extLst>
              <a:ext uri="{FF2B5EF4-FFF2-40B4-BE49-F238E27FC236}">
                <a16:creationId xmlns:a16="http://schemas.microsoft.com/office/drawing/2014/main" id="{92DC69C8-6C0E-41D4-96A1-88FC21A42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81" y="3163994"/>
            <a:ext cx="1891373" cy="224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09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40531" y="1012855"/>
            <a:ext cx="6262938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that’s right, the penguin got all 5 balls inside the hoop. There are 0 balls outside the hoop.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5124051" y="4314766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863882" y="4182037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493169" y="3780775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903548" y="3780775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7251293" y="3990190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Penguin, Bird, Animal, Aquatic Bird">
            <a:extLst>
              <a:ext uri="{FF2B5EF4-FFF2-40B4-BE49-F238E27FC236}">
                <a16:creationId xmlns:a16="http://schemas.microsoft.com/office/drawing/2014/main" id="{92DC69C8-6C0E-41D4-96A1-88FC21A42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81" y="3163994"/>
            <a:ext cx="1891373" cy="224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04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penguin scored 5 points.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5124051" y="4314766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863882" y="4182037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493169" y="3780775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903548" y="3780775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7251293" y="3990190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Penguin, Bird, Animal, Aquatic Bird">
            <a:extLst>
              <a:ext uri="{FF2B5EF4-FFF2-40B4-BE49-F238E27FC236}">
                <a16:creationId xmlns:a16="http://schemas.microsoft.com/office/drawing/2014/main" id="{92DC69C8-6C0E-41D4-96A1-88FC21A42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81" y="3163994"/>
            <a:ext cx="1891373" cy="224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7A492568-2377-4DC2-951B-4F5E674E3629}"/>
              </a:ext>
            </a:extLst>
          </p:cNvPr>
          <p:cNvSpPr/>
          <p:nvPr/>
        </p:nvSpPr>
        <p:spPr>
          <a:xfrm>
            <a:off x="3186404" y="1720102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A8367DE-4F5E-4FA2-83CC-0D5A99616C4B}"/>
              </a:ext>
            </a:extLst>
          </p:cNvPr>
          <p:cNvGrpSpPr/>
          <p:nvPr/>
        </p:nvGrpSpPr>
        <p:grpSpPr>
          <a:xfrm>
            <a:off x="3497880" y="2084750"/>
            <a:ext cx="2160553" cy="839757"/>
            <a:chOff x="3497880" y="2084750"/>
            <a:chExt cx="2160553" cy="839757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5F6CEF9D-07F6-450A-83CA-2533B74BFEBE}"/>
                </a:ext>
              </a:extLst>
            </p:cNvPr>
            <p:cNvGrpSpPr/>
            <p:nvPr/>
          </p:nvGrpSpPr>
          <p:grpSpPr>
            <a:xfrm>
              <a:off x="3497880" y="2084750"/>
              <a:ext cx="1626171" cy="839757"/>
              <a:chOff x="3488562" y="2325047"/>
              <a:chExt cx="1626171" cy="839757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4F247990-58AB-4F2A-84AE-3543E58E4255}"/>
                  </a:ext>
                </a:extLst>
              </p:cNvPr>
              <p:cNvGrpSpPr/>
              <p:nvPr/>
            </p:nvGrpSpPr>
            <p:grpSpPr>
              <a:xfrm>
                <a:off x="4029268" y="2325047"/>
                <a:ext cx="1085465" cy="839757"/>
                <a:chOff x="4043264" y="2325047"/>
                <a:chExt cx="1085465" cy="839757"/>
              </a:xfrm>
            </p:grpSpPr>
            <p:cxnSp>
              <p:nvCxnSpPr>
                <p:cNvPr id="29" name="Straight Connector 28">
                  <a:extLst>
                    <a:ext uri="{FF2B5EF4-FFF2-40B4-BE49-F238E27FC236}">
                      <a16:creationId xmlns:a16="http://schemas.microsoft.com/office/drawing/2014/main" id="{D23A80CD-7E98-4E30-8777-F3EC0971B77E}"/>
                    </a:ext>
                  </a:extLst>
                </p:cNvPr>
                <p:cNvCxnSpPr/>
                <p:nvPr/>
              </p:nvCxnSpPr>
              <p:spPr>
                <a:xfrm>
                  <a:off x="4581331" y="2325049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Straight Connector 29">
                  <a:extLst>
                    <a:ext uri="{FF2B5EF4-FFF2-40B4-BE49-F238E27FC236}">
                      <a16:creationId xmlns:a16="http://schemas.microsoft.com/office/drawing/2014/main" id="{B1E68A27-DD9B-45C9-9D89-059699FBBFA0}"/>
                    </a:ext>
                  </a:extLst>
                </p:cNvPr>
                <p:cNvCxnSpPr/>
                <p:nvPr/>
              </p:nvCxnSpPr>
              <p:spPr>
                <a:xfrm>
                  <a:off x="4043264" y="2325048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Straight Connector 32">
                  <a:extLst>
                    <a:ext uri="{FF2B5EF4-FFF2-40B4-BE49-F238E27FC236}">
                      <a16:creationId xmlns:a16="http://schemas.microsoft.com/office/drawing/2014/main" id="{FA827142-550F-42E5-9A83-BE4CB1556089}"/>
                    </a:ext>
                  </a:extLst>
                </p:cNvPr>
                <p:cNvCxnSpPr/>
                <p:nvPr/>
              </p:nvCxnSpPr>
              <p:spPr>
                <a:xfrm>
                  <a:off x="5128729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2A529E4-F5C4-4C6A-83B0-56C6F6FC243C}"/>
                  </a:ext>
                </a:extLst>
              </p:cNvPr>
              <p:cNvCxnSpPr/>
              <p:nvPr/>
            </p:nvCxnSpPr>
            <p:spPr>
              <a:xfrm>
                <a:off x="3488562" y="2325047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5D9DF56-4738-4667-B656-DA3C625BBC0B}"/>
                </a:ext>
              </a:extLst>
            </p:cNvPr>
            <p:cNvCxnSpPr/>
            <p:nvPr/>
          </p:nvCxnSpPr>
          <p:spPr>
            <a:xfrm>
              <a:off x="5658433" y="2084750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9256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5124051" y="4314766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863882" y="4182037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6493169" y="3780775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903548" y="3780775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7251293" y="3990190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Penguin, Bird, Animal, Aquatic Bird">
            <a:extLst>
              <a:ext uri="{FF2B5EF4-FFF2-40B4-BE49-F238E27FC236}">
                <a16:creationId xmlns:a16="http://schemas.microsoft.com/office/drawing/2014/main" id="{92DC69C8-6C0E-41D4-96A1-88FC21A42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81" y="3163994"/>
            <a:ext cx="1891373" cy="224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7A492568-2377-4DC2-951B-4F5E674E3629}"/>
              </a:ext>
            </a:extLst>
          </p:cNvPr>
          <p:cNvSpPr/>
          <p:nvPr/>
        </p:nvSpPr>
        <p:spPr>
          <a:xfrm>
            <a:off x="3186404" y="1720102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A8367DE-4F5E-4FA2-83CC-0D5A99616C4B}"/>
              </a:ext>
            </a:extLst>
          </p:cNvPr>
          <p:cNvGrpSpPr/>
          <p:nvPr/>
        </p:nvGrpSpPr>
        <p:grpSpPr>
          <a:xfrm>
            <a:off x="3491724" y="2084750"/>
            <a:ext cx="2160553" cy="839757"/>
            <a:chOff x="3497880" y="2084750"/>
            <a:chExt cx="2160553" cy="839757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5F6CEF9D-07F6-450A-83CA-2533B74BFEBE}"/>
                </a:ext>
              </a:extLst>
            </p:cNvPr>
            <p:cNvGrpSpPr/>
            <p:nvPr/>
          </p:nvGrpSpPr>
          <p:grpSpPr>
            <a:xfrm>
              <a:off x="3497880" y="2084750"/>
              <a:ext cx="1626171" cy="839757"/>
              <a:chOff x="3488562" y="2325047"/>
              <a:chExt cx="1626171" cy="839757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4F247990-58AB-4F2A-84AE-3543E58E4255}"/>
                  </a:ext>
                </a:extLst>
              </p:cNvPr>
              <p:cNvGrpSpPr/>
              <p:nvPr/>
            </p:nvGrpSpPr>
            <p:grpSpPr>
              <a:xfrm>
                <a:off x="4029268" y="2325047"/>
                <a:ext cx="1085465" cy="839757"/>
                <a:chOff x="4043264" y="2325047"/>
                <a:chExt cx="1085465" cy="839757"/>
              </a:xfrm>
            </p:grpSpPr>
            <p:cxnSp>
              <p:nvCxnSpPr>
                <p:cNvPr id="29" name="Straight Connector 28">
                  <a:extLst>
                    <a:ext uri="{FF2B5EF4-FFF2-40B4-BE49-F238E27FC236}">
                      <a16:creationId xmlns:a16="http://schemas.microsoft.com/office/drawing/2014/main" id="{D23A80CD-7E98-4E30-8777-F3EC0971B77E}"/>
                    </a:ext>
                  </a:extLst>
                </p:cNvPr>
                <p:cNvCxnSpPr/>
                <p:nvPr/>
              </p:nvCxnSpPr>
              <p:spPr>
                <a:xfrm>
                  <a:off x="4581331" y="2325049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Straight Connector 29">
                  <a:extLst>
                    <a:ext uri="{FF2B5EF4-FFF2-40B4-BE49-F238E27FC236}">
                      <a16:creationId xmlns:a16="http://schemas.microsoft.com/office/drawing/2014/main" id="{B1E68A27-DD9B-45C9-9D89-059699FBBFA0}"/>
                    </a:ext>
                  </a:extLst>
                </p:cNvPr>
                <p:cNvCxnSpPr/>
                <p:nvPr/>
              </p:nvCxnSpPr>
              <p:spPr>
                <a:xfrm>
                  <a:off x="4043264" y="2325048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Straight Connector 32">
                  <a:extLst>
                    <a:ext uri="{FF2B5EF4-FFF2-40B4-BE49-F238E27FC236}">
                      <a16:creationId xmlns:a16="http://schemas.microsoft.com/office/drawing/2014/main" id="{FA827142-550F-42E5-9A83-BE4CB1556089}"/>
                    </a:ext>
                  </a:extLst>
                </p:cNvPr>
                <p:cNvCxnSpPr/>
                <p:nvPr/>
              </p:nvCxnSpPr>
              <p:spPr>
                <a:xfrm>
                  <a:off x="5128729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42A529E4-F5C4-4C6A-83B0-56C6F6FC243C}"/>
                  </a:ext>
                </a:extLst>
              </p:cNvPr>
              <p:cNvCxnSpPr/>
              <p:nvPr/>
            </p:nvCxnSpPr>
            <p:spPr>
              <a:xfrm>
                <a:off x="3488562" y="2325047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5D9DF56-4738-4667-B656-DA3C625BBC0B}"/>
                </a:ext>
              </a:extLst>
            </p:cNvPr>
            <p:cNvCxnSpPr/>
            <p:nvPr/>
          </p:nvCxnSpPr>
          <p:spPr>
            <a:xfrm>
              <a:off x="5658433" y="2084750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4E736CE5-EC69-4FFE-98CF-8D26FE9E37A5}"/>
              </a:ext>
            </a:extLst>
          </p:cNvPr>
          <p:cNvSpPr/>
          <p:nvPr/>
        </p:nvSpPr>
        <p:spPr>
          <a:xfrm>
            <a:off x="6209671" y="227225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49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Now it’s the tortoises' turn.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balls have landed inside the hoop?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06014" y="4991148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297105" y="5214535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Animals, Cartoon, Green, Happy">
            <a:extLst>
              <a:ext uri="{FF2B5EF4-FFF2-40B4-BE49-F238E27FC236}">
                <a16:creationId xmlns:a16="http://schemas.microsoft.com/office/drawing/2014/main" id="{4E059B4E-45B0-45D6-A967-145E17EAC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78" y="3987648"/>
            <a:ext cx="2204072" cy="146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89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7999" y="1012855"/>
            <a:ext cx="6052567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Well spotted. There aren’t any balls in the hoop.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tortoise has got 0 balls in the hoop.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balls are outside the hoop?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06014" y="4991148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297105" y="5214535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Animals, Cartoon, Green, Happy">
            <a:extLst>
              <a:ext uri="{FF2B5EF4-FFF2-40B4-BE49-F238E27FC236}">
                <a16:creationId xmlns:a16="http://schemas.microsoft.com/office/drawing/2014/main" id="{4E059B4E-45B0-45D6-A967-145E17EAC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78" y="3987648"/>
            <a:ext cx="2204072" cy="146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68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7999" y="1012855"/>
            <a:ext cx="6052567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5 balls outside the hoop.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06014" y="4991148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297105" y="5214535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Animals, Cartoon, Green, Happy">
            <a:extLst>
              <a:ext uri="{FF2B5EF4-FFF2-40B4-BE49-F238E27FC236}">
                <a16:creationId xmlns:a16="http://schemas.microsoft.com/office/drawing/2014/main" id="{4E059B4E-45B0-45D6-A967-145E17EAC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78" y="3987648"/>
            <a:ext cx="2204072" cy="146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59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138087" y="1012855"/>
            <a:ext cx="6867826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tortoise scores 0.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don’t need to make any marks on our chalkboard because there aren’t any balls in the hoop.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06014" y="4991148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297105" y="5214535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Animals, Cartoon, Green, Happy">
            <a:extLst>
              <a:ext uri="{FF2B5EF4-FFF2-40B4-BE49-F238E27FC236}">
                <a16:creationId xmlns:a16="http://schemas.microsoft.com/office/drawing/2014/main" id="{4E059B4E-45B0-45D6-A967-145E17EAC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78" y="3987648"/>
            <a:ext cx="2204072" cy="146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68C017A-E533-4FA2-ACFF-A3B2F3CB9087}"/>
              </a:ext>
            </a:extLst>
          </p:cNvPr>
          <p:cNvSpPr/>
          <p:nvPr/>
        </p:nvSpPr>
        <p:spPr>
          <a:xfrm>
            <a:off x="3286708" y="2276222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43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06014" y="4991148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297105" y="5214535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Animals, Cartoon, Green, Happy">
            <a:extLst>
              <a:ext uri="{FF2B5EF4-FFF2-40B4-BE49-F238E27FC236}">
                <a16:creationId xmlns:a16="http://schemas.microsoft.com/office/drawing/2014/main" id="{4E059B4E-45B0-45D6-A967-145E17EAC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78" y="3987648"/>
            <a:ext cx="2204072" cy="146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68C017A-E533-4FA2-ACFF-A3B2F3CB9087}"/>
              </a:ext>
            </a:extLst>
          </p:cNvPr>
          <p:cNvSpPr/>
          <p:nvPr/>
        </p:nvSpPr>
        <p:spPr>
          <a:xfrm>
            <a:off x="3286708" y="2276222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0DE5D6A-0792-4A96-B8F6-649DF0E56CEC}"/>
              </a:ext>
            </a:extLst>
          </p:cNvPr>
          <p:cNvSpPr/>
          <p:nvPr/>
        </p:nvSpPr>
        <p:spPr>
          <a:xfrm>
            <a:off x="6205716" y="2600917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35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72143" y="1012855"/>
            <a:ext cx="6199714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penguin and the tortoise again. </a:t>
            </a:r>
            <a:b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</a:br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their scores.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Who scored the most this time?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ED45539-4322-42DF-A7C1-65F3344485C6}"/>
              </a:ext>
            </a:extLst>
          </p:cNvPr>
          <p:cNvGrpSpPr/>
          <p:nvPr/>
        </p:nvGrpSpPr>
        <p:grpSpPr>
          <a:xfrm>
            <a:off x="3900510" y="2968601"/>
            <a:ext cx="2794510" cy="2758781"/>
            <a:chOff x="3868838" y="2925992"/>
            <a:chExt cx="2794510" cy="2758781"/>
          </a:xfrm>
        </p:grpSpPr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CEE670C4-01F0-4724-BEBC-43538EF04396}"/>
                </a:ext>
              </a:extLst>
            </p:cNvPr>
            <p:cNvSpPr/>
            <p:nvPr/>
          </p:nvSpPr>
          <p:spPr>
            <a:xfrm>
              <a:off x="3868838" y="4555225"/>
              <a:ext cx="1898943" cy="112954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788E5648-E77B-4261-BD2B-F1C34E58D063}"/>
                </a:ext>
              </a:extLst>
            </p:cNvPr>
            <p:cNvSpPr/>
            <p:nvPr/>
          </p:nvSpPr>
          <p:spPr>
            <a:xfrm>
              <a:off x="5986537" y="4652137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0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5473C5E5-0DA0-4584-B486-28223C15F19B}"/>
                </a:ext>
              </a:extLst>
            </p:cNvPr>
            <p:cNvSpPr/>
            <p:nvPr/>
          </p:nvSpPr>
          <p:spPr>
            <a:xfrm>
              <a:off x="5986536" y="2925992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5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69F82202-1883-47DF-9117-7F113D5E7B6F}"/>
              </a:ext>
            </a:extLst>
          </p:cNvPr>
          <p:cNvGrpSpPr>
            <a:grpSpLocks noChangeAspect="1"/>
          </p:cNvGrpSpPr>
          <p:nvPr/>
        </p:nvGrpSpPr>
        <p:grpSpPr>
          <a:xfrm>
            <a:off x="3900510" y="2840182"/>
            <a:ext cx="1900800" cy="1130653"/>
            <a:chOff x="3186404" y="1720102"/>
            <a:chExt cx="2771192" cy="1648388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04FB71E4-00B8-4796-9407-666A1635DC83}"/>
                </a:ext>
              </a:extLst>
            </p:cNvPr>
            <p:cNvSpPr/>
            <p:nvPr/>
          </p:nvSpPr>
          <p:spPr>
            <a:xfrm>
              <a:off x="3186404" y="1720102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C7D6AB7F-7975-46B1-84D8-753538040637}"/>
                </a:ext>
              </a:extLst>
            </p:cNvPr>
            <p:cNvGrpSpPr/>
            <p:nvPr/>
          </p:nvGrpSpPr>
          <p:grpSpPr>
            <a:xfrm>
              <a:off x="3491724" y="2084750"/>
              <a:ext cx="2160553" cy="839757"/>
              <a:chOff x="3497880" y="2084750"/>
              <a:chExt cx="2160553" cy="839757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7BCE32C0-E353-45D5-A4ED-3381CB86E8BA}"/>
                  </a:ext>
                </a:extLst>
              </p:cNvPr>
              <p:cNvGrpSpPr/>
              <p:nvPr/>
            </p:nvGrpSpPr>
            <p:grpSpPr>
              <a:xfrm>
                <a:off x="3497880" y="2084750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34" name="Group 33">
                  <a:extLst>
                    <a:ext uri="{FF2B5EF4-FFF2-40B4-BE49-F238E27FC236}">
                      <a16:creationId xmlns:a16="http://schemas.microsoft.com/office/drawing/2014/main" id="{F21013C6-3F49-4FA0-BDF6-86C41BDF7D53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36" name="Straight Connector 35">
                    <a:extLst>
                      <a:ext uri="{FF2B5EF4-FFF2-40B4-BE49-F238E27FC236}">
                        <a16:creationId xmlns:a16="http://schemas.microsoft.com/office/drawing/2014/main" id="{EEE6E16E-39CC-4440-87F4-B43C43C390BE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Connector 36">
                    <a:extLst>
                      <a:ext uri="{FF2B5EF4-FFF2-40B4-BE49-F238E27FC236}">
                        <a16:creationId xmlns:a16="http://schemas.microsoft.com/office/drawing/2014/main" id="{F0E9B529-898F-46E3-90A8-04C1373836FC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Connector 37">
                    <a:extLst>
                      <a:ext uri="{FF2B5EF4-FFF2-40B4-BE49-F238E27FC236}">
                        <a16:creationId xmlns:a16="http://schemas.microsoft.com/office/drawing/2014/main" id="{428EEFB2-4456-4D3B-93FE-7F8E901B4B59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5" name="Straight Connector 34">
                  <a:extLst>
                    <a:ext uri="{FF2B5EF4-FFF2-40B4-BE49-F238E27FC236}">
                      <a16:creationId xmlns:a16="http://schemas.microsoft.com/office/drawing/2014/main" id="{6CC0CC53-5590-45F0-815F-24F16F682C13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264A2E3C-9925-4BC4-AE61-3E01A9E2B9E5}"/>
                  </a:ext>
                </a:extLst>
              </p:cNvPr>
              <p:cNvCxnSpPr/>
              <p:nvPr/>
            </p:nvCxnSpPr>
            <p:spPr>
              <a:xfrm>
                <a:off x="5658433" y="2084750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9" name="Picture 8" descr="Animals, Cartoon, Green, Happy">
            <a:extLst>
              <a:ext uri="{FF2B5EF4-FFF2-40B4-BE49-F238E27FC236}">
                <a16:creationId xmlns:a16="http://schemas.microsoft.com/office/drawing/2014/main" id="{160B4B57-F374-480E-8C6F-2567E24AF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689159"/>
            <a:ext cx="1420347" cy="94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Penguin, Bird, Animal, Aquatic Bird">
            <a:extLst>
              <a:ext uri="{FF2B5EF4-FFF2-40B4-BE49-F238E27FC236}">
                <a16:creationId xmlns:a16="http://schemas.microsoft.com/office/drawing/2014/main" id="{072BE8E3-9F3C-4117-8E0C-727A4BF14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801" y="2846054"/>
            <a:ext cx="980719" cy="116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64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762001" y="1005209"/>
            <a:ext cx="7641771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 penguin scored the most because he got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5 balls inside the hoop.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tortoise scored fewer because he got 0 balls in the hoop.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ED45539-4322-42DF-A7C1-65F3344485C6}"/>
              </a:ext>
            </a:extLst>
          </p:cNvPr>
          <p:cNvGrpSpPr/>
          <p:nvPr/>
        </p:nvGrpSpPr>
        <p:grpSpPr>
          <a:xfrm>
            <a:off x="3900510" y="2968601"/>
            <a:ext cx="2794510" cy="2758781"/>
            <a:chOff x="3868838" y="2925992"/>
            <a:chExt cx="2794510" cy="2758781"/>
          </a:xfrm>
        </p:grpSpPr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CEE670C4-01F0-4724-BEBC-43538EF04396}"/>
                </a:ext>
              </a:extLst>
            </p:cNvPr>
            <p:cNvSpPr/>
            <p:nvPr/>
          </p:nvSpPr>
          <p:spPr>
            <a:xfrm>
              <a:off x="3868838" y="4555225"/>
              <a:ext cx="1898943" cy="112954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788E5648-E77B-4261-BD2B-F1C34E58D063}"/>
                </a:ext>
              </a:extLst>
            </p:cNvPr>
            <p:cNvSpPr/>
            <p:nvPr/>
          </p:nvSpPr>
          <p:spPr>
            <a:xfrm>
              <a:off x="5986537" y="4652137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0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5473C5E5-0DA0-4584-B486-28223C15F19B}"/>
                </a:ext>
              </a:extLst>
            </p:cNvPr>
            <p:cNvSpPr/>
            <p:nvPr/>
          </p:nvSpPr>
          <p:spPr>
            <a:xfrm>
              <a:off x="5986536" y="2925992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5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69F82202-1883-47DF-9117-7F113D5E7B6F}"/>
              </a:ext>
            </a:extLst>
          </p:cNvPr>
          <p:cNvGrpSpPr>
            <a:grpSpLocks noChangeAspect="1"/>
          </p:cNvGrpSpPr>
          <p:nvPr/>
        </p:nvGrpSpPr>
        <p:grpSpPr>
          <a:xfrm>
            <a:off x="3900510" y="2840182"/>
            <a:ext cx="1900800" cy="1130653"/>
            <a:chOff x="3186404" y="1720102"/>
            <a:chExt cx="2771192" cy="1648388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04FB71E4-00B8-4796-9407-666A1635DC83}"/>
                </a:ext>
              </a:extLst>
            </p:cNvPr>
            <p:cNvSpPr/>
            <p:nvPr/>
          </p:nvSpPr>
          <p:spPr>
            <a:xfrm>
              <a:off x="3186404" y="1720102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C7D6AB7F-7975-46B1-84D8-753538040637}"/>
                </a:ext>
              </a:extLst>
            </p:cNvPr>
            <p:cNvGrpSpPr/>
            <p:nvPr/>
          </p:nvGrpSpPr>
          <p:grpSpPr>
            <a:xfrm>
              <a:off x="3491724" y="2084750"/>
              <a:ext cx="2160553" cy="839757"/>
              <a:chOff x="3497880" y="2084750"/>
              <a:chExt cx="2160553" cy="839757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7BCE32C0-E353-45D5-A4ED-3381CB86E8BA}"/>
                  </a:ext>
                </a:extLst>
              </p:cNvPr>
              <p:cNvGrpSpPr/>
              <p:nvPr/>
            </p:nvGrpSpPr>
            <p:grpSpPr>
              <a:xfrm>
                <a:off x="3497880" y="2084750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34" name="Group 33">
                  <a:extLst>
                    <a:ext uri="{FF2B5EF4-FFF2-40B4-BE49-F238E27FC236}">
                      <a16:creationId xmlns:a16="http://schemas.microsoft.com/office/drawing/2014/main" id="{F21013C6-3F49-4FA0-BDF6-86C41BDF7D53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36" name="Straight Connector 35">
                    <a:extLst>
                      <a:ext uri="{FF2B5EF4-FFF2-40B4-BE49-F238E27FC236}">
                        <a16:creationId xmlns:a16="http://schemas.microsoft.com/office/drawing/2014/main" id="{EEE6E16E-39CC-4440-87F4-B43C43C390BE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Connector 36">
                    <a:extLst>
                      <a:ext uri="{FF2B5EF4-FFF2-40B4-BE49-F238E27FC236}">
                        <a16:creationId xmlns:a16="http://schemas.microsoft.com/office/drawing/2014/main" id="{F0E9B529-898F-46E3-90A8-04C1373836FC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Connector 37">
                    <a:extLst>
                      <a:ext uri="{FF2B5EF4-FFF2-40B4-BE49-F238E27FC236}">
                        <a16:creationId xmlns:a16="http://schemas.microsoft.com/office/drawing/2014/main" id="{428EEFB2-4456-4D3B-93FE-7F8E901B4B59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5" name="Straight Connector 34">
                  <a:extLst>
                    <a:ext uri="{FF2B5EF4-FFF2-40B4-BE49-F238E27FC236}">
                      <a16:creationId xmlns:a16="http://schemas.microsoft.com/office/drawing/2014/main" id="{6CC0CC53-5590-45F0-815F-24F16F682C13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264A2E3C-9925-4BC4-AE61-3E01A9E2B9E5}"/>
                  </a:ext>
                </a:extLst>
              </p:cNvPr>
              <p:cNvCxnSpPr/>
              <p:nvPr/>
            </p:nvCxnSpPr>
            <p:spPr>
              <a:xfrm>
                <a:off x="5658433" y="2084750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39" name="Picture 8" descr="Animals, Cartoon, Green, Happy">
            <a:extLst>
              <a:ext uri="{FF2B5EF4-FFF2-40B4-BE49-F238E27FC236}">
                <a16:creationId xmlns:a16="http://schemas.microsoft.com/office/drawing/2014/main" id="{160B4B57-F374-480E-8C6F-2567E24AF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689159"/>
            <a:ext cx="1420347" cy="94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Penguin, Bird, Animal, Aquatic Bird">
            <a:extLst>
              <a:ext uri="{FF2B5EF4-FFF2-40B4-BE49-F238E27FC236}">
                <a16:creationId xmlns:a16="http://schemas.microsoft.com/office/drawing/2014/main" id="{072BE8E3-9F3C-4117-8E0C-727A4BF14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801" y="2846054"/>
            <a:ext cx="980719" cy="116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33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Here’s the monkey.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balls have landed inside the hoop?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61602" y="3815551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297105" y="5214535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Monkey, Chimp, Ape, Chimpanzee, Animal">
            <a:extLst>
              <a:ext uri="{FF2B5EF4-FFF2-40B4-BE49-F238E27FC236}">
                <a16:creationId xmlns:a16="http://schemas.microsoft.com/office/drawing/2014/main" id="{ACA3ADB6-7A0A-4902-9584-D3408D932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32" y="3792776"/>
            <a:ext cx="1666107" cy="183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56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is 1 ball in the hoop. 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have landed outside the hoop?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61602" y="3815551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297105" y="5214535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Monkey, Chimp, Ape, Chimpanzee, Animal">
            <a:extLst>
              <a:ext uri="{FF2B5EF4-FFF2-40B4-BE49-F238E27FC236}">
                <a16:creationId xmlns:a16="http://schemas.microsoft.com/office/drawing/2014/main" id="{ACA3ADB6-7A0A-4902-9584-D3408D932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32" y="3792776"/>
            <a:ext cx="1666107" cy="183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35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4 balls outside the hoop.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61602" y="3815551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297105" y="5214535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Monkey, Chimp, Ape, Chimpanzee, Animal">
            <a:extLst>
              <a:ext uri="{FF2B5EF4-FFF2-40B4-BE49-F238E27FC236}">
                <a16:creationId xmlns:a16="http://schemas.microsoft.com/office/drawing/2014/main" id="{ACA3ADB6-7A0A-4902-9584-D3408D932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32" y="3792776"/>
            <a:ext cx="1666107" cy="183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08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monkey scores 1 point.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61602" y="3815551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297105" y="5214535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Monkey, Chimp, Ape, Chimpanzee, Animal">
            <a:extLst>
              <a:ext uri="{FF2B5EF4-FFF2-40B4-BE49-F238E27FC236}">
                <a16:creationId xmlns:a16="http://schemas.microsoft.com/office/drawing/2014/main" id="{ACA3ADB6-7A0A-4902-9584-D3408D932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32" y="3792776"/>
            <a:ext cx="1666107" cy="183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5337F8B-5BCF-49CA-A87F-7B9BCA50CC02}"/>
              </a:ext>
            </a:extLst>
          </p:cNvPr>
          <p:cNvSpPr/>
          <p:nvPr/>
        </p:nvSpPr>
        <p:spPr>
          <a:xfrm>
            <a:off x="3186404" y="1920733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90E8F13-C6E6-46DE-B000-DC4EC8BA3121}"/>
              </a:ext>
            </a:extLst>
          </p:cNvPr>
          <p:cNvCxnSpPr/>
          <p:nvPr/>
        </p:nvCxnSpPr>
        <p:spPr>
          <a:xfrm>
            <a:off x="4567335" y="2325049"/>
            <a:ext cx="0" cy="83975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454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61602" y="3815551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297105" y="5214535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Monkey, Chimp, Ape, Chimpanzee, Animal">
            <a:extLst>
              <a:ext uri="{FF2B5EF4-FFF2-40B4-BE49-F238E27FC236}">
                <a16:creationId xmlns:a16="http://schemas.microsoft.com/office/drawing/2014/main" id="{ACA3ADB6-7A0A-4902-9584-D3408D932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32" y="3792776"/>
            <a:ext cx="1666107" cy="183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5337F8B-5BCF-49CA-A87F-7B9BCA50CC02}"/>
              </a:ext>
            </a:extLst>
          </p:cNvPr>
          <p:cNvSpPr/>
          <p:nvPr/>
        </p:nvSpPr>
        <p:spPr>
          <a:xfrm>
            <a:off x="3186404" y="1920733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690E8F13-C6E6-46DE-B000-DC4EC8BA3121}"/>
              </a:ext>
            </a:extLst>
          </p:cNvPr>
          <p:cNvCxnSpPr/>
          <p:nvPr/>
        </p:nvCxnSpPr>
        <p:spPr>
          <a:xfrm>
            <a:off x="4567335" y="2325049"/>
            <a:ext cx="0" cy="83975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CF8D20AA-2541-4000-9E65-5F40D4B2A49B}"/>
              </a:ext>
            </a:extLst>
          </p:cNvPr>
          <p:cNvSpPr/>
          <p:nvPr/>
        </p:nvSpPr>
        <p:spPr>
          <a:xfrm>
            <a:off x="6209671" y="227225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85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638000" y="1012855"/>
            <a:ext cx="586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Finally, it is the frog’s turn.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balls have landed inside the hoop?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61602" y="3815551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057900" y="4102889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Frog, Cartoon, Toad, Character, Cute">
            <a:extLst>
              <a:ext uri="{FF2B5EF4-FFF2-40B4-BE49-F238E27FC236}">
                <a16:creationId xmlns:a16="http://schemas.microsoft.com/office/drawing/2014/main" id="{1EC676A1-FA39-42E8-8003-B45B83006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076" y="3596787"/>
            <a:ext cx="1450536" cy="203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43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00135" y="1012855"/>
            <a:ext cx="6143731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2 balls in the hoop.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balls have landed outside the hoop?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61602" y="3815551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057900" y="4102889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Frog, Cartoon, Toad, Character, Cute">
            <a:extLst>
              <a:ext uri="{FF2B5EF4-FFF2-40B4-BE49-F238E27FC236}">
                <a16:creationId xmlns:a16="http://schemas.microsoft.com/office/drawing/2014/main" id="{1EC676A1-FA39-42E8-8003-B45B83006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076" y="3596787"/>
            <a:ext cx="1450536" cy="203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50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00135" y="1012855"/>
            <a:ext cx="6143731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3 balls outside the hoop.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61602" y="3815551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057900" y="4102889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Frog, Cartoon, Toad, Character, Cute">
            <a:extLst>
              <a:ext uri="{FF2B5EF4-FFF2-40B4-BE49-F238E27FC236}">
                <a16:creationId xmlns:a16="http://schemas.microsoft.com/office/drawing/2014/main" id="{1EC676A1-FA39-42E8-8003-B45B83006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076" y="3596787"/>
            <a:ext cx="1450536" cy="203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39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312302" y="1012855"/>
            <a:ext cx="6519396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frog scores 2 points for the 2 balls in the hoop.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61602" y="3815551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057900" y="4102889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Frog, Cartoon, Toad, Character, Cute">
            <a:extLst>
              <a:ext uri="{FF2B5EF4-FFF2-40B4-BE49-F238E27FC236}">
                <a16:creationId xmlns:a16="http://schemas.microsoft.com/office/drawing/2014/main" id="{1EC676A1-FA39-42E8-8003-B45B83006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076" y="3596787"/>
            <a:ext cx="1450536" cy="203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ACBED8-64AF-40A4-9D3B-8C4A4655E6BC}"/>
              </a:ext>
            </a:extLst>
          </p:cNvPr>
          <p:cNvSpPr/>
          <p:nvPr/>
        </p:nvSpPr>
        <p:spPr>
          <a:xfrm>
            <a:off x="3186404" y="1970279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B56FD83-B1B5-47E3-A215-2B3FC9A7953C}"/>
              </a:ext>
            </a:extLst>
          </p:cNvPr>
          <p:cNvGrpSpPr/>
          <p:nvPr/>
        </p:nvGrpSpPr>
        <p:grpSpPr>
          <a:xfrm>
            <a:off x="4299621" y="2325048"/>
            <a:ext cx="538067" cy="839756"/>
            <a:chOff x="4043264" y="2325048"/>
            <a:chExt cx="538067" cy="839756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F4A3C6D8-567B-4521-8D45-043FF316A4CA}"/>
                </a:ext>
              </a:extLst>
            </p:cNvPr>
            <p:cNvCxnSpPr/>
            <p:nvPr/>
          </p:nvCxnSpPr>
          <p:spPr>
            <a:xfrm>
              <a:off x="4581331" y="2325049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88157AE-C3A8-4679-84B1-79FC0487997B}"/>
                </a:ext>
              </a:extLst>
            </p:cNvPr>
            <p:cNvCxnSpPr/>
            <p:nvPr/>
          </p:nvCxnSpPr>
          <p:spPr>
            <a:xfrm>
              <a:off x="4043264" y="2325048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513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312302" y="1012855"/>
            <a:ext cx="6519396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numeral.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0D20447-1744-4018-9683-DB08BB783714}"/>
              </a:ext>
            </a:extLst>
          </p:cNvPr>
          <p:cNvGrpSpPr/>
          <p:nvPr/>
        </p:nvGrpSpPr>
        <p:grpSpPr>
          <a:xfrm rot="20970438">
            <a:off x="4939704" y="3805338"/>
            <a:ext cx="3885646" cy="1250303"/>
            <a:chOff x="1166327" y="4913382"/>
            <a:chExt cx="3318780" cy="93176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AE1D4EA5-4D4C-4A6C-960C-BF9535DCC27A}"/>
                </a:ext>
              </a:extLst>
            </p:cNvPr>
            <p:cNvSpPr/>
            <p:nvPr/>
          </p:nvSpPr>
          <p:spPr>
            <a:xfrm>
              <a:off x="1166327" y="4913382"/>
              <a:ext cx="3318780" cy="931763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0401765-558B-4785-99A1-B4A5D9E1B21F}"/>
                </a:ext>
              </a:extLst>
            </p:cNvPr>
            <p:cNvSpPr/>
            <p:nvPr/>
          </p:nvSpPr>
          <p:spPr>
            <a:xfrm>
              <a:off x="1253220" y="4972436"/>
              <a:ext cx="3094845" cy="765110"/>
            </a:xfrm>
            <a:prstGeom prst="ellipse">
              <a:avLst/>
            </a:prstGeom>
            <a:solidFill>
              <a:srgbClr val="DEEBF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4" name="Picture 2" descr="Marbles, Colorful, Round, Glass, Shining">
            <a:extLst>
              <a:ext uri="{FF2B5EF4-FFF2-40B4-BE49-F238E27FC236}">
                <a16:creationId xmlns:a16="http://schemas.microsoft.com/office/drawing/2014/main" id="{B90DFEC1-743A-4FEE-9EAC-751870F3D3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19" b="66123"/>
          <a:stretch/>
        </p:blipFill>
        <p:spPr bwMode="auto">
          <a:xfrm>
            <a:off x="8189312" y="5065134"/>
            <a:ext cx="625367" cy="6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arbles, Colorful, Round, Glass, Shining">
            <a:extLst>
              <a:ext uri="{FF2B5EF4-FFF2-40B4-BE49-F238E27FC236}">
                <a16:creationId xmlns:a16="http://schemas.microsoft.com/office/drawing/2014/main" id="{72A4B1FA-51AD-4703-BF17-84F74FA25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0" b="67733"/>
          <a:stretch/>
        </p:blipFill>
        <p:spPr bwMode="auto">
          <a:xfrm>
            <a:off x="5309187" y="5426062"/>
            <a:ext cx="67612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Marbles, Colorful, Round, Glass, Shining">
            <a:extLst>
              <a:ext uri="{FF2B5EF4-FFF2-40B4-BE49-F238E27FC236}">
                <a16:creationId xmlns:a16="http://schemas.microsoft.com/office/drawing/2014/main" id="{B9F4C640-A943-43C7-891D-FD3B076892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0" t="33654" r="33003" b="33250"/>
          <a:stretch/>
        </p:blipFill>
        <p:spPr bwMode="auto">
          <a:xfrm>
            <a:off x="7010400" y="5781398"/>
            <a:ext cx="680167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Marbles, Colorful, Round, Glass, Shining">
            <a:extLst>
              <a:ext uri="{FF2B5EF4-FFF2-40B4-BE49-F238E27FC236}">
                <a16:creationId xmlns:a16="http://schemas.microsoft.com/office/drawing/2014/main" id="{352E8901-909D-4565-8655-CA2CCFED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5" t="32844" b="33202"/>
          <a:stretch/>
        </p:blipFill>
        <p:spPr bwMode="auto">
          <a:xfrm>
            <a:off x="7361602" y="3815551"/>
            <a:ext cx="657929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Marbles, Colorful, Round, Glass, Shining">
            <a:extLst>
              <a:ext uri="{FF2B5EF4-FFF2-40B4-BE49-F238E27FC236}">
                <a16:creationId xmlns:a16="http://schemas.microsoft.com/office/drawing/2014/main" id="{4BAAED19-BF7C-4C23-ADBD-6B45BBBC5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6" t="66434" r="34061"/>
          <a:stretch/>
        </p:blipFill>
        <p:spPr bwMode="auto">
          <a:xfrm>
            <a:off x="6057900" y="4102889"/>
            <a:ext cx="649645" cy="65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Frog, Cartoon, Toad, Character, Cute">
            <a:extLst>
              <a:ext uri="{FF2B5EF4-FFF2-40B4-BE49-F238E27FC236}">
                <a16:creationId xmlns:a16="http://schemas.microsoft.com/office/drawing/2014/main" id="{1EC676A1-FA39-42E8-8003-B45B83006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076" y="3596787"/>
            <a:ext cx="1450536" cy="203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ACBED8-64AF-40A4-9D3B-8C4A4655E6BC}"/>
              </a:ext>
            </a:extLst>
          </p:cNvPr>
          <p:cNvSpPr/>
          <p:nvPr/>
        </p:nvSpPr>
        <p:spPr>
          <a:xfrm>
            <a:off x="3186404" y="1970279"/>
            <a:ext cx="2771192" cy="1648388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B56FD83-B1B5-47E3-A215-2B3FC9A7953C}"/>
              </a:ext>
            </a:extLst>
          </p:cNvPr>
          <p:cNvGrpSpPr/>
          <p:nvPr/>
        </p:nvGrpSpPr>
        <p:grpSpPr>
          <a:xfrm>
            <a:off x="4299621" y="2325048"/>
            <a:ext cx="538067" cy="839756"/>
            <a:chOff x="4043264" y="2325048"/>
            <a:chExt cx="538067" cy="839756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F4A3C6D8-567B-4521-8D45-043FF316A4CA}"/>
                </a:ext>
              </a:extLst>
            </p:cNvPr>
            <p:cNvCxnSpPr/>
            <p:nvPr/>
          </p:nvCxnSpPr>
          <p:spPr>
            <a:xfrm>
              <a:off x="4581331" y="2325049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88157AE-C3A8-4679-84B1-79FC0487997B}"/>
                </a:ext>
              </a:extLst>
            </p:cNvPr>
            <p:cNvCxnSpPr/>
            <p:nvPr/>
          </p:nvCxnSpPr>
          <p:spPr>
            <a:xfrm>
              <a:off x="4043264" y="2325048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DEDC9DC-C592-427A-BAF8-09AA09E18B0E}"/>
              </a:ext>
            </a:extLst>
          </p:cNvPr>
          <p:cNvSpPr/>
          <p:nvPr/>
        </p:nvSpPr>
        <p:spPr>
          <a:xfrm>
            <a:off x="6209671" y="227225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0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472143" y="1012855"/>
            <a:ext cx="6199714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monkey and the frog again. </a:t>
            </a:r>
            <a:b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</a:br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their scores.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Who scored the most this time?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ED45539-4322-42DF-A7C1-65F3344485C6}"/>
              </a:ext>
            </a:extLst>
          </p:cNvPr>
          <p:cNvGrpSpPr/>
          <p:nvPr/>
        </p:nvGrpSpPr>
        <p:grpSpPr>
          <a:xfrm>
            <a:off x="6018208" y="2968601"/>
            <a:ext cx="676812" cy="2593963"/>
            <a:chOff x="5986536" y="2925992"/>
            <a:chExt cx="676812" cy="2593963"/>
          </a:xfrm>
        </p:grpSpPr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788E5648-E77B-4261-BD2B-F1C34E58D063}"/>
                </a:ext>
              </a:extLst>
            </p:cNvPr>
            <p:cNvSpPr/>
            <p:nvPr/>
          </p:nvSpPr>
          <p:spPr>
            <a:xfrm>
              <a:off x="5986537" y="4652137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2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5473C5E5-0DA0-4584-B486-28223C15F19B}"/>
                </a:ext>
              </a:extLst>
            </p:cNvPr>
            <p:cNvSpPr/>
            <p:nvPr/>
          </p:nvSpPr>
          <p:spPr>
            <a:xfrm>
              <a:off x="5986536" y="2925992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1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</p:grpSp>
      <p:pic>
        <p:nvPicPr>
          <p:cNvPr id="25" name="Picture 12" descr="Frog, Cartoon, Toad, Character, Cute">
            <a:extLst>
              <a:ext uri="{FF2B5EF4-FFF2-40B4-BE49-F238E27FC236}">
                <a16:creationId xmlns:a16="http://schemas.microsoft.com/office/drawing/2014/main" id="{EAA8426D-CA9F-4A03-94AE-230C802CB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511" y="4597834"/>
            <a:ext cx="844046" cy="11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Monkey, Chimp, Ape, Chimpanzee, Animal">
            <a:extLst>
              <a:ext uri="{FF2B5EF4-FFF2-40B4-BE49-F238E27FC236}">
                <a16:creationId xmlns:a16="http://schemas.microsoft.com/office/drawing/2014/main" id="{E2D6B554-180C-440A-A80E-BB46A2150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890" y="2734650"/>
            <a:ext cx="1169927" cy="128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845E600F-00C7-41B1-9052-356095658CA1}"/>
              </a:ext>
            </a:extLst>
          </p:cNvPr>
          <p:cNvGrpSpPr>
            <a:grpSpLocks noChangeAspect="1"/>
          </p:cNvGrpSpPr>
          <p:nvPr/>
        </p:nvGrpSpPr>
        <p:grpSpPr>
          <a:xfrm>
            <a:off x="3621600" y="4563328"/>
            <a:ext cx="1900800" cy="1130653"/>
            <a:chOff x="3186404" y="1970279"/>
            <a:chExt cx="2771192" cy="1648388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8EB615C4-1750-4D35-B5F1-75E41EB92680}"/>
                </a:ext>
              </a:extLst>
            </p:cNvPr>
            <p:cNvSpPr/>
            <p:nvPr/>
          </p:nvSpPr>
          <p:spPr>
            <a:xfrm>
              <a:off x="3186404" y="1970279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D9624273-A9CD-42A5-B8F0-58076179050E}"/>
                </a:ext>
              </a:extLst>
            </p:cNvPr>
            <p:cNvGrpSpPr/>
            <p:nvPr/>
          </p:nvGrpSpPr>
          <p:grpSpPr>
            <a:xfrm>
              <a:off x="4299621" y="2325048"/>
              <a:ext cx="538067" cy="839756"/>
              <a:chOff x="4043264" y="2325048"/>
              <a:chExt cx="538067" cy="839756"/>
            </a:xfrm>
          </p:grpSpPr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214BF0F8-2A12-4270-93A6-39D0B3EDD866}"/>
                  </a:ext>
                </a:extLst>
              </p:cNvPr>
              <p:cNvCxnSpPr/>
              <p:nvPr/>
            </p:nvCxnSpPr>
            <p:spPr>
              <a:xfrm>
                <a:off x="4581331" y="2325049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C899E1E5-9979-42FC-AF06-81F0042820DB}"/>
                  </a:ext>
                </a:extLst>
              </p:cNvPr>
              <p:cNvCxnSpPr/>
              <p:nvPr/>
            </p:nvCxnSpPr>
            <p:spPr>
              <a:xfrm>
                <a:off x="4043264" y="2325048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2FE39B4-DEA9-4A64-B0B3-105B7A4168E0}"/>
              </a:ext>
            </a:extLst>
          </p:cNvPr>
          <p:cNvGrpSpPr>
            <a:grpSpLocks noChangeAspect="1"/>
          </p:cNvGrpSpPr>
          <p:nvPr/>
        </p:nvGrpSpPr>
        <p:grpSpPr>
          <a:xfrm>
            <a:off x="3626557" y="2812972"/>
            <a:ext cx="1900800" cy="1130653"/>
            <a:chOff x="3186404" y="1920733"/>
            <a:chExt cx="2771192" cy="1648388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86A3A5BC-ED1B-4753-9090-0A3425C9D26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86404" y="1920733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645197CB-22A7-4B25-B11F-16B23940F14A}"/>
                </a:ext>
              </a:extLst>
            </p:cNvPr>
            <p:cNvCxnSpPr>
              <a:cxnSpLocks noChangeAspect="1"/>
            </p:cNvCxnSpPr>
            <p:nvPr/>
          </p:nvCxnSpPr>
          <p:spPr>
            <a:xfrm>
              <a:off x="4567335" y="2325049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7518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0" y="1012855"/>
            <a:ext cx="83058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frog scored the most because he got 2 balls inside the hoop. The monkey got fewer than 2 balls in the hoop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because he only got 1.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4410631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Composition of Numbers to 5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ED45539-4322-42DF-A7C1-65F3344485C6}"/>
              </a:ext>
            </a:extLst>
          </p:cNvPr>
          <p:cNvGrpSpPr/>
          <p:nvPr/>
        </p:nvGrpSpPr>
        <p:grpSpPr>
          <a:xfrm>
            <a:off x="6018208" y="2968601"/>
            <a:ext cx="676812" cy="2593963"/>
            <a:chOff x="5986536" y="2925992"/>
            <a:chExt cx="676812" cy="2593963"/>
          </a:xfrm>
        </p:grpSpPr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788E5648-E77B-4261-BD2B-F1C34E58D063}"/>
                </a:ext>
              </a:extLst>
            </p:cNvPr>
            <p:cNvSpPr/>
            <p:nvPr/>
          </p:nvSpPr>
          <p:spPr>
            <a:xfrm>
              <a:off x="5986537" y="4652137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2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5473C5E5-0DA0-4584-B486-28223C15F19B}"/>
                </a:ext>
              </a:extLst>
            </p:cNvPr>
            <p:cNvSpPr/>
            <p:nvPr/>
          </p:nvSpPr>
          <p:spPr>
            <a:xfrm>
              <a:off x="5986536" y="2925992"/>
              <a:ext cx="676811" cy="867818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ysClr val="windowText" lastClr="000000"/>
                  </a:solidFill>
                  <a:latin typeface="Master The Curriculum" pitchFamily="2" charset="0"/>
                </a:rPr>
                <a:t>1</a:t>
              </a:r>
              <a:endParaRPr lang="en-GB" dirty="0">
                <a:solidFill>
                  <a:sysClr val="windowText" lastClr="000000"/>
                </a:solidFill>
                <a:latin typeface="Master The Curriculum" pitchFamily="2" charset="0"/>
              </a:endParaRPr>
            </a:p>
          </p:txBody>
        </p:sp>
      </p:grpSp>
      <p:pic>
        <p:nvPicPr>
          <p:cNvPr id="25" name="Picture 12" descr="Frog, Cartoon, Toad, Character, Cute">
            <a:extLst>
              <a:ext uri="{FF2B5EF4-FFF2-40B4-BE49-F238E27FC236}">
                <a16:creationId xmlns:a16="http://schemas.microsoft.com/office/drawing/2014/main" id="{EAA8426D-CA9F-4A03-94AE-230C802CB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511" y="4597834"/>
            <a:ext cx="844046" cy="11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Monkey, Chimp, Ape, Chimpanzee, Animal">
            <a:extLst>
              <a:ext uri="{FF2B5EF4-FFF2-40B4-BE49-F238E27FC236}">
                <a16:creationId xmlns:a16="http://schemas.microsoft.com/office/drawing/2014/main" id="{E2D6B554-180C-440A-A80E-BB46A2150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890" y="2734650"/>
            <a:ext cx="1169927" cy="128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845E600F-00C7-41B1-9052-356095658CA1}"/>
              </a:ext>
            </a:extLst>
          </p:cNvPr>
          <p:cNvGrpSpPr>
            <a:grpSpLocks noChangeAspect="1"/>
          </p:cNvGrpSpPr>
          <p:nvPr/>
        </p:nvGrpSpPr>
        <p:grpSpPr>
          <a:xfrm>
            <a:off x="3621600" y="4563328"/>
            <a:ext cx="1900800" cy="1130653"/>
            <a:chOff x="3186404" y="1970279"/>
            <a:chExt cx="2771192" cy="1648388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8EB615C4-1750-4D35-B5F1-75E41EB92680}"/>
                </a:ext>
              </a:extLst>
            </p:cNvPr>
            <p:cNvSpPr/>
            <p:nvPr/>
          </p:nvSpPr>
          <p:spPr>
            <a:xfrm>
              <a:off x="3186404" y="1970279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D9624273-A9CD-42A5-B8F0-58076179050E}"/>
                </a:ext>
              </a:extLst>
            </p:cNvPr>
            <p:cNvGrpSpPr/>
            <p:nvPr/>
          </p:nvGrpSpPr>
          <p:grpSpPr>
            <a:xfrm>
              <a:off x="4299621" y="2325048"/>
              <a:ext cx="538067" cy="839756"/>
              <a:chOff x="4043264" y="2325048"/>
              <a:chExt cx="538067" cy="839756"/>
            </a:xfrm>
          </p:grpSpPr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214BF0F8-2A12-4270-93A6-39D0B3EDD866}"/>
                  </a:ext>
                </a:extLst>
              </p:cNvPr>
              <p:cNvCxnSpPr/>
              <p:nvPr/>
            </p:nvCxnSpPr>
            <p:spPr>
              <a:xfrm>
                <a:off x="4581331" y="2325049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C899E1E5-9979-42FC-AF06-81F0042820DB}"/>
                  </a:ext>
                </a:extLst>
              </p:cNvPr>
              <p:cNvCxnSpPr/>
              <p:nvPr/>
            </p:nvCxnSpPr>
            <p:spPr>
              <a:xfrm>
                <a:off x="4043264" y="2325048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2FE39B4-DEA9-4A64-B0B3-105B7A4168E0}"/>
              </a:ext>
            </a:extLst>
          </p:cNvPr>
          <p:cNvGrpSpPr>
            <a:grpSpLocks noChangeAspect="1"/>
          </p:cNvGrpSpPr>
          <p:nvPr/>
        </p:nvGrpSpPr>
        <p:grpSpPr>
          <a:xfrm>
            <a:off x="3626557" y="2812972"/>
            <a:ext cx="1900800" cy="1130653"/>
            <a:chOff x="3186404" y="1920733"/>
            <a:chExt cx="2771192" cy="1648388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86A3A5BC-ED1B-4753-9090-0A3425C9D26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86404" y="1920733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645197CB-22A7-4B25-B11F-16B23940F14A}"/>
                </a:ext>
              </a:extLst>
            </p:cNvPr>
            <p:cNvCxnSpPr>
              <a:cxnSpLocks noChangeAspect="1"/>
            </p:cNvCxnSpPr>
            <p:nvPr/>
          </p:nvCxnSpPr>
          <p:spPr>
            <a:xfrm>
              <a:off x="4567335" y="2325049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7084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568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Now, we’re going to put the animals and their scores in order starting with the animal that scored the most.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2854884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Ordering Numbers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002" y="2774919"/>
            <a:ext cx="1159135" cy="125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enguin, Bird, Animal, Aquatic Bird">
            <a:extLst>
              <a:ext uri="{FF2B5EF4-FFF2-40B4-BE49-F238E27FC236}">
                <a16:creationId xmlns:a16="http://schemas.microsoft.com/office/drawing/2014/main" id="{8C8492CC-A5BE-4FC2-A0EA-F8A67372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725" y="2824893"/>
            <a:ext cx="1009688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nimals, Cartoon, Green, Happy">
            <a:extLst>
              <a:ext uri="{FF2B5EF4-FFF2-40B4-BE49-F238E27FC236}">
                <a16:creationId xmlns:a16="http://schemas.microsoft.com/office/drawing/2014/main" id="{5C9FF812-B8D7-44F3-B0C3-010BD0731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353" y="3111166"/>
            <a:ext cx="1397644" cy="93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840" y="2914238"/>
            <a:ext cx="1009688" cy="111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rog, Cartoon, Toad, Character, Cute">
            <a:extLst>
              <a:ext uri="{FF2B5EF4-FFF2-40B4-BE49-F238E27FC236}">
                <a16:creationId xmlns:a16="http://schemas.microsoft.com/office/drawing/2014/main" id="{2F4FB22C-7AD4-4B25-89F5-1679F4023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093" y="2851470"/>
            <a:ext cx="835435" cy="117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ippo, Hippopotamus, Cartoon, Grey">
            <a:extLst>
              <a:ext uri="{FF2B5EF4-FFF2-40B4-BE49-F238E27FC236}">
                <a16:creationId xmlns:a16="http://schemas.microsoft.com/office/drawing/2014/main" id="{37FEA5B4-FD3E-44F9-AAD4-D37D44009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04" y="2828835"/>
            <a:ext cx="970854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5C816E0-ACB5-4126-B556-B8E9AC257D8E}"/>
              </a:ext>
            </a:extLst>
          </p:cNvPr>
          <p:cNvGrpSpPr>
            <a:grpSpLocks noChangeAspect="1"/>
          </p:cNvGrpSpPr>
          <p:nvPr/>
        </p:nvGrpSpPr>
        <p:grpSpPr>
          <a:xfrm>
            <a:off x="256357" y="4119952"/>
            <a:ext cx="1277851" cy="760104"/>
            <a:chOff x="3900510" y="2829008"/>
            <a:chExt cx="1900375" cy="1130400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27A9342-8DD7-46D0-AACC-97AFF914249A}"/>
                </a:ext>
              </a:extLst>
            </p:cNvPr>
            <p:cNvSpPr/>
            <p:nvPr/>
          </p:nvSpPr>
          <p:spPr>
            <a:xfrm>
              <a:off x="3900510" y="2829008"/>
              <a:ext cx="1900375" cy="1130400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35C2C5D-8818-4C14-9548-851C13ABA005}"/>
                </a:ext>
              </a:extLst>
            </p:cNvPr>
            <p:cNvCxnSpPr/>
            <p:nvPr/>
          </p:nvCxnSpPr>
          <p:spPr>
            <a:xfrm>
              <a:off x="4847498" y="3106272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96662E83-CECD-4BDC-8D02-9299C501CF32}"/>
                </a:ext>
              </a:extLst>
            </p:cNvPr>
            <p:cNvCxnSpPr/>
            <p:nvPr/>
          </p:nvCxnSpPr>
          <p:spPr>
            <a:xfrm>
              <a:off x="4478513" y="3106272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61B83219-AE9C-482E-8B0C-E5A32BD4DDBB}"/>
                </a:ext>
              </a:extLst>
            </p:cNvPr>
            <p:cNvCxnSpPr/>
            <p:nvPr/>
          </p:nvCxnSpPr>
          <p:spPr>
            <a:xfrm>
              <a:off x="5222882" y="3106271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19BC0C7-DD82-4E8D-971F-B12996C90F1C}"/>
              </a:ext>
            </a:extLst>
          </p:cNvPr>
          <p:cNvSpPr/>
          <p:nvPr/>
        </p:nvSpPr>
        <p:spPr>
          <a:xfrm>
            <a:off x="594522" y="5078256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EC771BC-0451-4D49-A7B1-CA191D259143}"/>
              </a:ext>
            </a:extLst>
          </p:cNvPr>
          <p:cNvGrpSpPr>
            <a:grpSpLocks noChangeAspect="1"/>
          </p:cNvGrpSpPr>
          <p:nvPr/>
        </p:nvGrpSpPr>
        <p:grpSpPr>
          <a:xfrm>
            <a:off x="1729797" y="4119952"/>
            <a:ext cx="1277851" cy="760104"/>
            <a:chOff x="3900510" y="4597834"/>
            <a:chExt cx="1898943" cy="1129548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F5148483-92C0-4FB9-BE50-B77A8121F3B0}"/>
                </a:ext>
              </a:extLst>
            </p:cNvPr>
            <p:cNvSpPr/>
            <p:nvPr/>
          </p:nvSpPr>
          <p:spPr>
            <a:xfrm>
              <a:off x="3900510" y="4597834"/>
              <a:ext cx="1898943" cy="112954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3D80D556-9B85-4222-851C-31D1C5749502}"/>
                </a:ext>
              </a:extLst>
            </p:cNvPr>
            <p:cNvCxnSpPr>
              <a:cxnSpLocks/>
            </p:cNvCxnSpPr>
            <p:nvPr/>
          </p:nvCxnSpPr>
          <p:spPr>
            <a:xfrm>
              <a:off x="5032043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798B4D2A-D8CF-4DDE-9749-C6F5ED995050}"/>
                </a:ext>
              </a:extLst>
            </p:cNvPr>
            <p:cNvCxnSpPr>
              <a:cxnSpLocks/>
            </p:cNvCxnSpPr>
            <p:nvPr/>
          </p:nvCxnSpPr>
          <p:spPr>
            <a:xfrm>
              <a:off x="4663336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162FC1D-2CF6-4F65-89E3-0C857EFF9CD6}"/>
                </a:ext>
              </a:extLst>
            </p:cNvPr>
            <p:cNvCxnSpPr>
              <a:cxnSpLocks/>
            </p:cNvCxnSpPr>
            <p:nvPr/>
          </p:nvCxnSpPr>
          <p:spPr>
            <a:xfrm>
              <a:off x="5407144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10C9222-23DB-448D-BF88-00D52181E0CB}"/>
                </a:ext>
              </a:extLst>
            </p:cNvPr>
            <p:cNvCxnSpPr>
              <a:cxnSpLocks/>
            </p:cNvCxnSpPr>
            <p:nvPr/>
          </p:nvCxnSpPr>
          <p:spPr>
            <a:xfrm>
              <a:off x="4292820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08D8F631-48D5-4333-8E98-536548443A0B}"/>
              </a:ext>
            </a:extLst>
          </p:cNvPr>
          <p:cNvSpPr/>
          <p:nvPr/>
        </p:nvSpPr>
        <p:spPr>
          <a:xfrm>
            <a:off x="2069969" y="5075045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79E6AAD-6DC0-41F8-AFB0-69A31E27BA93}"/>
              </a:ext>
            </a:extLst>
          </p:cNvPr>
          <p:cNvGrpSpPr>
            <a:grpSpLocks noChangeAspect="1"/>
          </p:cNvGrpSpPr>
          <p:nvPr/>
        </p:nvGrpSpPr>
        <p:grpSpPr>
          <a:xfrm>
            <a:off x="3203237" y="4117512"/>
            <a:ext cx="1277851" cy="760104"/>
            <a:chOff x="3186404" y="1720102"/>
            <a:chExt cx="2771193" cy="1648388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A95448E1-936E-417B-857A-B0D1837A5C7E}"/>
                </a:ext>
              </a:extLst>
            </p:cNvPr>
            <p:cNvSpPr/>
            <p:nvPr/>
          </p:nvSpPr>
          <p:spPr>
            <a:xfrm>
              <a:off x="3186404" y="1720102"/>
              <a:ext cx="2771193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40D9894-952A-41EC-BE0A-122E078714D1}"/>
                </a:ext>
              </a:extLst>
            </p:cNvPr>
            <p:cNvGrpSpPr/>
            <p:nvPr/>
          </p:nvGrpSpPr>
          <p:grpSpPr>
            <a:xfrm>
              <a:off x="3491724" y="2084750"/>
              <a:ext cx="2160553" cy="839757"/>
              <a:chOff x="3497880" y="2084750"/>
              <a:chExt cx="2160553" cy="839757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ACFCD3C4-0927-4901-AD0B-FBAB1494BDFE}"/>
                  </a:ext>
                </a:extLst>
              </p:cNvPr>
              <p:cNvGrpSpPr/>
              <p:nvPr/>
            </p:nvGrpSpPr>
            <p:grpSpPr>
              <a:xfrm>
                <a:off x="3497880" y="2084750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37" name="Group 36">
                  <a:extLst>
                    <a:ext uri="{FF2B5EF4-FFF2-40B4-BE49-F238E27FC236}">
                      <a16:creationId xmlns:a16="http://schemas.microsoft.com/office/drawing/2014/main" id="{48ACB19A-5EE7-4436-AE9B-E40ED56E2B88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39" name="Straight Connector 38">
                    <a:extLst>
                      <a:ext uri="{FF2B5EF4-FFF2-40B4-BE49-F238E27FC236}">
                        <a16:creationId xmlns:a16="http://schemas.microsoft.com/office/drawing/2014/main" id="{B2E3C568-5C47-4794-AD34-5AC7F3290095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Straight Connector 39">
                    <a:extLst>
                      <a:ext uri="{FF2B5EF4-FFF2-40B4-BE49-F238E27FC236}">
                        <a16:creationId xmlns:a16="http://schemas.microsoft.com/office/drawing/2014/main" id="{42CE771F-C41D-4EAE-AC29-8ECD082CF862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Straight Connector 40">
                    <a:extLst>
                      <a:ext uri="{FF2B5EF4-FFF2-40B4-BE49-F238E27FC236}">
                        <a16:creationId xmlns:a16="http://schemas.microsoft.com/office/drawing/2014/main" id="{CD7A126A-A8F6-4B55-96A8-E8F0D04B13B7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8" name="Straight Connector 37">
                  <a:extLst>
                    <a:ext uri="{FF2B5EF4-FFF2-40B4-BE49-F238E27FC236}">
                      <a16:creationId xmlns:a16="http://schemas.microsoft.com/office/drawing/2014/main" id="{3C2E7F33-C193-4801-AF51-4077D29EE154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96AE15DF-D1B6-43B3-8B66-F3E46EFFB1D8}"/>
                  </a:ext>
                </a:extLst>
              </p:cNvPr>
              <p:cNvCxnSpPr/>
              <p:nvPr/>
            </p:nvCxnSpPr>
            <p:spPr>
              <a:xfrm>
                <a:off x="5658433" y="2084750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F59A36CE-4C12-4071-99B0-C168B338186E}"/>
              </a:ext>
            </a:extLst>
          </p:cNvPr>
          <p:cNvSpPr/>
          <p:nvPr/>
        </p:nvSpPr>
        <p:spPr>
          <a:xfrm>
            <a:off x="3555326" y="5075046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613496EC-9CD1-4629-8DA7-50C2023426B0}"/>
              </a:ext>
            </a:extLst>
          </p:cNvPr>
          <p:cNvSpPr>
            <a:spLocks noChangeAspect="1"/>
          </p:cNvSpPr>
          <p:nvPr/>
        </p:nvSpPr>
        <p:spPr>
          <a:xfrm>
            <a:off x="4679589" y="4097059"/>
            <a:ext cx="1278000" cy="760193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F9D3F860-0215-425E-AAD2-71239AD41791}"/>
              </a:ext>
            </a:extLst>
          </p:cNvPr>
          <p:cNvSpPr>
            <a:spLocks noChangeAspect="1"/>
          </p:cNvSpPr>
          <p:nvPr/>
        </p:nvSpPr>
        <p:spPr>
          <a:xfrm>
            <a:off x="5013361" y="5074276"/>
            <a:ext cx="601200" cy="77086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1C1934ED-36DB-4C6F-96A0-89A3849055F0}"/>
              </a:ext>
            </a:extLst>
          </p:cNvPr>
          <p:cNvGrpSpPr>
            <a:grpSpLocks noChangeAspect="1"/>
          </p:cNvGrpSpPr>
          <p:nvPr/>
        </p:nvGrpSpPr>
        <p:grpSpPr>
          <a:xfrm>
            <a:off x="6149171" y="4108496"/>
            <a:ext cx="1278000" cy="760193"/>
            <a:chOff x="3186404" y="1920733"/>
            <a:chExt cx="2771192" cy="1648388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F9199B4C-DF7B-4526-85DB-4F60474DAA7A}"/>
                </a:ext>
              </a:extLst>
            </p:cNvPr>
            <p:cNvSpPr/>
            <p:nvPr/>
          </p:nvSpPr>
          <p:spPr>
            <a:xfrm>
              <a:off x="3186404" y="1920733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B4A51DA9-1C8A-4C5B-BBDC-8EE0BBA097D3}"/>
                </a:ext>
              </a:extLst>
            </p:cNvPr>
            <p:cNvCxnSpPr/>
            <p:nvPr/>
          </p:nvCxnSpPr>
          <p:spPr>
            <a:xfrm>
              <a:off x="4567335" y="2325049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730AE12E-C40D-4176-AEA5-F73690297E29}"/>
              </a:ext>
            </a:extLst>
          </p:cNvPr>
          <p:cNvSpPr>
            <a:spLocks noChangeAspect="1"/>
          </p:cNvSpPr>
          <p:nvPr/>
        </p:nvSpPr>
        <p:spPr>
          <a:xfrm>
            <a:off x="6489408" y="5089277"/>
            <a:ext cx="601200" cy="77086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D1E602D6-86EE-460C-84F4-C27E82DC4DDC}"/>
              </a:ext>
            </a:extLst>
          </p:cNvPr>
          <p:cNvGrpSpPr>
            <a:grpSpLocks noChangeAspect="1"/>
          </p:cNvGrpSpPr>
          <p:nvPr/>
        </p:nvGrpSpPr>
        <p:grpSpPr>
          <a:xfrm>
            <a:off x="7609643" y="4097059"/>
            <a:ext cx="1278000" cy="760193"/>
            <a:chOff x="3186404" y="1970279"/>
            <a:chExt cx="2771192" cy="1648388"/>
          </a:xfrm>
        </p:grpSpPr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1C70B028-3013-4EB2-8F4A-3D3762A21BA6}"/>
                </a:ext>
              </a:extLst>
            </p:cNvPr>
            <p:cNvSpPr/>
            <p:nvPr/>
          </p:nvSpPr>
          <p:spPr>
            <a:xfrm>
              <a:off x="3186404" y="1970279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FEADD0F9-59AE-403A-936C-47201C2B311D}"/>
                </a:ext>
              </a:extLst>
            </p:cNvPr>
            <p:cNvGrpSpPr/>
            <p:nvPr/>
          </p:nvGrpSpPr>
          <p:grpSpPr>
            <a:xfrm>
              <a:off x="4299621" y="2325048"/>
              <a:ext cx="538067" cy="839756"/>
              <a:chOff x="4043264" y="2325048"/>
              <a:chExt cx="538067" cy="839756"/>
            </a:xfrm>
          </p:grpSpPr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E70D384A-009C-4ECD-BFAC-CA82384665C4}"/>
                  </a:ext>
                </a:extLst>
              </p:cNvPr>
              <p:cNvCxnSpPr/>
              <p:nvPr/>
            </p:nvCxnSpPr>
            <p:spPr>
              <a:xfrm>
                <a:off x="4581331" y="2325049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73F54475-9037-4025-953F-3C896EA00D4F}"/>
                  </a:ext>
                </a:extLst>
              </p:cNvPr>
              <p:cNvCxnSpPr/>
              <p:nvPr/>
            </p:nvCxnSpPr>
            <p:spPr>
              <a:xfrm>
                <a:off x="4043264" y="2325048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345DE06C-8BAF-45C5-9567-46941077416A}"/>
              </a:ext>
            </a:extLst>
          </p:cNvPr>
          <p:cNvSpPr>
            <a:spLocks noChangeAspect="1"/>
          </p:cNvSpPr>
          <p:nvPr/>
        </p:nvSpPr>
        <p:spPr>
          <a:xfrm>
            <a:off x="7948043" y="5078256"/>
            <a:ext cx="601200" cy="77086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62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6109714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First, we have the penguin who scored 5 points.</a:t>
            </a: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1030" name="Picture 6" descr="Penguin, Bird, Animal, Aquatic Bird">
            <a:extLst>
              <a:ext uri="{FF2B5EF4-FFF2-40B4-BE49-F238E27FC236}">
                <a16:creationId xmlns:a16="http://schemas.microsoft.com/office/drawing/2014/main" id="{8C8492CC-A5BE-4FC2-A0EA-F8A67372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80" y="2142681"/>
            <a:ext cx="895993" cy="106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8640BA1-1994-47C4-AC6A-6E009296D3C4}"/>
              </a:ext>
            </a:extLst>
          </p:cNvPr>
          <p:cNvGrpSpPr>
            <a:grpSpLocks noChangeAspect="1"/>
          </p:cNvGrpSpPr>
          <p:nvPr/>
        </p:nvGrpSpPr>
        <p:grpSpPr>
          <a:xfrm>
            <a:off x="179494" y="3435926"/>
            <a:ext cx="1277851" cy="760104"/>
            <a:chOff x="3186404" y="1720102"/>
            <a:chExt cx="2771193" cy="1648388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6DA0A870-F533-4998-AF12-CE324745F5CC}"/>
                </a:ext>
              </a:extLst>
            </p:cNvPr>
            <p:cNvSpPr/>
            <p:nvPr/>
          </p:nvSpPr>
          <p:spPr>
            <a:xfrm>
              <a:off x="3186404" y="1720102"/>
              <a:ext cx="2771193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54C1484-E647-4AF6-A70A-42F56F562738}"/>
                </a:ext>
              </a:extLst>
            </p:cNvPr>
            <p:cNvGrpSpPr/>
            <p:nvPr/>
          </p:nvGrpSpPr>
          <p:grpSpPr>
            <a:xfrm>
              <a:off x="3491724" y="2084750"/>
              <a:ext cx="2160553" cy="839757"/>
              <a:chOff x="3497880" y="2084750"/>
              <a:chExt cx="2160553" cy="839757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77BEE2D2-7A48-4FF9-B9A4-53F78AED2968}"/>
                  </a:ext>
                </a:extLst>
              </p:cNvPr>
              <p:cNvGrpSpPr/>
              <p:nvPr/>
            </p:nvGrpSpPr>
            <p:grpSpPr>
              <a:xfrm>
                <a:off x="3497880" y="2084750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22" name="Group 21">
                  <a:extLst>
                    <a:ext uri="{FF2B5EF4-FFF2-40B4-BE49-F238E27FC236}">
                      <a16:creationId xmlns:a16="http://schemas.microsoft.com/office/drawing/2014/main" id="{3BDB86D0-0B5C-4751-8FB5-F705E8302FD4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24" name="Straight Connector 23">
                    <a:extLst>
                      <a:ext uri="{FF2B5EF4-FFF2-40B4-BE49-F238E27FC236}">
                        <a16:creationId xmlns:a16="http://schemas.microsoft.com/office/drawing/2014/main" id="{FBF73E21-1443-46D2-A059-4CD658DB4E16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>
                    <a:extLst>
                      <a:ext uri="{FF2B5EF4-FFF2-40B4-BE49-F238E27FC236}">
                        <a16:creationId xmlns:a16="http://schemas.microsoft.com/office/drawing/2014/main" id="{1D1F798D-0764-4A95-AD4F-C2F8A6938A3C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Straight Connector 25">
                    <a:extLst>
                      <a:ext uri="{FF2B5EF4-FFF2-40B4-BE49-F238E27FC236}">
                        <a16:creationId xmlns:a16="http://schemas.microsoft.com/office/drawing/2014/main" id="{007937BF-7642-4B9C-90B4-5AA6BFF9A6CA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3" name="Straight Connector 22">
                  <a:extLst>
                    <a:ext uri="{FF2B5EF4-FFF2-40B4-BE49-F238E27FC236}">
                      <a16:creationId xmlns:a16="http://schemas.microsoft.com/office/drawing/2014/main" id="{77CBFD6D-208A-443B-B30F-DACED90BDCC7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8BDB0860-93F0-47E4-9098-8C08ADA53C31}"/>
                  </a:ext>
                </a:extLst>
              </p:cNvPr>
              <p:cNvCxnSpPr/>
              <p:nvPr/>
            </p:nvCxnSpPr>
            <p:spPr>
              <a:xfrm>
                <a:off x="5658433" y="2084750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2D043AE-9F79-44A1-ABFB-E1E8F38352FC}"/>
              </a:ext>
            </a:extLst>
          </p:cNvPr>
          <p:cNvSpPr/>
          <p:nvPr/>
        </p:nvSpPr>
        <p:spPr>
          <a:xfrm>
            <a:off x="553827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114" name="object 2">
            <a:extLst>
              <a:ext uri="{FF2B5EF4-FFF2-40B4-BE49-F238E27FC236}">
                <a16:creationId xmlns:a16="http://schemas.microsoft.com/office/drawing/2014/main" id="{C9915DF6-449D-4C3A-B0D7-93D2ACFB80A3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15" name="Rounded Rectangle 13">
            <a:extLst>
              <a:ext uri="{FF2B5EF4-FFF2-40B4-BE49-F238E27FC236}">
                <a16:creationId xmlns:a16="http://schemas.microsoft.com/office/drawing/2014/main" id="{262DFE4A-E780-4D91-A5D8-F5ECBEB066A3}"/>
              </a:ext>
            </a:extLst>
          </p:cNvPr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16" name="object 3">
            <a:extLst>
              <a:ext uri="{FF2B5EF4-FFF2-40B4-BE49-F238E27FC236}">
                <a16:creationId xmlns:a16="http://schemas.microsoft.com/office/drawing/2014/main" id="{35DC3839-06FE-44D9-9602-E1C8CDBE243B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53EB4E61-71A7-4024-87F7-45178D7EBA41}"/>
              </a:ext>
            </a:extLst>
          </p:cNvPr>
          <p:cNvSpPr txBox="1"/>
          <p:nvPr/>
        </p:nvSpPr>
        <p:spPr>
          <a:xfrm>
            <a:off x="3559134" y="261491"/>
            <a:ext cx="2854884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Ordering Numbers</a:t>
            </a:r>
          </a:p>
        </p:txBody>
      </p:sp>
    </p:spTree>
    <p:extLst>
      <p:ext uri="{BB962C8B-B14F-4D97-AF65-F5344CB8AC3E}">
        <p14:creationId xmlns:p14="http://schemas.microsoft.com/office/powerpoint/2010/main" val="274733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6109714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Then, we have the sheep who scored 4 points.</a:t>
            </a: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1030" name="Picture 6" descr="Penguin, Bird, Animal, Aquatic Bird">
            <a:extLst>
              <a:ext uri="{FF2B5EF4-FFF2-40B4-BE49-F238E27FC236}">
                <a16:creationId xmlns:a16="http://schemas.microsoft.com/office/drawing/2014/main" id="{8C8492CC-A5BE-4FC2-A0EA-F8A67372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80" y="2142681"/>
            <a:ext cx="895993" cy="106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8640BA1-1994-47C4-AC6A-6E009296D3C4}"/>
              </a:ext>
            </a:extLst>
          </p:cNvPr>
          <p:cNvGrpSpPr>
            <a:grpSpLocks noChangeAspect="1"/>
          </p:cNvGrpSpPr>
          <p:nvPr/>
        </p:nvGrpSpPr>
        <p:grpSpPr>
          <a:xfrm>
            <a:off x="179494" y="3435926"/>
            <a:ext cx="1277851" cy="760104"/>
            <a:chOff x="3186404" y="1720102"/>
            <a:chExt cx="2771193" cy="1648388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6DA0A870-F533-4998-AF12-CE324745F5CC}"/>
                </a:ext>
              </a:extLst>
            </p:cNvPr>
            <p:cNvSpPr/>
            <p:nvPr/>
          </p:nvSpPr>
          <p:spPr>
            <a:xfrm>
              <a:off x="3186404" y="1720102"/>
              <a:ext cx="2771193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54C1484-E647-4AF6-A70A-42F56F562738}"/>
                </a:ext>
              </a:extLst>
            </p:cNvPr>
            <p:cNvGrpSpPr/>
            <p:nvPr/>
          </p:nvGrpSpPr>
          <p:grpSpPr>
            <a:xfrm>
              <a:off x="3491724" y="2084750"/>
              <a:ext cx="2160553" cy="839757"/>
              <a:chOff x="3497880" y="2084750"/>
              <a:chExt cx="2160553" cy="839757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77BEE2D2-7A48-4FF9-B9A4-53F78AED2968}"/>
                  </a:ext>
                </a:extLst>
              </p:cNvPr>
              <p:cNvGrpSpPr/>
              <p:nvPr/>
            </p:nvGrpSpPr>
            <p:grpSpPr>
              <a:xfrm>
                <a:off x="3497880" y="2084750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22" name="Group 21">
                  <a:extLst>
                    <a:ext uri="{FF2B5EF4-FFF2-40B4-BE49-F238E27FC236}">
                      <a16:creationId xmlns:a16="http://schemas.microsoft.com/office/drawing/2014/main" id="{3BDB86D0-0B5C-4751-8FB5-F705E8302FD4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24" name="Straight Connector 23">
                    <a:extLst>
                      <a:ext uri="{FF2B5EF4-FFF2-40B4-BE49-F238E27FC236}">
                        <a16:creationId xmlns:a16="http://schemas.microsoft.com/office/drawing/2014/main" id="{FBF73E21-1443-46D2-A059-4CD658DB4E16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>
                    <a:extLst>
                      <a:ext uri="{FF2B5EF4-FFF2-40B4-BE49-F238E27FC236}">
                        <a16:creationId xmlns:a16="http://schemas.microsoft.com/office/drawing/2014/main" id="{1D1F798D-0764-4A95-AD4F-C2F8A6938A3C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Straight Connector 25">
                    <a:extLst>
                      <a:ext uri="{FF2B5EF4-FFF2-40B4-BE49-F238E27FC236}">
                        <a16:creationId xmlns:a16="http://schemas.microsoft.com/office/drawing/2014/main" id="{007937BF-7642-4B9C-90B4-5AA6BFF9A6CA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3" name="Straight Connector 22">
                  <a:extLst>
                    <a:ext uri="{FF2B5EF4-FFF2-40B4-BE49-F238E27FC236}">
                      <a16:creationId xmlns:a16="http://schemas.microsoft.com/office/drawing/2014/main" id="{77CBFD6D-208A-443B-B30F-DACED90BDCC7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8BDB0860-93F0-47E4-9098-8C08ADA53C31}"/>
                  </a:ext>
                </a:extLst>
              </p:cNvPr>
              <p:cNvCxnSpPr/>
              <p:nvPr/>
            </p:nvCxnSpPr>
            <p:spPr>
              <a:xfrm>
                <a:off x="5658433" y="2084750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2D043AE-9F79-44A1-ABFB-E1E8F38352FC}"/>
              </a:ext>
            </a:extLst>
          </p:cNvPr>
          <p:cNvSpPr/>
          <p:nvPr/>
        </p:nvSpPr>
        <p:spPr>
          <a:xfrm>
            <a:off x="553827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29" name="Picture 4" descr="Lamb, Sheep, Cute, Farm, Animal, Baby">
            <a:extLst>
              <a:ext uri="{FF2B5EF4-FFF2-40B4-BE49-F238E27FC236}">
                <a16:creationId xmlns:a16="http://schemas.microsoft.com/office/drawing/2014/main" id="{1DADE170-AE2D-4749-BE9A-A12CAC8AB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322" y="2112802"/>
            <a:ext cx="1042897" cy="112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0A4B9460-C996-4035-9355-56AB135BF088}"/>
              </a:ext>
            </a:extLst>
          </p:cNvPr>
          <p:cNvGrpSpPr>
            <a:grpSpLocks noChangeAspect="1"/>
          </p:cNvGrpSpPr>
          <p:nvPr/>
        </p:nvGrpSpPr>
        <p:grpSpPr>
          <a:xfrm>
            <a:off x="1659846" y="3435925"/>
            <a:ext cx="1277851" cy="760104"/>
            <a:chOff x="3900510" y="4597834"/>
            <a:chExt cx="1898943" cy="1129548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13366AA1-21CE-4DBE-B166-8ADA14C74F23}"/>
                </a:ext>
              </a:extLst>
            </p:cNvPr>
            <p:cNvSpPr/>
            <p:nvPr/>
          </p:nvSpPr>
          <p:spPr>
            <a:xfrm>
              <a:off x="3900510" y="4597834"/>
              <a:ext cx="1898943" cy="112954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64657E9-F903-49E1-BA54-8CC217A221C5}"/>
                </a:ext>
              </a:extLst>
            </p:cNvPr>
            <p:cNvCxnSpPr>
              <a:cxnSpLocks/>
            </p:cNvCxnSpPr>
            <p:nvPr/>
          </p:nvCxnSpPr>
          <p:spPr>
            <a:xfrm>
              <a:off x="5032043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4AF051F-85FD-4EB8-93BB-8D687B1E6DD8}"/>
                </a:ext>
              </a:extLst>
            </p:cNvPr>
            <p:cNvCxnSpPr>
              <a:cxnSpLocks/>
            </p:cNvCxnSpPr>
            <p:nvPr/>
          </p:nvCxnSpPr>
          <p:spPr>
            <a:xfrm>
              <a:off x="4663336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25CBF6BD-ED2A-4AE1-9D79-EBF9C028B6D2}"/>
                </a:ext>
              </a:extLst>
            </p:cNvPr>
            <p:cNvCxnSpPr>
              <a:cxnSpLocks/>
            </p:cNvCxnSpPr>
            <p:nvPr/>
          </p:nvCxnSpPr>
          <p:spPr>
            <a:xfrm>
              <a:off x="5407144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619DA4C-C798-4019-B3AA-BE8912A1BCC4}"/>
                </a:ext>
              </a:extLst>
            </p:cNvPr>
            <p:cNvCxnSpPr>
              <a:cxnSpLocks/>
            </p:cNvCxnSpPr>
            <p:nvPr/>
          </p:nvCxnSpPr>
          <p:spPr>
            <a:xfrm>
              <a:off x="4292820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927C761F-46AE-4E4A-A44F-F24D4B4846BE}"/>
              </a:ext>
            </a:extLst>
          </p:cNvPr>
          <p:cNvSpPr/>
          <p:nvPr/>
        </p:nvSpPr>
        <p:spPr>
          <a:xfrm>
            <a:off x="1923842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40" name="object 2">
            <a:extLst>
              <a:ext uri="{FF2B5EF4-FFF2-40B4-BE49-F238E27FC236}">
                <a16:creationId xmlns:a16="http://schemas.microsoft.com/office/drawing/2014/main" id="{F7EB4D62-A1E3-42A9-9464-A3379237F5EA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1" name="Rounded Rectangle 13">
            <a:extLst>
              <a:ext uri="{FF2B5EF4-FFF2-40B4-BE49-F238E27FC236}">
                <a16:creationId xmlns:a16="http://schemas.microsoft.com/office/drawing/2014/main" id="{645C1B50-6BB5-4DB2-B168-9A6EF13CC488}"/>
              </a:ext>
            </a:extLst>
          </p:cNvPr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9" name="object 3">
            <a:extLst>
              <a:ext uri="{FF2B5EF4-FFF2-40B4-BE49-F238E27FC236}">
                <a16:creationId xmlns:a16="http://schemas.microsoft.com/office/drawing/2014/main" id="{C9A05D10-6B47-48DE-9058-0BD7AC1F7DBD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0980591-1CED-413E-A699-1F26E5546453}"/>
              </a:ext>
            </a:extLst>
          </p:cNvPr>
          <p:cNvSpPr txBox="1"/>
          <p:nvPr/>
        </p:nvSpPr>
        <p:spPr>
          <a:xfrm>
            <a:off x="3559134" y="261491"/>
            <a:ext cx="2854884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Ordering Numbers</a:t>
            </a:r>
          </a:p>
        </p:txBody>
      </p:sp>
    </p:spTree>
    <p:extLst>
      <p:ext uri="{BB962C8B-B14F-4D97-AF65-F5344CB8AC3E}">
        <p14:creationId xmlns:p14="http://schemas.microsoft.com/office/powerpoint/2010/main" val="185181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6109714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Next, we have the hippo who scored 3 points.</a:t>
            </a: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1030" name="Picture 6" descr="Penguin, Bird, Animal, Aquatic Bird">
            <a:extLst>
              <a:ext uri="{FF2B5EF4-FFF2-40B4-BE49-F238E27FC236}">
                <a16:creationId xmlns:a16="http://schemas.microsoft.com/office/drawing/2014/main" id="{8C8492CC-A5BE-4FC2-A0EA-F8A67372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80" y="2142681"/>
            <a:ext cx="895993" cy="106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8640BA1-1994-47C4-AC6A-6E009296D3C4}"/>
              </a:ext>
            </a:extLst>
          </p:cNvPr>
          <p:cNvGrpSpPr>
            <a:grpSpLocks noChangeAspect="1"/>
          </p:cNvGrpSpPr>
          <p:nvPr/>
        </p:nvGrpSpPr>
        <p:grpSpPr>
          <a:xfrm>
            <a:off x="179494" y="3435926"/>
            <a:ext cx="1277851" cy="760104"/>
            <a:chOff x="3186404" y="1720102"/>
            <a:chExt cx="2771193" cy="1648388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6DA0A870-F533-4998-AF12-CE324745F5CC}"/>
                </a:ext>
              </a:extLst>
            </p:cNvPr>
            <p:cNvSpPr/>
            <p:nvPr/>
          </p:nvSpPr>
          <p:spPr>
            <a:xfrm>
              <a:off x="3186404" y="1720102"/>
              <a:ext cx="2771193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54C1484-E647-4AF6-A70A-42F56F562738}"/>
                </a:ext>
              </a:extLst>
            </p:cNvPr>
            <p:cNvGrpSpPr/>
            <p:nvPr/>
          </p:nvGrpSpPr>
          <p:grpSpPr>
            <a:xfrm>
              <a:off x="3491724" y="2084750"/>
              <a:ext cx="2160553" cy="839757"/>
              <a:chOff x="3497880" y="2084750"/>
              <a:chExt cx="2160553" cy="839757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77BEE2D2-7A48-4FF9-B9A4-53F78AED2968}"/>
                  </a:ext>
                </a:extLst>
              </p:cNvPr>
              <p:cNvGrpSpPr/>
              <p:nvPr/>
            </p:nvGrpSpPr>
            <p:grpSpPr>
              <a:xfrm>
                <a:off x="3497880" y="2084750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22" name="Group 21">
                  <a:extLst>
                    <a:ext uri="{FF2B5EF4-FFF2-40B4-BE49-F238E27FC236}">
                      <a16:creationId xmlns:a16="http://schemas.microsoft.com/office/drawing/2014/main" id="{3BDB86D0-0B5C-4751-8FB5-F705E8302FD4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24" name="Straight Connector 23">
                    <a:extLst>
                      <a:ext uri="{FF2B5EF4-FFF2-40B4-BE49-F238E27FC236}">
                        <a16:creationId xmlns:a16="http://schemas.microsoft.com/office/drawing/2014/main" id="{FBF73E21-1443-46D2-A059-4CD658DB4E16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>
                    <a:extLst>
                      <a:ext uri="{FF2B5EF4-FFF2-40B4-BE49-F238E27FC236}">
                        <a16:creationId xmlns:a16="http://schemas.microsoft.com/office/drawing/2014/main" id="{1D1F798D-0764-4A95-AD4F-C2F8A6938A3C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Straight Connector 25">
                    <a:extLst>
                      <a:ext uri="{FF2B5EF4-FFF2-40B4-BE49-F238E27FC236}">
                        <a16:creationId xmlns:a16="http://schemas.microsoft.com/office/drawing/2014/main" id="{007937BF-7642-4B9C-90B4-5AA6BFF9A6CA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3" name="Straight Connector 22">
                  <a:extLst>
                    <a:ext uri="{FF2B5EF4-FFF2-40B4-BE49-F238E27FC236}">
                      <a16:creationId xmlns:a16="http://schemas.microsoft.com/office/drawing/2014/main" id="{77CBFD6D-208A-443B-B30F-DACED90BDCC7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8BDB0860-93F0-47E4-9098-8C08ADA53C31}"/>
                  </a:ext>
                </a:extLst>
              </p:cNvPr>
              <p:cNvCxnSpPr/>
              <p:nvPr/>
            </p:nvCxnSpPr>
            <p:spPr>
              <a:xfrm>
                <a:off x="5658433" y="2084750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2D043AE-9F79-44A1-ABFB-E1E8F38352FC}"/>
              </a:ext>
            </a:extLst>
          </p:cNvPr>
          <p:cNvSpPr/>
          <p:nvPr/>
        </p:nvSpPr>
        <p:spPr>
          <a:xfrm>
            <a:off x="553827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29" name="Picture 4" descr="Lamb, Sheep, Cute, Farm, Animal, Baby">
            <a:extLst>
              <a:ext uri="{FF2B5EF4-FFF2-40B4-BE49-F238E27FC236}">
                <a16:creationId xmlns:a16="http://schemas.microsoft.com/office/drawing/2014/main" id="{1DADE170-AE2D-4749-BE9A-A12CAC8AB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322" y="2112802"/>
            <a:ext cx="1042897" cy="112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0A4B9460-C996-4035-9355-56AB135BF088}"/>
              </a:ext>
            </a:extLst>
          </p:cNvPr>
          <p:cNvGrpSpPr>
            <a:grpSpLocks noChangeAspect="1"/>
          </p:cNvGrpSpPr>
          <p:nvPr/>
        </p:nvGrpSpPr>
        <p:grpSpPr>
          <a:xfrm>
            <a:off x="1659846" y="3435925"/>
            <a:ext cx="1277851" cy="760104"/>
            <a:chOff x="3900510" y="4597834"/>
            <a:chExt cx="1898943" cy="1129548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13366AA1-21CE-4DBE-B166-8ADA14C74F23}"/>
                </a:ext>
              </a:extLst>
            </p:cNvPr>
            <p:cNvSpPr/>
            <p:nvPr/>
          </p:nvSpPr>
          <p:spPr>
            <a:xfrm>
              <a:off x="3900510" y="4597834"/>
              <a:ext cx="1898943" cy="112954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64657E9-F903-49E1-BA54-8CC217A221C5}"/>
                </a:ext>
              </a:extLst>
            </p:cNvPr>
            <p:cNvCxnSpPr>
              <a:cxnSpLocks/>
            </p:cNvCxnSpPr>
            <p:nvPr/>
          </p:nvCxnSpPr>
          <p:spPr>
            <a:xfrm>
              <a:off x="5032043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4AF051F-85FD-4EB8-93BB-8D687B1E6DD8}"/>
                </a:ext>
              </a:extLst>
            </p:cNvPr>
            <p:cNvCxnSpPr>
              <a:cxnSpLocks/>
            </p:cNvCxnSpPr>
            <p:nvPr/>
          </p:nvCxnSpPr>
          <p:spPr>
            <a:xfrm>
              <a:off x="4663336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25CBF6BD-ED2A-4AE1-9D79-EBF9C028B6D2}"/>
                </a:ext>
              </a:extLst>
            </p:cNvPr>
            <p:cNvCxnSpPr>
              <a:cxnSpLocks/>
            </p:cNvCxnSpPr>
            <p:nvPr/>
          </p:nvCxnSpPr>
          <p:spPr>
            <a:xfrm>
              <a:off x="5407144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619DA4C-C798-4019-B3AA-BE8912A1BCC4}"/>
                </a:ext>
              </a:extLst>
            </p:cNvPr>
            <p:cNvCxnSpPr>
              <a:cxnSpLocks/>
            </p:cNvCxnSpPr>
            <p:nvPr/>
          </p:nvCxnSpPr>
          <p:spPr>
            <a:xfrm>
              <a:off x="4292820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927C761F-46AE-4E4A-A44F-F24D4B4846BE}"/>
              </a:ext>
            </a:extLst>
          </p:cNvPr>
          <p:cNvSpPr/>
          <p:nvPr/>
        </p:nvSpPr>
        <p:spPr>
          <a:xfrm>
            <a:off x="1923842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43" name="Picture 14" descr="Hippo, Hippopotamus, Cartoon, Grey">
            <a:extLst>
              <a:ext uri="{FF2B5EF4-FFF2-40B4-BE49-F238E27FC236}">
                <a16:creationId xmlns:a16="http://schemas.microsoft.com/office/drawing/2014/main" id="{AA5DE093-171B-4F00-AF70-42C2CC25B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915" y="2155870"/>
            <a:ext cx="910115" cy="11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8C40900F-FADE-4FA0-8032-37C894A568BC}"/>
              </a:ext>
            </a:extLst>
          </p:cNvPr>
          <p:cNvGrpSpPr>
            <a:grpSpLocks noChangeAspect="1"/>
          </p:cNvGrpSpPr>
          <p:nvPr/>
        </p:nvGrpSpPr>
        <p:grpSpPr>
          <a:xfrm>
            <a:off x="3126198" y="3435925"/>
            <a:ext cx="1277851" cy="760104"/>
            <a:chOff x="3900510" y="2829008"/>
            <a:chExt cx="1900375" cy="1130400"/>
          </a:xfrm>
        </p:grpSpPr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56B7A4FC-943B-4B7D-A17E-5947BBC159C6}"/>
                </a:ext>
              </a:extLst>
            </p:cNvPr>
            <p:cNvSpPr/>
            <p:nvPr/>
          </p:nvSpPr>
          <p:spPr>
            <a:xfrm>
              <a:off x="3900510" y="2829008"/>
              <a:ext cx="1900375" cy="1130400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524C301-F991-473A-B9BA-BAF0F78F1B11}"/>
                </a:ext>
              </a:extLst>
            </p:cNvPr>
            <p:cNvCxnSpPr/>
            <p:nvPr/>
          </p:nvCxnSpPr>
          <p:spPr>
            <a:xfrm>
              <a:off x="4847498" y="3106272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9B4417EB-17AB-49DF-B647-AEF1A4DC7C45}"/>
                </a:ext>
              </a:extLst>
            </p:cNvPr>
            <p:cNvCxnSpPr/>
            <p:nvPr/>
          </p:nvCxnSpPr>
          <p:spPr>
            <a:xfrm>
              <a:off x="4478513" y="3106272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3C5D7C3E-99D3-4B2B-9198-FC0C1DDCDACF}"/>
                </a:ext>
              </a:extLst>
            </p:cNvPr>
            <p:cNvCxnSpPr/>
            <p:nvPr/>
          </p:nvCxnSpPr>
          <p:spPr>
            <a:xfrm>
              <a:off x="5222882" y="3106271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47558CAD-207E-4B70-A696-21B1B2BFFF52}"/>
              </a:ext>
            </a:extLst>
          </p:cNvPr>
          <p:cNvSpPr/>
          <p:nvPr/>
        </p:nvSpPr>
        <p:spPr>
          <a:xfrm>
            <a:off x="3462672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40" name="object 2">
            <a:extLst>
              <a:ext uri="{FF2B5EF4-FFF2-40B4-BE49-F238E27FC236}">
                <a16:creationId xmlns:a16="http://schemas.microsoft.com/office/drawing/2014/main" id="{CE706863-4A26-4B22-9E46-2452FA94C55E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1" name="Rounded Rectangle 13">
            <a:extLst>
              <a:ext uri="{FF2B5EF4-FFF2-40B4-BE49-F238E27FC236}">
                <a16:creationId xmlns:a16="http://schemas.microsoft.com/office/drawing/2014/main" id="{75FC0EFB-2A4A-4B2A-B98E-0A80780B79DF}"/>
              </a:ext>
            </a:extLst>
          </p:cNvPr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4BF6932-CACC-4340-8EA7-59063B94E980}"/>
              </a:ext>
            </a:extLst>
          </p:cNvPr>
          <p:cNvSpPr txBox="1"/>
          <p:nvPr/>
        </p:nvSpPr>
        <p:spPr>
          <a:xfrm>
            <a:off x="3559134" y="261491"/>
            <a:ext cx="2854884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Ordering Numbers</a:t>
            </a:r>
          </a:p>
        </p:txBody>
      </p:sp>
      <p:sp>
        <p:nvSpPr>
          <p:cNvPr id="59" name="object 3">
            <a:extLst>
              <a:ext uri="{FF2B5EF4-FFF2-40B4-BE49-F238E27FC236}">
                <a16:creationId xmlns:a16="http://schemas.microsoft.com/office/drawing/2014/main" id="{E486D912-9C88-4500-9958-5282CB3833D7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46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6109714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Then, we have the frog who scored 2 points.</a:t>
            </a: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1030" name="Picture 6" descr="Penguin, Bird, Animal, Aquatic Bird">
            <a:extLst>
              <a:ext uri="{FF2B5EF4-FFF2-40B4-BE49-F238E27FC236}">
                <a16:creationId xmlns:a16="http://schemas.microsoft.com/office/drawing/2014/main" id="{8C8492CC-A5BE-4FC2-A0EA-F8A67372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80" y="2142681"/>
            <a:ext cx="895993" cy="106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8640BA1-1994-47C4-AC6A-6E009296D3C4}"/>
              </a:ext>
            </a:extLst>
          </p:cNvPr>
          <p:cNvGrpSpPr>
            <a:grpSpLocks noChangeAspect="1"/>
          </p:cNvGrpSpPr>
          <p:nvPr/>
        </p:nvGrpSpPr>
        <p:grpSpPr>
          <a:xfrm>
            <a:off x="179494" y="3435926"/>
            <a:ext cx="1277851" cy="760104"/>
            <a:chOff x="3186404" y="1720102"/>
            <a:chExt cx="2771193" cy="1648388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6DA0A870-F533-4998-AF12-CE324745F5CC}"/>
                </a:ext>
              </a:extLst>
            </p:cNvPr>
            <p:cNvSpPr/>
            <p:nvPr/>
          </p:nvSpPr>
          <p:spPr>
            <a:xfrm>
              <a:off x="3186404" y="1720102"/>
              <a:ext cx="2771193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54C1484-E647-4AF6-A70A-42F56F562738}"/>
                </a:ext>
              </a:extLst>
            </p:cNvPr>
            <p:cNvGrpSpPr/>
            <p:nvPr/>
          </p:nvGrpSpPr>
          <p:grpSpPr>
            <a:xfrm>
              <a:off x="3491724" y="2084750"/>
              <a:ext cx="2160553" cy="839757"/>
              <a:chOff x="3497880" y="2084750"/>
              <a:chExt cx="2160553" cy="839757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77BEE2D2-7A48-4FF9-B9A4-53F78AED2968}"/>
                  </a:ext>
                </a:extLst>
              </p:cNvPr>
              <p:cNvGrpSpPr/>
              <p:nvPr/>
            </p:nvGrpSpPr>
            <p:grpSpPr>
              <a:xfrm>
                <a:off x="3497880" y="2084750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22" name="Group 21">
                  <a:extLst>
                    <a:ext uri="{FF2B5EF4-FFF2-40B4-BE49-F238E27FC236}">
                      <a16:creationId xmlns:a16="http://schemas.microsoft.com/office/drawing/2014/main" id="{3BDB86D0-0B5C-4751-8FB5-F705E8302FD4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24" name="Straight Connector 23">
                    <a:extLst>
                      <a:ext uri="{FF2B5EF4-FFF2-40B4-BE49-F238E27FC236}">
                        <a16:creationId xmlns:a16="http://schemas.microsoft.com/office/drawing/2014/main" id="{FBF73E21-1443-46D2-A059-4CD658DB4E16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>
                    <a:extLst>
                      <a:ext uri="{FF2B5EF4-FFF2-40B4-BE49-F238E27FC236}">
                        <a16:creationId xmlns:a16="http://schemas.microsoft.com/office/drawing/2014/main" id="{1D1F798D-0764-4A95-AD4F-C2F8A6938A3C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Straight Connector 25">
                    <a:extLst>
                      <a:ext uri="{FF2B5EF4-FFF2-40B4-BE49-F238E27FC236}">
                        <a16:creationId xmlns:a16="http://schemas.microsoft.com/office/drawing/2014/main" id="{007937BF-7642-4B9C-90B4-5AA6BFF9A6CA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3" name="Straight Connector 22">
                  <a:extLst>
                    <a:ext uri="{FF2B5EF4-FFF2-40B4-BE49-F238E27FC236}">
                      <a16:creationId xmlns:a16="http://schemas.microsoft.com/office/drawing/2014/main" id="{77CBFD6D-208A-443B-B30F-DACED90BDCC7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8BDB0860-93F0-47E4-9098-8C08ADA53C31}"/>
                  </a:ext>
                </a:extLst>
              </p:cNvPr>
              <p:cNvCxnSpPr/>
              <p:nvPr/>
            </p:nvCxnSpPr>
            <p:spPr>
              <a:xfrm>
                <a:off x="5658433" y="2084750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2D043AE-9F79-44A1-ABFB-E1E8F38352FC}"/>
              </a:ext>
            </a:extLst>
          </p:cNvPr>
          <p:cNvSpPr/>
          <p:nvPr/>
        </p:nvSpPr>
        <p:spPr>
          <a:xfrm>
            <a:off x="553827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29" name="Picture 4" descr="Lamb, Sheep, Cute, Farm, Animal, Baby">
            <a:extLst>
              <a:ext uri="{FF2B5EF4-FFF2-40B4-BE49-F238E27FC236}">
                <a16:creationId xmlns:a16="http://schemas.microsoft.com/office/drawing/2014/main" id="{1DADE170-AE2D-4749-BE9A-A12CAC8AB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322" y="2112802"/>
            <a:ext cx="1042897" cy="112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0A4B9460-C996-4035-9355-56AB135BF088}"/>
              </a:ext>
            </a:extLst>
          </p:cNvPr>
          <p:cNvGrpSpPr>
            <a:grpSpLocks noChangeAspect="1"/>
          </p:cNvGrpSpPr>
          <p:nvPr/>
        </p:nvGrpSpPr>
        <p:grpSpPr>
          <a:xfrm>
            <a:off x="1659846" y="3435925"/>
            <a:ext cx="1277851" cy="760104"/>
            <a:chOff x="3900510" y="4597834"/>
            <a:chExt cx="1898943" cy="1129548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13366AA1-21CE-4DBE-B166-8ADA14C74F23}"/>
                </a:ext>
              </a:extLst>
            </p:cNvPr>
            <p:cNvSpPr/>
            <p:nvPr/>
          </p:nvSpPr>
          <p:spPr>
            <a:xfrm>
              <a:off x="3900510" y="4597834"/>
              <a:ext cx="1898943" cy="112954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64657E9-F903-49E1-BA54-8CC217A221C5}"/>
                </a:ext>
              </a:extLst>
            </p:cNvPr>
            <p:cNvCxnSpPr>
              <a:cxnSpLocks/>
            </p:cNvCxnSpPr>
            <p:nvPr/>
          </p:nvCxnSpPr>
          <p:spPr>
            <a:xfrm>
              <a:off x="5032043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4AF051F-85FD-4EB8-93BB-8D687B1E6DD8}"/>
                </a:ext>
              </a:extLst>
            </p:cNvPr>
            <p:cNvCxnSpPr>
              <a:cxnSpLocks/>
            </p:cNvCxnSpPr>
            <p:nvPr/>
          </p:nvCxnSpPr>
          <p:spPr>
            <a:xfrm>
              <a:off x="4663336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25CBF6BD-ED2A-4AE1-9D79-EBF9C028B6D2}"/>
                </a:ext>
              </a:extLst>
            </p:cNvPr>
            <p:cNvCxnSpPr>
              <a:cxnSpLocks/>
            </p:cNvCxnSpPr>
            <p:nvPr/>
          </p:nvCxnSpPr>
          <p:spPr>
            <a:xfrm>
              <a:off x="5407144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619DA4C-C798-4019-B3AA-BE8912A1BCC4}"/>
                </a:ext>
              </a:extLst>
            </p:cNvPr>
            <p:cNvCxnSpPr>
              <a:cxnSpLocks/>
            </p:cNvCxnSpPr>
            <p:nvPr/>
          </p:nvCxnSpPr>
          <p:spPr>
            <a:xfrm>
              <a:off x="4292820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927C761F-46AE-4E4A-A44F-F24D4B4846BE}"/>
              </a:ext>
            </a:extLst>
          </p:cNvPr>
          <p:cNvSpPr/>
          <p:nvPr/>
        </p:nvSpPr>
        <p:spPr>
          <a:xfrm>
            <a:off x="1923842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43" name="Picture 14" descr="Hippo, Hippopotamus, Cartoon, Grey">
            <a:extLst>
              <a:ext uri="{FF2B5EF4-FFF2-40B4-BE49-F238E27FC236}">
                <a16:creationId xmlns:a16="http://schemas.microsoft.com/office/drawing/2014/main" id="{AA5DE093-171B-4F00-AF70-42C2CC25B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915" y="2155870"/>
            <a:ext cx="910115" cy="11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8C40900F-FADE-4FA0-8032-37C894A568BC}"/>
              </a:ext>
            </a:extLst>
          </p:cNvPr>
          <p:cNvGrpSpPr>
            <a:grpSpLocks noChangeAspect="1"/>
          </p:cNvGrpSpPr>
          <p:nvPr/>
        </p:nvGrpSpPr>
        <p:grpSpPr>
          <a:xfrm>
            <a:off x="3126198" y="3435925"/>
            <a:ext cx="1277851" cy="760104"/>
            <a:chOff x="3900510" y="2829008"/>
            <a:chExt cx="1900375" cy="1130400"/>
          </a:xfrm>
        </p:grpSpPr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56B7A4FC-943B-4B7D-A17E-5947BBC159C6}"/>
                </a:ext>
              </a:extLst>
            </p:cNvPr>
            <p:cNvSpPr/>
            <p:nvPr/>
          </p:nvSpPr>
          <p:spPr>
            <a:xfrm>
              <a:off x="3900510" y="2829008"/>
              <a:ext cx="1900375" cy="1130400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524C301-F991-473A-B9BA-BAF0F78F1B11}"/>
                </a:ext>
              </a:extLst>
            </p:cNvPr>
            <p:cNvCxnSpPr/>
            <p:nvPr/>
          </p:nvCxnSpPr>
          <p:spPr>
            <a:xfrm>
              <a:off x="4847498" y="3106272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9B4417EB-17AB-49DF-B647-AEF1A4DC7C45}"/>
                </a:ext>
              </a:extLst>
            </p:cNvPr>
            <p:cNvCxnSpPr/>
            <p:nvPr/>
          </p:nvCxnSpPr>
          <p:spPr>
            <a:xfrm>
              <a:off x="4478513" y="3106272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3C5D7C3E-99D3-4B2B-9198-FC0C1DDCDACF}"/>
                </a:ext>
              </a:extLst>
            </p:cNvPr>
            <p:cNvCxnSpPr/>
            <p:nvPr/>
          </p:nvCxnSpPr>
          <p:spPr>
            <a:xfrm>
              <a:off x="5222882" y="3106271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47558CAD-207E-4B70-A696-21B1B2BFFF52}"/>
              </a:ext>
            </a:extLst>
          </p:cNvPr>
          <p:cNvSpPr/>
          <p:nvPr/>
        </p:nvSpPr>
        <p:spPr>
          <a:xfrm>
            <a:off x="3462672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40" name="Picture 12" descr="Frog, Cartoon, Toad, Character, Cute">
            <a:extLst>
              <a:ext uri="{FF2B5EF4-FFF2-40B4-BE49-F238E27FC236}">
                <a16:creationId xmlns:a16="http://schemas.microsoft.com/office/drawing/2014/main" id="{96767FF0-70C7-4016-97FA-94D970322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335" y="2182635"/>
            <a:ext cx="784964" cy="110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7C0D4BA8-86A8-450C-AD80-D5F4C8871B3F}"/>
              </a:ext>
            </a:extLst>
          </p:cNvPr>
          <p:cNvGrpSpPr>
            <a:grpSpLocks noChangeAspect="1"/>
          </p:cNvGrpSpPr>
          <p:nvPr/>
        </p:nvGrpSpPr>
        <p:grpSpPr>
          <a:xfrm>
            <a:off x="4592550" y="3413032"/>
            <a:ext cx="1278000" cy="760193"/>
            <a:chOff x="3186404" y="1970279"/>
            <a:chExt cx="2771192" cy="1648388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D4CC9B47-A2A6-4AE4-9E07-962AF2997D4C}"/>
                </a:ext>
              </a:extLst>
            </p:cNvPr>
            <p:cNvSpPr/>
            <p:nvPr/>
          </p:nvSpPr>
          <p:spPr>
            <a:xfrm>
              <a:off x="3186404" y="1970279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4338ADE6-5E3C-4BF4-8BDA-166E668267D6}"/>
                </a:ext>
              </a:extLst>
            </p:cNvPr>
            <p:cNvGrpSpPr/>
            <p:nvPr/>
          </p:nvGrpSpPr>
          <p:grpSpPr>
            <a:xfrm>
              <a:off x="4299621" y="2325048"/>
              <a:ext cx="538067" cy="839756"/>
              <a:chOff x="4043264" y="2325048"/>
              <a:chExt cx="538067" cy="839756"/>
            </a:xfrm>
          </p:grpSpPr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5FC76C66-C211-41B2-93B1-631CB355DF25}"/>
                  </a:ext>
                </a:extLst>
              </p:cNvPr>
              <p:cNvCxnSpPr/>
              <p:nvPr/>
            </p:nvCxnSpPr>
            <p:spPr>
              <a:xfrm>
                <a:off x="4581331" y="2325049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D4BA1B0F-49D3-4D53-8321-F55E361C430A}"/>
                  </a:ext>
                </a:extLst>
              </p:cNvPr>
              <p:cNvCxnSpPr/>
              <p:nvPr/>
            </p:nvCxnSpPr>
            <p:spPr>
              <a:xfrm>
                <a:off x="4043264" y="2325048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792A549B-09D0-44A1-B844-AE93D817ECAF}"/>
              </a:ext>
            </a:extLst>
          </p:cNvPr>
          <p:cNvSpPr/>
          <p:nvPr/>
        </p:nvSpPr>
        <p:spPr>
          <a:xfrm>
            <a:off x="4893144" y="4394229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57" name="object 2">
            <a:extLst>
              <a:ext uri="{FF2B5EF4-FFF2-40B4-BE49-F238E27FC236}">
                <a16:creationId xmlns:a16="http://schemas.microsoft.com/office/drawing/2014/main" id="{D292148B-440D-4690-8F06-F0B73637E5C4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8" name="Rounded Rectangle 13">
            <a:extLst>
              <a:ext uri="{FF2B5EF4-FFF2-40B4-BE49-F238E27FC236}">
                <a16:creationId xmlns:a16="http://schemas.microsoft.com/office/drawing/2014/main" id="{C9E142E4-EB15-4790-8136-A703F2222106}"/>
              </a:ext>
            </a:extLst>
          </p:cNvPr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9" name="object 3">
            <a:extLst>
              <a:ext uri="{FF2B5EF4-FFF2-40B4-BE49-F238E27FC236}">
                <a16:creationId xmlns:a16="http://schemas.microsoft.com/office/drawing/2014/main" id="{F1E1ABA7-EF53-4787-89F8-80B9F2289BF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B59AEEB-018A-4381-BCC0-A562C1376681}"/>
              </a:ext>
            </a:extLst>
          </p:cNvPr>
          <p:cNvSpPr txBox="1"/>
          <p:nvPr/>
        </p:nvSpPr>
        <p:spPr>
          <a:xfrm>
            <a:off x="3559134" y="261491"/>
            <a:ext cx="2854884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Ordering Numbers</a:t>
            </a:r>
          </a:p>
        </p:txBody>
      </p:sp>
    </p:spTree>
    <p:extLst>
      <p:ext uri="{BB962C8B-B14F-4D97-AF65-F5344CB8AC3E}">
        <p14:creationId xmlns:p14="http://schemas.microsoft.com/office/powerpoint/2010/main" val="126203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8000" y="1012855"/>
            <a:ext cx="6109714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Then, we have the monkey who scored 1  point.</a:t>
            </a: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1030" name="Picture 6" descr="Penguin, Bird, Animal, Aquatic Bird">
            <a:extLst>
              <a:ext uri="{FF2B5EF4-FFF2-40B4-BE49-F238E27FC236}">
                <a16:creationId xmlns:a16="http://schemas.microsoft.com/office/drawing/2014/main" id="{8C8492CC-A5BE-4FC2-A0EA-F8A67372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80" y="2142681"/>
            <a:ext cx="895993" cy="106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8640BA1-1994-47C4-AC6A-6E009296D3C4}"/>
              </a:ext>
            </a:extLst>
          </p:cNvPr>
          <p:cNvGrpSpPr>
            <a:grpSpLocks noChangeAspect="1"/>
          </p:cNvGrpSpPr>
          <p:nvPr/>
        </p:nvGrpSpPr>
        <p:grpSpPr>
          <a:xfrm>
            <a:off x="179494" y="3435926"/>
            <a:ext cx="1277851" cy="760104"/>
            <a:chOff x="3186404" y="1720102"/>
            <a:chExt cx="2771193" cy="1648388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6DA0A870-F533-4998-AF12-CE324745F5CC}"/>
                </a:ext>
              </a:extLst>
            </p:cNvPr>
            <p:cNvSpPr/>
            <p:nvPr/>
          </p:nvSpPr>
          <p:spPr>
            <a:xfrm>
              <a:off x="3186404" y="1720102"/>
              <a:ext cx="2771193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54C1484-E647-4AF6-A70A-42F56F562738}"/>
                </a:ext>
              </a:extLst>
            </p:cNvPr>
            <p:cNvGrpSpPr/>
            <p:nvPr/>
          </p:nvGrpSpPr>
          <p:grpSpPr>
            <a:xfrm>
              <a:off x="3491724" y="2084750"/>
              <a:ext cx="2160553" cy="839757"/>
              <a:chOff x="3497880" y="2084750"/>
              <a:chExt cx="2160553" cy="839757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77BEE2D2-7A48-4FF9-B9A4-53F78AED2968}"/>
                  </a:ext>
                </a:extLst>
              </p:cNvPr>
              <p:cNvGrpSpPr/>
              <p:nvPr/>
            </p:nvGrpSpPr>
            <p:grpSpPr>
              <a:xfrm>
                <a:off x="3497880" y="2084750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22" name="Group 21">
                  <a:extLst>
                    <a:ext uri="{FF2B5EF4-FFF2-40B4-BE49-F238E27FC236}">
                      <a16:creationId xmlns:a16="http://schemas.microsoft.com/office/drawing/2014/main" id="{3BDB86D0-0B5C-4751-8FB5-F705E8302FD4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24" name="Straight Connector 23">
                    <a:extLst>
                      <a:ext uri="{FF2B5EF4-FFF2-40B4-BE49-F238E27FC236}">
                        <a16:creationId xmlns:a16="http://schemas.microsoft.com/office/drawing/2014/main" id="{FBF73E21-1443-46D2-A059-4CD658DB4E16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>
                    <a:extLst>
                      <a:ext uri="{FF2B5EF4-FFF2-40B4-BE49-F238E27FC236}">
                        <a16:creationId xmlns:a16="http://schemas.microsoft.com/office/drawing/2014/main" id="{1D1F798D-0764-4A95-AD4F-C2F8A6938A3C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Straight Connector 25">
                    <a:extLst>
                      <a:ext uri="{FF2B5EF4-FFF2-40B4-BE49-F238E27FC236}">
                        <a16:creationId xmlns:a16="http://schemas.microsoft.com/office/drawing/2014/main" id="{007937BF-7642-4B9C-90B4-5AA6BFF9A6CA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3" name="Straight Connector 22">
                  <a:extLst>
                    <a:ext uri="{FF2B5EF4-FFF2-40B4-BE49-F238E27FC236}">
                      <a16:creationId xmlns:a16="http://schemas.microsoft.com/office/drawing/2014/main" id="{77CBFD6D-208A-443B-B30F-DACED90BDCC7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8BDB0860-93F0-47E4-9098-8C08ADA53C31}"/>
                  </a:ext>
                </a:extLst>
              </p:cNvPr>
              <p:cNvCxnSpPr/>
              <p:nvPr/>
            </p:nvCxnSpPr>
            <p:spPr>
              <a:xfrm>
                <a:off x="5658433" y="2084750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2D043AE-9F79-44A1-ABFB-E1E8F38352FC}"/>
              </a:ext>
            </a:extLst>
          </p:cNvPr>
          <p:cNvSpPr/>
          <p:nvPr/>
        </p:nvSpPr>
        <p:spPr>
          <a:xfrm>
            <a:off x="553827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29" name="Picture 4" descr="Lamb, Sheep, Cute, Farm, Animal, Baby">
            <a:extLst>
              <a:ext uri="{FF2B5EF4-FFF2-40B4-BE49-F238E27FC236}">
                <a16:creationId xmlns:a16="http://schemas.microsoft.com/office/drawing/2014/main" id="{1DADE170-AE2D-4749-BE9A-A12CAC8AB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322" y="2112802"/>
            <a:ext cx="1042897" cy="112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0A4B9460-C996-4035-9355-56AB135BF088}"/>
              </a:ext>
            </a:extLst>
          </p:cNvPr>
          <p:cNvGrpSpPr>
            <a:grpSpLocks noChangeAspect="1"/>
          </p:cNvGrpSpPr>
          <p:nvPr/>
        </p:nvGrpSpPr>
        <p:grpSpPr>
          <a:xfrm>
            <a:off x="1659846" y="3435925"/>
            <a:ext cx="1277851" cy="760104"/>
            <a:chOff x="3900510" y="4597834"/>
            <a:chExt cx="1898943" cy="1129548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13366AA1-21CE-4DBE-B166-8ADA14C74F23}"/>
                </a:ext>
              </a:extLst>
            </p:cNvPr>
            <p:cNvSpPr/>
            <p:nvPr/>
          </p:nvSpPr>
          <p:spPr>
            <a:xfrm>
              <a:off x="3900510" y="4597834"/>
              <a:ext cx="1898943" cy="112954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64657E9-F903-49E1-BA54-8CC217A221C5}"/>
                </a:ext>
              </a:extLst>
            </p:cNvPr>
            <p:cNvCxnSpPr>
              <a:cxnSpLocks/>
            </p:cNvCxnSpPr>
            <p:nvPr/>
          </p:nvCxnSpPr>
          <p:spPr>
            <a:xfrm>
              <a:off x="5032043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4AF051F-85FD-4EB8-93BB-8D687B1E6DD8}"/>
                </a:ext>
              </a:extLst>
            </p:cNvPr>
            <p:cNvCxnSpPr>
              <a:cxnSpLocks/>
            </p:cNvCxnSpPr>
            <p:nvPr/>
          </p:nvCxnSpPr>
          <p:spPr>
            <a:xfrm>
              <a:off x="4663336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25CBF6BD-ED2A-4AE1-9D79-EBF9C028B6D2}"/>
                </a:ext>
              </a:extLst>
            </p:cNvPr>
            <p:cNvCxnSpPr>
              <a:cxnSpLocks/>
            </p:cNvCxnSpPr>
            <p:nvPr/>
          </p:nvCxnSpPr>
          <p:spPr>
            <a:xfrm>
              <a:off x="5407144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619DA4C-C798-4019-B3AA-BE8912A1BCC4}"/>
                </a:ext>
              </a:extLst>
            </p:cNvPr>
            <p:cNvCxnSpPr>
              <a:cxnSpLocks/>
            </p:cNvCxnSpPr>
            <p:nvPr/>
          </p:nvCxnSpPr>
          <p:spPr>
            <a:xfrm>
              <a:off x="4292820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927C761F-46AE-4E4A-A44F-F24D4B4846BE}"/>
              </a:ext>
            </a:extLst>
          </p:cNvPr>
          <p:cNvSpPr/>
          <p:nvPr/>
        </p:nvSpPr>
        <p:spPr>
          <a:xfrm>
            <a:off x="1923842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43" name="Picture 14" descr="Hippo, Hippopotamus, Cartoon, Grey">
            <a:extLst>
              <a:ext uri="{FF2B5EF4-FFF2-40B4-BE49-F238E27FC236}">
                <a16:creationId xmlns:a16="http://schemas.microsoft.com/office/drawing/2014/main" id="{AA5DE093-171B-4F00-AF70-42C2CC25B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915" y="2155870"/>
            <a:ext cx="910115" cy="11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8C40900F-FADE-4FA0-8032-37C894A568BC}"/>
              </a:ext>
            </a:extLst>
          </p:cNvPr>
          <p:cNvGrpSpPr>
            <a:grpSpLocks noChangeAspect="1"/>
          </p:cNvGrpSpPr>
          <p:nvPr/>
        </p:nvGrpSpPr>
        <p:grpSpPr>
          <a:xfrm>
            <a:off x="3126198" y="3435925"/>
            <a:ext cx="1277851" cy="760104"/>
            <a:chOff x="3900510" y="2829008"/>
            <a:chExt cx="1900375" cy="1130400"/>
          </a:xfrm>
        </p:grpSpPr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56B7A4FC-943B-4B7D-A17E-5947BBC159C6}"/>
                </a:ext>
              </a:extLst>
            </p:cNvPr>
            <p:cNvSpPr/>
            <p:nvPr/>
          </p:nvSpPr>
          <p:spPr>
            <a:xfrm>
              <a:off x="3900510" y="2829008"/>
              <a:ext cx="1900375" cy="1130400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524C301-F991-473A-B9BA-BAF0F78F1B11}"/>
                </a:ext>
              </a:extLst>
            </p:cNvPr>
            <p:cNvCxnSpPr/>
            <p:nvPr/>
          </p:nvCxnSpPr>
          <p:spPr>
            <a:xfrm>
              <a:off x="4847498" y="3106272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9B4417EB-17AB-49DF-B647-AEF1A4DC7C45}"/>
                </a:ext>
              </a:extLst>
            </p:cNvPr>
            <p:cNvCxnSpPr/>
            <p:nvPr/>
          </p:nvCxnSpPr>
          <p:spPr>
            <a:xfrm>
              <a:off x="4478513" y="3106272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3C5D7C3E-99D3-4B2B-9198-FC0C1DDCDACF}"/>
                </a:ext>
              </a:extLst>
            </p:cNvPr>
            <p:cNvCxnSpPr/>
            <p:nvPr/>
          </p:nvCxnSpPr>
          <p:spPr>
            <a:xfrm>
              <a:off x="5222882" y="3106271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47558CAD-207E-4B70-A696-21B1B2BFFF52}"/>
              </a:ext>
            </a:extLst>
          </p:cNvPr>
          <p:cNvSpPr/>
          <p:nvPr/>
        </p:nvSpPr>
        <p:spPr>
          <a:xfrm>
            <a:off x="3462672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40" name="Picture 12" descr="Frog, Cartoon, Toad, Character, Cute">
            <a:extLst>
              <a:ext uri="{FF2B5EF4-FFF2-40B4-BE49-F238E27FC236}">
                <a16:creationId xmlns:a16="http://schemas.microsoft.com/office/drawing/2014/main" id="{96767FF0-70C7-4016-97FA-94D970322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335" y="2182635"/>
            <a:ext cx="784964" cy="110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7C0D4BA8-86A8-450C-AD80-D5F4C8871B3F}"/>
              </a:ext>
            </a:extLst>
          </p:cNvPr>
          <p:cNvGrpSpPr>
            <a:grpSpLocks noChangeAspect="1"/>
          </p:cNvGrpSpPr>
          <p:nvPr/>
        </p:nvGrpSpPr>
        <p:grpSpPr>
          <a:xfrm>
            <a:off x="4592550" y="3413032"/>
            <a:ext cx="1278000" cy="760193"/>
            <a:chOff x="3186404" y="1970279"/>
            <a:chExt cx="2771192" cy="1648388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D4CC9B47-A2A6-4AE4-9E07-962AF2997D4C}"/>
                </a:ext>
              </a:extLst>
            </p:cNvPr>
            <p:cNvSpPr/>
            <p:nvPr/>
          </p:nvSpPr>
          <p:spPr>
            <a:xfrm>
              <a:off x="3186404" y="1970279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4338ADE6-5E3C-4BF4-8BDA-166E668267D6}"/>
                </a:ext>
              </a:extLst>
            </p:cNvPr>
            <p:cNvGrpSpPr/>
            <p:nvPr/>
          </p:nvGrpSpPr>
          <p:grpSpPr>
            <a:xfrm>
              <a:off x="4299621" y="2325048"/>
              <a:ext cx="538067" cy="839756"/>
              <a:chOff x="4043264" y="2325048"/>
              <a:chExt cx="538067" cy="839756"/>
            </a:xfrm>
          </p:grpSpPr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5FC76C66-C211-41B2-93B1-631CB355DF25}"/>
                  </a:ext>
                </a:extLst>
              </p:cNvPr>
              <p:cNvCxnSpPr/>
              <p:nvPr/>
            </p:nvCxnSpPr>
            <p:spPr>
              <a:xfrm>
                <a:off x="4581331" y="2325049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D4BA1B0F-49D3-4D53-8321-F55E361C430A}"/>
                  </a:ext>
                </a:extLst>
              </p:cNvPr>
              <p:cNvCxnSpPr/>
              <p:nvPr/>
            </p:nvCxnSpPr>
            <p:spPr>
              <a:xfrm>
                <a:off x="4043264" y="2325048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792A549B-09D0-44A1-B844-AE93D817ECAF}"/>
              </a:ext>
            </a:extLst>
          </p:cNvPr>
          <p:cNvSpPr/>
          <p:nvPr/>
        </p:nvSpPr>
        <p:spPr>
          <a:xfrm>
            <a:off x="4893144" y="4394229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53" name="Picture 10" descr="Monkey, Chimp, Ape, Chimpanzee, Animal">
            <a:extLst>
              <a:ext uri="{FF2B5EF4-FFF2-40B4-BE49-F238E27FC236}">
                <a16:creationId xmlns:a16="http://schemas.microsoft.com/office/drawing/2014/main" id="{74298D76-24C3-4381-9280-AA2D9F8B4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604" y="2171924"/>
            <a:ext cx="1042898" cy="114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1C7BFFB9-C056-47A3-936C-287FCBC51D72}"/>
              </a:ext>
            </a:extLst>
          </p:cNvPr>
          <p:cNvGrpSpPr>
            <a:grpSpLocks noChangeAspect="1"/>
          </p:cNvGrpSpPr>
          <p:nvPr/>
        </p:nvGrpSpPr>
        <p:grpSpPr>
          <a:xfrm>
            <a:off x="6057900" y="3412679"/>
            <a:ext cx="1278000" cy="760193"/>
            <a:chOff x="3186404" y="1920733"/>
            <a:chExt cx="2771192" cy="1648388"/>
          </a:xfrm>
        </p:grpSpPr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2031D1FD-5FE9-4F45-965A-D89D81D9DBBE}"/>
                </a:ext>
              </a:extLst>
            </p:cNvPr>
            <p:cNvSpPr/>
            <p:nvPr/>
          </p:nvSpPr>
          <p:spPr>
            <a:xfrm>
              <a:off x="3186404" y="1920733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19449BF9-B949-4CE1-A6E5-FAEA4887637C}"/>
                </a:ext>
              </a:extLst>
            </p:cNvPr>
            <p:cNvCxnSpPr/>
            <p:nvPr/>
          </p:nvCxnSpPr>
          <p:spPr>
            <a:xfrm>
              <a:off x="4567335" y="2325049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9347F8F9-F632-4E9C-8998-F0C994F67E53}"/>
              </a:ext>
            </a:extLst>
          </p:cNvPr>
          <p:cNvSpPr/>
          <p:nvPr/>
        </p:nvSpPr>
        <p:spPr>
          <a:xfrm>
            <a:off x="6356343" y="4394229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57" name="object 2">
            <a:extLst>
              <a:ext uri="{FF2B5EF4-FFF2-40B4-BE49-F238E27FC236}">
                <a16:creationId xmlns:a16="http://schemas.microsoft.com/office/drawing/2014/main" id="{095E18ED-F1ED-44E9-AB20-B139799E39A3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8" name="Rounded Rectangle 13">
            <a:extLst>
              <a:ext uri="{FF2B5EF4-FFF2-40B4-BE49-F238E27FC236}">
                <a16:creationId xmlns:a16="http://schemas.microsoft.com/office/drawing/2014/main" id="{BC737C6D-6710-4096-8946-36BCFA31209C}"/>
              </a:ext>
            </a:extLst>
          </p:cNvPr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9" name="object 3">
            <a:extLst>
              <a:ext uri="{FF2B5EF4-FFF2-40B4-BE49-F238E27FC236}">
                <a16:creationId xmlns:a16="http://schemas.microsoft.com/office/drawing/2014/main" id="{BE35A2AB-4B78-4DAF-A6EA-C1FD1A469AF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270FEFD-55FB-436D-9B98-AB9ADA54ED6C}"/>
              </a:ext>
            </a:extLst>
          </p:cNvPr>
          <p:cNvSpPr txBox="1"/>
          <p:nvPr/>
        </p:nvSpPr>
        <p:spPr>
          <a:xfrm>
            <a:off x="3559134" y="261491"/>
            <a:ext cx="2854884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Ordering Numbers</a:t>
            </a:r>
          </a:p>
        </p:txBody>
      </p:sp>
    </p:spTree>
    <p:extLst>
      <p:ext uri="{BB962C8B-B14F-4D97-AF65-F5344CB8AC3E}">
        <p14:creationId xmlns:p14="http://schemas.microsoft.com/office/powerpoint/2010/main" val="64383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309656" y="1012855"/>
            <a:ext cx="6524688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Finally, we have the tortoise who scored 0  points.</a:t>
            </a: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1030" name="Picture 6" descr="Penguin, Bird, Animal, Aquatic Bird">
            <a:extLst>
              <a:ext uri="{FF2B5EF4-FFF2-40B4-BE49-F238E27FC236}">
                <a16:creationId xmlns:a16="http://schemas.microsoft.com/office/drawing/2014/main" id="{8C8492CC-A5BE-4FC2-A0EA-F8A673722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80" y="2142681"/>
            <a:ext cx="895993" cy="106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8640BA1-1994-47C4-AC6A-6E009296D3C4}"/>
              </a:ext>
            </a:extLst>
          </p:cNvPr>
          <p:cNvGrpSpPr>
            <a:grpSpLocks noChangeAspect="1"/>
          </p:cNvGrpSpPr>
          <p:nvPr/>
        </p:nvGrpSpPr>
        <p:grpSpPr>
          <a:xfrm>
            <a:off x="179494" y="3435926"/>
            <a:ext cx="1277851" cy="760104"/>
            <a:chOff x="3186404" y="1720102"/>
            <a:chExt cx="2771193" cy="1648388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6DA0A870-F533-4998-AF12-CE324745F5CC}"/>
                </a:ext>
              </a:extLst>
            </p:cNvPr>
            <p:cNvSpPr/>
            <p:nvPr/>
          </p:nvSpPr>
          <p:spPr>
            <a:xfrm>
              <a:off x="3186404" y="1720102"/>
              <a:ext cx="2771193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54C1484-E647-4AF6-A70A-42F56F562738}"/>
                </a:ext>
              </a:extLst>
            </p:cNvPr>
            <p:cNvGrpSpPr/>
            <p:nvPr/>
          </p:nvGrpSpPr>
          <p:grpSpPr>
            <a:xfrm>
              <a:off x="3491724" y="2084750"/>
              <a:ext cx="2160553" cy="839757"/>
              <a:chOff x="3497880" y="2084750"/>
              <a:chExt cx="2160553" cy="839757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77BEE2D2-7A48-4FF9-B9A4-53F78AED2968}"/>
                  </a:ext>
                </a:extLst>
              </p:cNvPr>
              <p:cNvGrpSpPr/>
              <p:nvPr/>
            </p:nvGrpSpPr>
            <p:grpSpPr>
              <a:xfrm>
                <a:off x="3497880" y="2084750"/>
                <a:ext cx="1626171" cy="839757"/>
                <a:chOff x="3488562" y="2325047"/>
                <a:chExt cx="1626171" cy="839757"/>
              </a:xfrm>
            </p:grpSpPr>
            <p:grpSp>
              <p:nvGrpSpPr>
                <p:cNvPr id="22" name="Group 21">
                  <a:extLst>
                    <a:ext uri="{FF2B5EF4-FFF2-40B4-BE49-F238E27FC236}">
                      <a16:creationId xmlns:a16="http://schemas.microsoft.com/office/drawing/2014/main" id="{3BDB86D0-0B5C-4751-8FB5-F705E8302FD4}"/>
                    </a:ext>
                  </a:extLst>
                </p:cNvPr>
                <p:cNvGrpSpPr/>
                <p:nvPr/>
              </p:nvGrpSpPr>
              <p:grpSpPr>
                <a:xfrm>
                  <a:off x="4029268" y="2325047"/>
                  <a:ext cx="1085465" cy="839757"/>
                  <a:chOff x="4043264" y="2325047"/>
                  <a:chExt cx="1085465" cy="839757"/>
                </a:xfrm>
              </p:grpSpPr>
              <p:cxnSp>
                <p:nvCxnSpPr>
                  <p:cNvPr id="24" name="Straight Connector 23">
                    <a:extLst>
                      <a:ext uri="{FF2B5EF4-FFF2-40B4-BE49-F238E27FC236}">
                        <a16:creationId xmlns:a16="http://schemas.microsoft.com/office/drawing/2014/main" id="{FBF73E21-1443-46D2-A059-4CD658DB4E16}"/>
                      </a:ext>
                    </a:extLst>
                  </p:cNvPr>
                  <p:cNvCxnSpPr/>
                  <p:nvPr/>
                </p:nvCxnSpPr>
                <p:spPr>
                  <a:xfrm>
                    <a:off x="4581331" y="2325049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>
                    <a:extLst>
                      <a:ext uri="{FF2B5EF4-FFF2-40B4-BE49-F238E27FC236}">
                        <a16:creationId xmlns:a16="http://schemas.microsoft.com/office/drawing/2014/main" id="{1D1F798D-0764-4A95-AD4F-C2F8A6938A3C}"/>
                      </a:ext>
                    </a:extLst>
                  </p:cNvPr>
                  <p:cNvCxnSpPr/>
                  <p:nvPr/>
                </p:nvCxnSpPr>
                <p:spPr>
                  <a:xfrm>
                    <a:off x="4043264" y="2325048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Straight Connector 25">
                    <a:extLst>
                      <a:ext uri="{FF2B5EF4-FFF2-40B4-BE49-F238E27FC236}">
                        <a16:creationId xmlns:a16="http://schemas.microsoft.com/office/drawing/2014/main" id="{007937BF-7642-4B9C-90B4-5AA6BFF9A6CA}"/>
                      </a:ext>
                    </a:extLst>
                  </p:cNvPr>
                  <p:cNvCxnSpPr/>
                  <p:nvPr/>
                </p:nvCxnSpPr>
                <p:spPr>
                  <a:xfrm>
                    <a:off x="5128729" y="2325047"/>
                    <a:ext cx="0" cy="839755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23" name="Straight Connector 22">
                  <a:extLst>
                    <a:ext uri="{FF2B5EF4-FFF2-40B4-BE49-F238E27FC236}">
                      <a16:creationId xmlns:a16="http://schemas.microsoft.com/office/drawing/2014/main" id="{77CBFD6D-208A-443B-B30F-DACED90BDCC7}"/>
                    </a:ext>
                  </a:extLst>
                </p:cNvPr>
                <p:cNvCxnSpPr/>
                <p:nvPr/>
              </p:nvCxnSpPr>
              <p:spPr>
                <a:xfrm>
                  <a:off x="3488562" y="2325047"/>
                  <a:ext cx="0" cy="839755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8BDB0860-93F0-47E4-9098-8C08ADA53C31}"/>
                  </a:ext>
                </a:extLst>
              </p:cNvPr>
              <p:cNvCxnSpPr/>
              <p:nvPr/>
            </p:nvCxnSpPr>
            <p:spPr>
              <a:xfrm>
                <a:off x="5658433" y="2084750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2D043AE-9F79-44A1-ABFB-E1E8F38352FC}"/>
              </a:ext>
            </a:extLst>
          </p:cNvPr>
          <p:cNvSpPr/>
          <p:nvPr/>
        </p:nvSpPr>
        <p:spPr>
          <a:xfrm>
            <a:off x="531583" y="4393460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29" name="Picture 4" descr="Lamb, Sheep, Cute, Farm, Animal, Baby">
            <a:extLst>
              <a:ext uri="{FF2B5EF4-FFF2-40B4-BE49-F238E27FC236}">
                <a16:creationId xmlns:a16="http://schemas.microsoft.com/office/drawing/2014/main" id="{1DADE170-AE2D-4749-BE9A-A12CAC8AB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322" y="2112802"/>
            <a:ext cx="1042897" cy="112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0A4B9460-C996-4035-9355-56AB135BF088}"/>
              </a:ext>
            </a:extLst>
          </p:cNvPr>
          <p:cNvGrpSpPr>
            <a:grpSpLocks noChangeAspect="1"/>
          </p:cNvGrpSpPr>
          <p:nvPr/>
        </p:nvGrpSpPr>
        <p:grpSpPr>
          <a:xfrm>
            <a:off x="1659846" y="3435925"/>
            <a:ext cx="1277851" cy="760104"/>
            <a:chOff x="3900510" y="4597834"/>
            <a:chExt cx="1898943" cy="1129548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13366AA1-21CE-4DBE-B166-8ADA14C74F23}"/>
                </a:ext>
              </a:extLst>
            </p:cNvPr>
            <p:cNvSpPr/>
            <p:nvPr/>
          </p:nvSpPr>
          <p:spPr>
            <a:xfrm>
              <a:off x="3900510" y="4597834"/>
              <a:ext cx="1898943" cy="112954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64657E9-F903-49E1-BA54-8CC217A221C5}"/>
                </a:ext>
              </a:extLst>
            </p:cNvPr>
            <p:cNvCxnSpPr>
              <a:cxnSpLocks/>
            </p:cNvCxnSpPr>
            <p:nvPr/>
          </p:nvCxnSpPr>
          <p:spPr>
            <a:xfrm>
              <a:off x="5032043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4AF051F-85FD-4EB8-93BB-8D687B1E6DD8}"/>
                </a:ext>
              </a:extLst>
            </p:cNvPr>
            <p:cNvCxnSpPr>
              <a:cxnSpLocks/>
            </p:cNvCxnSpPr>
            <p:nvPr/>
          </p:nvCxnSpPr>
          <p:spPr>
            <a:xfrm>
              <a:off x="4663336" y="4840938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25CBF6BD-ED2A-4AE1-9D79-EBF9C028B6D2}"/>
                </a:ext>
              </a:extLst>
            </p:cNvPr>
            <p:cNvCxnSpPr>
              <a:cxnSpLocks/>
            </p:cNvCxnSpPr>
            <p:nvPr/>
          </p:nvCxnSpPr>
          <p:spPr>
            <a:xfrm>
              <a:off x="5407144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619DA4C-C798-4019-B3AA-BE8912A1BCC4}"/>
                </a:ext>
              </a:extLst>
            </p:cNvPr>
            <p:cNvCxnSpPr>
              <a:cxnSpLocks/>
            </p:cNvCxnSpPr>
            <p:nvPr/>
          </p:nvCxnSpPr>
          <p:spPr>
            <a:xfrm>
              <a:off x="4292820" y="4840937"/>
              <a:ext cx="0" cy="575437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927C761F-46AE-4E4A-A44F-F24D4B4846BE}"/>
              </a:ext>
            </a:extLst>
          </p:cNvPr>
          <p:cNvSpPr/>
          <p:nvPr/>
        </p:nvSpPr>
        <p:spPr>
          <a:xfrm>
            <a:off x="1998470" y="4359620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43" name="Picture 14" descr="Hippo, Hippopotamus, Cartoon, Grey">
            <a:extLst>
              <a:ext uri="{FF2B5EF4-FFF2-40B4-BE49-F238E27FC236}">
                <a16:creationId xmlns:a16="http://schemas.microsoft.com/office/drawing/2014/main" id="{AA5DE093-171B-4F00-AF70-42C2CC25B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915" y="2155870"/>
            <a:ext cx="910115" cy="11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8C40900F-FADE-4FA0-8032-37C894A568BC}"/>
              </a:ext>
            </a:extLst>
          </p:cNvPr>
          <p:cNvGrpSpPr>
            <a:grpSpLocks noChangeAspect="1"/>
          </p:cNvGrpSpPr>
          <p:nvPr/>
        </p:nvGrpSpPr>
        <p:grpSpPr>
          <a:xfrm>
            <a:off x="3126198" y="3435925"/>
            <a:ext cx="1277851" cy="760104"/>
            <a:chOff x="3900510" y="2829008"/>
            <a:chExt cx="1900375" cy="1130400"/>
          </a:xfrm>
        </p:grpSpPr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56B7A4FC-943B-4B7D-A17E-5947BBC159C6}"/>
                </a:ext>
              </a:extLst>
            </p:cNvPr>
            <p:cNvSpPr/>
            <p:nvPr/>
          </p:nvSpPr>
          <p:spPr>
            <a:xfrm>
              <a:off x="3900510" y="2829008"/>
              <a:ext cx="1900375" cy="1130400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524C301-F991-473A-B9BA-BAF0F78F1B11}"/>
                </a:ext>
              </a:extLst>
            </p:cNvPr>
            <p:cNvCxnSpPr/>
            <p:nvPr/>
          </p:nvCxnSpPr>
          <p:spPr>
            <a:xfrm>
              <a:off x="4847498" y="3106272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9B4417EB-17AB-49DF-B647-AEF1A4DC7C45}"/>
                </a:ext>
              </a:extLst>
            </p:cNvPr>
            <p:cNvCxnSpPr/>
            <p:nvPr/>
          </p:nvCxnSpPr>
          <p:spPr>
            <a:xfrm>
              <a:off x="4478513" y="3106272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3C5D7C3E-99D3-4B2B-9198-FC0C1DDCDACF}"/>
                </a:ext>
              </a:extLst>
            </p:cNvPr>
            <p:cNvCxnSpPr/>
            <p:nvPr/>
          </p:nvCxnSpPr>
          <p:spPr>
            <a:xfrm>
              <a:off x="5222882" y="3106271"/>
              <a:ext cx="0" cy="575871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47558CAD-207E-4B70-A696-21B1B2BFFF52}"/>
              </a:ext>
            </a:extLst>
          </p:cNvPr>
          <p:cNvSpPr/>
          <p:nvPr/>
        </p:nvSpPr>
        <p:spPr>
          <a:xfrm>
            <a:off x="3464363" y="4394229"/>
            <a:ext cx="600600" cy="77009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40" name="Picture 12" descr="Frog, Cartoon, Toad, Character, Cute">
            <a:extLst>
              <a:ext uri="{FF2B5EF4-FFF2-40B4-BE49-F238E27FC236}">
                <a16:creationId xmlns:a16="http://schemas.microsoft.com/office/drawing/2014/main" id="{96767FF0-70C7-4016-97FA-94D970322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335" y="2182635"/>
            <a:ext cx="784964" cy="110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7C0D4BA8-86A8-450C-AD80-D5F4C8871B3F}"/>
              </a:ext>
            </a:extLst>
          </p:cNvPr>
          <p:cNvGrpSpPr>
            <a:grpSpLocks noChangeAspect="1"/>
          </p:cNvGrpSpPr>
          <p:nvPr/>
        </p:nvGrpSpPr>
        <p:grpSpPr>
          <a:xfrm>
            <a:off x="4592550" y="3413032"/>
            <a:ext cx="1278000" cy="760193"/>
            <a:chOff x="3186404" y="1970279"/>
            <a:chExt cx="2771192" cy="1648388"/>
          </a:xfrm>
        </p:grpSpPr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D4CC9B47-A2A6-4AE4-9E07-962AF2997D4C}"/>
                </a:ext>
              </a:extLst>
            </p:cNvPr>
            <p:cNvSpPr/>
            <p:nvPr/>
          </p:nvSpPr>
          <p:spPr>
            <a:xfrm>
              <a:off x="3186404" y="1970279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4338ADE6-5E3C-4BF4-8BDA-166E668267D6}"/>
                </a:ext>
              </a:extLst>
            </p:cNvPr>
            <p:cNvGrpSpPr/>
            <p:nvPr/>
          </p:nvGrpSpPr>
          <p:grpSpPr>
            <a:xfrm>
              <a:off x="4299621" y="2325048"/>
              <a:ext cx="538067" cy="839756"/>
              <a:chOff x="4043264" y="2325048"/>
              <a:chExt cx="538067" cy="839756"/>
            </a:xfrm>
          </p:grpSpPr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5FC76C66-C211-41B2-93B1-631CB355DF25}"/>
                  </a:ext>
                </a:extLst>
              </p:cNvPr>
              <p:cNvCxnSpPr/>
              <p:nvPr/>
            </p:nvCxnSpPr>
            <p:spPr>
              <a:xfrm>
                <a:off x="4581331" y="2325049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D4BA1B0F-49D3-4D53-8321-F55E361C430A}"/>
                  </a:ext>
                </a:extLst>
              </p:cNvPr>
              <p:cNvCxnSpPr/>
              <p:nvPr/>
            </p:nvCxnSpPr>
            <p:spPr>
              <a:xfrm>
                <a:off x="4043264" y="2325048"/>
                <a:ext cx="0" cy="839755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792A549B-09D0-44A1-B844-AE93D817ECAF}"/>
              </a:ext>
            </a:extLst>
          </p:cNvPr>
          <p:cNvSpPr>
            <a:spLocks noChangeAspect="1"/>
          </p:cNvSpPr>
          <p:nvPr/>
        </p:nvSpPr>
        <p:spPr>
          <a:xfrm>
            <a:off x="4930950" y="4394229"/>
            <a:ext cx="601200" cy="77086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53" name="Picture 10" descr="Monkey, Chimp, Ape, Chimpanzee, Animal">
            <a:extLst>
              <a:ext uri="{FF2B5EF4-FFF2-40B4-BE49-F238E27FC236}">
                <a16:creationId xmlns:a16="http://schemas.microsoft.com/office/drawing/2014/main" id="{74298D76-24C3-4381-9280-AA2D9F8B4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604" y="2171924"/>
            <a:ext cx="1042898" cy="114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1C7BFFB9-C056-47A3-936C-287FCBC51D72}"/>
              </a:ext>
            </a:extLst>
          </p:cNvPr>
          <p:cNvGrpSpPr>
            <a:grpSpLocks noChangeAspect="1"/>
          </p:cNvGrpSpPr>
          <p:nvPr/>
        </p:nvGrpSpPr>
        <p:grpSpPr>
          <a:xfrm>
            <a:off x="6057900" y="3412679"/>
            <a:ext cx="1278000" cy="760193"/>
            <a:chOff x="3186404" y="1920733"/>
            <a:chExt cx="2771192" cy="1648388"/>
          </a:xfrm>
        </p:grpSpPr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2031D1FD-5FE9-4F45-965A-D89D81D9DBBE}"/>
                </a:ext>
              </a:extLst>
            </p:cNvPr>
            <p:cNvSpPr/>
            <p:nvPr/>
          </p:nvSpPr>
          <p:spPr>
            <a:xfrm>
              <a:off x="3186404" y="1920733"/>
              <a:ext cx="2771192" cy="1648388"/>
            </a:xfrm>
            <a:prstGeom prst="roundRect">
              <a:avLst/>
            </a:prstGeom>
            <a:solidFill>
              <a:schemeClr val="tx1"/>
            </a:solidFill>
            <a:ln w="571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19449BF9-B949-4CE1-A6E5-FAEA4887637C}"/>
                </a:ext>
              </a:extLst>
            </p:cNvPr>
            <p:cNvCxnSpPr/>
            <p:nvPr/>
          </p:nvCxnSpPr>
          <p:spPr>
            <a:xfrm>
              <a:off x="4567335" y="2325049"/>
              <a:ext cx="0" cy="83975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9347F8F9-F632-4E9C-8998-F0C994F67E53}"/>
              </a:ext>
            </a:extLst>
          </p:cNvPr>
          <p:cNvSpPr>
            <a:spLocks noChangeAspect="1"/>
          </p:cNvSpPr>
          <p:nvPr/>
        </p:nvSpPr>
        <p:spPr>
          <a:xfrm>
            <a:off x="6398137" y="4393460"/>
            <a:ext cx="601200" cy="77086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57" name="Picture 8" descr="Animals, Cartoon, Green, Happy">
            <a:extLst>
              <a:ext uri="{FF2B5EF4-FFF2-40B4-BE49-F238E27FC236}">
                <a16:creationId xmlns:a16="http://schemas.microsoft.com/office/drawing/2014/main" id="{9EBAD2CB-72EF-49BC-8DA0-C0ACAF37C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125" y="2493342"/>
            <a:ext cx="1225126" cy="81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8D504904-B39C-432E-83C2-E1F746BDBAAE}"/>
              </a:ext>
            </a:extLst>
          </p:cNvPr>
          <p:cNvSpPr>
            <a:spLocks noChangeAspect="1"/>
          </p:cNvSpPr>
          <p:nvPr/>
        </p:nvSpPr>
        <p:spPr>
          <a:xfrm>
            <a:off x="7519376" y="3390181"/>
            <a:ext cx="1278000" cy="760193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DF151111-30B4-46CE-8FC5-92327DC5ED0A}"/>
              </a:ext>
            </a:extLst>
          </p:cNvPr>
          <p:cNvSpPr>
            <a:spLocks noChangeAspect="1"/>
          </p:cNvSpPr>
          <p:nvPr/>
        </p:nvSpPr>
        <p:spPr>
          <a:xfrm>
            <a:off x="7864030" y="4393460"/>
            <a:ext cx="601200" cy="77086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0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60" name="object 2">
            <a:extLst>
              <a:ext uri="{FF2B5EF4-FFF2-40B4-BE49-F238E27FC236}">
                <a16:creationId xmlns:a16="http://schemas.microsoft.com/office/drawing/2014/main" id="{4FB54E49-7EB0-4D3F-A760-93D959595E2A}"/>
              </a:ext>
            </a:extLst>
          </p:cNvPr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1" name="Rounded Rectangle 13">
            <a:extLst>
              <a:ext uri="{FF2B5EF4-FFF2-40B4-BE49-F238E27FC236}">
                <a16:creationId xmlns:a16="http://schemas.microsoft.com/office/drawing/2014/main" id="{C2F8F795-366A-4B8B-840F-2A603204E3D3}"/>
              </a:ext>
            </a:extLst>
          </p:cNvPr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2" name="object 3">
            <a:extLst>
              <a:ext uri="{FF2B5EF4-FFF2-40B4-BE49-F238E27FC236}">
                <a16:creationId xmlns:a16="http://schemas.microsoft.com/office/drawing/2014/main" id="{5B106347-F20B-4604-8A4F-3372C3A53A42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2FFC603-5580-4528-B22D-C50138B9A17A}"/>
              </a:ext>
            </a:extLst>
          </p:cNvPr>
          <p:cNvSpPr txBox="1"/>
          <p:nvPr/>
        </p:nvSpPr>
        <p:spPr>
          <a:xfrm>
            <a:off x="3559134" y="261491"/>
            <a:ext cx="2854884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Ordering Numbers</a:t>
            </a:r>
          </a:p>
        </p:txBody>
      </p:sp>
    </p:spTree>
    <p:extLst>
      <p:ext uri="{BB962C8B-B14F-4D97-AF65-F5344CB8AC3E}">
        <p14:creationId xmlns:p14="http://schemas.microsoft.com/office/powerpoint/2010/main" val="144541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0" y="996674"/>
            <a:ext cx="83058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These are the activities that you can do.</a:t>
            </a:r>
            <a:endParaRPr lang="en-US" sz="240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379867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3"/>
          <p:cNvSpPr txBox="1">
            <a:spLocks/>
          </p:cNvSpPr>
          <p:nvPr/>
        </p:nvSpPr>
        <p:spPr>
          <a:xfrm>
            <a:off x="-802916" y="332933"/>
            <a:ext cx="5749290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Your turn!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82BDB5-0937-4622-9F1F-EFC6747680E3}"/>
              </a:ext>
            </a:extLst>
          </p:cNvPr>
          <p:cNvSpPr txBox="1"/>
          <p:nvPr/>
        </p:nvSpPr>
        <p:spPr>
          <a:xfrm>
            <a:off x="457201" y="1560921"/>
            <a:ext cx="83058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chemeClr val="dk1"/>
              </a:buClr>
              <a:buSzPts val="800"/>
              <a:defRPr/>
            </a:pPr>
            <a:r>
              <a:rPr lang="en-GB" sz="1600" dirty="0">
                <a:latin typeface="Master The Curriculum" pitchFamily="2" charset="0"/>
                <a:ea typeface="Arial"/>
                <a:cs typeface="Arial"/>
                <a:sym typeface="Arial"/>
              </a:rPr>
              <a:t>Hoopla: You need a bucket/hoop and 5 beanbags/balls. Can you throw all five balls and count how many landed inside the hoop and how many landed outside?</a:t>
            </a:r>
          </a:p>
          <a:p>
            <a:pPr lvl="0">
              <a:buClr>
                <a:schemeClr val="dk1"/>
              </a:buClr>
              <a:buSzPts val="800"/>
              <a:defRPr/>
            </a:pPr>
            <a:r>
              <a:rPr lang="en-GB" sz="1600" dirty="0">
                <a:latin typeface="Master The Curriculum" pitchFamily="2" charset="0"/>
                <a:ea typeface="Arial"/>
                <a:cs typeface="Arial"/>
                <a:sym typeface="Arial"/>
              </a:rPr>
              <a:t>Record your score on a whiteboard or chalkboard using tallies or numerals. </a:t>
            </a:r>
          </a:p>
          <a:p>
            <a:pPr lvl="0">
              <a:buClr>
                <a:schemeClr val="dk1"/>
              </a:buClr>
              <a:buSzPts val="800"/>
              <a:defRPr/>
            </a:pPr>
            <a:endParaRPr lang="en-GB" sz="1600" dirty="0">
              <a:latin typeface="Master The Curriculum" pitchFamily="2" charset="0"/>
              <a:ea typeface="Arial"/>
              <a:cs typeface="Arial"/>
              <a:sym typeface="Arial"/>
            </a:endParaRPr>
          </a:p>
          <a:p>
            <a:pPr lvl="0">
              <a:buClr>
                <a:schemeClr val="dk1"/>
              </a:buClr>
              <a:buSzPts val="800"/>
              <a:defRPr/>
            </a:pPr>
            <a:r>
              <a:rPr lang="en-GB" sz="1600" dirty="0">
                <a:latin typeface="Master The Curriculum" pitchFamily="2" charset="0"/>
                <a:ea typeface="Arial"/>
                <a:cs typeface="Arial"/>
                <a:sym typeface="Arial"/>
              </a:rPr>
              <a:t>Use 5 double sided counters in a cup. Shake the cup and tip out the counters. How many counters are red and how many are yellow? You can put the counters on a 5 frame or draw a picture to show how they landed.</a:t>
            </a:r>
          </a:p>
          <a:p>
            <a:pPr lvl="0">
              <a:buClr>
                <a:schemeClr val="dk1"/>
              </a:buClr>
              <a:buSzPts val="800"/>
              <a:defRPr/>
            </a:pPr>
            <a:endParaRPr lang="en-GB" sz="1600" dirty="0">
              <a:latin typeface="Master The Curriculum" pitchFamily="2" charset="0"/>
              <a:ea typeface="Arial"/>
              <a:cs typeface="Arial"/>
              <a:sym typeface="Arial"/>
            </a:endParaRPr>
          </a:p>
          <a:p>
            <a:pPr lvl="0">
              <a:buClr>
                <a:schemeClr val="dk1"/>
              </a:buClr>
              <a:buSzPts val="800"/>
              <a:defRPr/>
            </a:pPr>
            <a:r>
              <a:rPr lang="en-GB" sz="1600" dirty="0">
                <a:latin typeface="Master The Curriculum" pitchFamily="2" charset="0"/>
                <a:ea typeface="Arial"/>
                <a:cs typeface="Arial"/>
                <a:sym typeface="Arial"/>
              </a:rPr>
              <a:t>Use two different coloured cubes to build towers of 5. How many are there of each colour?</a:t>
            </a:r>
          </a:p>
          <a:p>
            <a:pPr lvl="0">
              <a:buClr>
                <a:schemeClr val="dk1"/>
              </a:buClr>
              <a:buSzPts val="800"/>
              <a:defRPr/>
            </a:pPr>
            <a:r>
              <a:rPr lang="en-GB" sz="1600" dirty="0">
                <a:latin typeface="Master The Curriculum" pitchFamily="2" charset="0"/>
                <a:ea typeface="Arial"/>
                <a:cs typeface="Arial"/>
                <a:sym typeface="Arial"/>
              </a:rPr>
              <a:t> How many different towers can you build?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169B48-BBD3-AF49-9F74-53782A570E80}"/>
              </a:ext>
            </a:extLst>
          </p:cNvPr>
          <p:cNvSpPr txBox="1"/>
          <p:nvPr/>
        </p:nvSpPr>
        <p:spPr>
          <a:xfrm>
            <a:off x="567965" y="4272476"/>
            <a:ext cx="67203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Master The Curriculum" charset="0"/>
                <a:ea typeface="Master The Curriculum" charset="0"/>
                <a:cs typeface="Master The Curriculum" charset="0"/>
              </a:rPr>
              <a:t>Look at the pictures on your sheet find the 2 numbers that make the number 5.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B3D9E41-F7AF-0F48-A4F8-0C268400E9C9}"/>
              </a:ext>
            </a:extLst>
          </p:cNvPr>
          <p:cNvSpPr txBox="1"/>
          <p:nvPr/>
        </p:nvSpPr>
        <p:spPr>
          <a:xfrm>
            <a:off x="3559134" y="261491"/>
            <a:ext cx="2854884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Ordering Numbers</a:t>
            </a: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0E7C5836-9B40-7248-A9DD-D7145B6E1C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224" y="4609304"/>
            <a:ext cx="1307685" cy="1888877"/>
          </a:xfrm>
          <a:prstGeom prst="rect">
            <a:avLst/>
          </a:prstGeom>
        </p:spPr>
      </p:pic>
      <p:pic>
        <p:nvPicPr>
          <p:cNvPr id="15" name="Picture 14" descr="Chart, company name&#10;&#10;Description automatically generated with medium confidence">
            <a:extLst>
              <a:ext uri="{FF2B5EF4-FFF2-40B4-BE49-F238E27FC236}">
                <a16:creationId xmlns:a16="http://schemas.microsoft.com/office/drawing/2014/main" id="{40700898-ADCF-DA4D-AA20-87CAF22E4F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2203" y="4763563"/>
            <a:ext cx="1200889" cy="1734618"/>
          </a:xfrm>
          <a:prstGeom prst="rect">
            <a:avLst/>
          </a:prstGeom>
        </p:spPr>
      </p:pic>
      <p:pic>
        <p:nvPicPr>
          <p:cNvPr id="21" name="Picture 20" descr="Chart, bubble chart&#10;&#10;Description automatically generated">
            <a:extLst>
              <a:ext uri="{FF2B5EF4-FFF2-40B4-BE49-F238E27FC236}">
                <a16:creationId xmlns:a16="http://schemas.microsoft.com/office/drawing/2014/main" id="{1E59E7A6-667A-3D4D-AAD0-74EE51C648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1731" y="4899743"/>
            <a:ext cx="1154723" cy="1667933"/>
          </a:xfrm>
          <a:prstGeom prst="rect">
            <a:avLst/>
          </a:prstGeom>
        </p:spPr>
      </p:pic>
      <p:pic>
        <p:nvPicPr>
          <p:cNvPr id="26" name="Picture 2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717891EA-4080-E546-9FAB-FE27AF6C48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0000"/>
          <a:stretch/>
        </p:blipFill>
        <p:spPr>
          <a:xfrm>
            <a:off x="5358855" y="5537406"/>
            <a:ext cx="1466451" cy="105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72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12426</TotalTime>
  <Words>1559</Words>
  <Application>Microsoft Office PowerPoint</Application>
  <PresentationFormat>On-screen Show (4:3)</PresentationFormat>
  <Paragraphs>373</Paragraphs>
  <Slides>59</Slides>
  <Notes>56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59</vt:i4>
      </vt:variant>
    </vt:vector>
  </HeadingPairs>
  <TitlesOfParts>
    <vt:vector size="70" baseType="lpstr">
      <vt:lpstr>Arial</vt:lpstr>
      <vt:lpstr>Calibri</vt:lpstr>
      <vt:lpstr>Calibri Light</vt:lpstr>
      <vt:lpstr>Master The Curriculum</vt:lpstr>
      <vt:lpstr>Sassoon Infant Std</vt:lpstr>
      <vt:lpstr>Office Theme</vt:lpstr>
      <vt:lpstr>2_Custom Design</vt:lpstr>
      <vt:lpstr>3_Custom Design</vt:lpstr>
      <vt:lpstr>4_Custom Design</vt:lpstr>
      <vt:lpstr>5_Custom Design</vt:lpstr>
      <vt:lpstr>Custom Design</vt:lpstr>
      <vt:lpstr>PowerPoint Presentation</vt:lpstr>
      <vt:lpstr>Lesson 3: Composition of Numbers to 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Shauleen Johnson</dc:creator>
  <cp:lastModifiedBy>Deanna Coe</cp:lastModifiedBy>
  <cp:revision>3423</cp:revision>
  <cp:lastPrinted>2021-10-18T20:42:56Z</cp:lastPrinted>
  <dcterms:created xsi:type="dcterms:W3CDTF">2018-03-04T23:19:08Z</dcterms:created>
  <dcterms:modified xsi:type="dcterms:W3CDTF">2022-01-26T22:53:20Z</dcterms:modified>
</cp:coreProperties>
</file>