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5" r:id="rId1"/>
  </p:sldMasterIdLst>
  <p:notesMasterIdLst>
    <p:notesMasterId r:id="rId16"/>
  </p:notesMasterIdLst>
  <p:handoutMasterIdLst>
    <p:handoutMasterId r:id="rId17"/>
  </p:handoutMasterIdLst>
  <p:sldIdLst>
    <p:sldId id="257" r:id="rId2"/>
    <p:sldId id="260" r:id="rId3"/>
    <p:sldId id="270" r:id="rId4"/>
    <p:sldId id="262" r:id="rId5"/>
    <p:sldId id="261" r:id="rId6"/>
    <p:sldId id="263" r:id="rId7"/>
    <p:sldId id="264" r:id="rId8"/>
    <p:sldId id="271" r:id="rId9"/>
    <p:sldId id="265" r:id="rId10"/>
    <p:sldId id="268" r:id="rId11"/>
    <p:sldId id="267" r:id="rId12"/>
    <p:sldId id="269" r:id="rId13"/>
    <p:sldId id="259" r:id="rId14"/>
    <p:sldId id="272" r:id="rId15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4471C4"/>
    <a:srgbClr val="8A1E8C"/>
    <a:srgbClr val="BBDDFF"/>
    <a:srgbClr val="C6E1D6"/>
    <a:srgbClr val="009966"/>
    <a:srgbClr val="F3D6FF"/>
    <a:srgbClr val="CC99CC"/>
    <a:srgbClr val="F7DBFF"/>
    <a:srgbClr val="FFD5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43"/>
    <p:restoredTop sz="95781"/>
  </p:normalViewPr>
  <p:slideViewPr>
    <p:cSldViewPr snapToGrid="0" snapToObjects="1">
      <p:cViewPr varScale="1">
        <p:scale>
          <a:sx n="109" d="100"/>
          <a:sy n="109" d="100"/>
        </p:scale>
        <p:origin x="1032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3096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8D5DC1-6876-47AF-9F83-20C0A08148E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5901649F-AD33-4DAD-93F2-BD459DDE7DAE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310C1452-211F-4DF5-8630-16B4D2251906}" type="parTrans" cxnId="{C5114E62-7517-42E6-8E32-BE60D3B1B556}">
      <dgm:prSet/>
      <dgm:spPr/>
      <dgm:t>
        <a:bodyPr/>
        <a:lstStyle/>
        <a:p>
          <a:endParaRPr lang="en-US"/>
        </a:p>
      </dgm:t>
    </dgm:pt>
    <dgm:pt modelId="{39A4B2CF-2D80-4895-8295-7365C8203A4A}" type="sibTrans" cxnId="{C5114E62-7517-42E6-8E32-BE60D3B1B556}">
      <dgm:prSet/>
      <dgm:spPr/>
      <dgm:t>
        <a:bodyPr/>
        <a:lstStyle/>
        <a:p>
          <a:endParaRPr lang="en-US"/>
        </a:p>
      </dgm:t>
    </dgm:pt>
    <dgm:pt modelId="{C1C145DF-704E-4256-A715-13CCD6748B15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83C8B277-9D60-4AB8-BF77-84A1A414098C}" type="parTrans" cxnId="{9E69023C-8609-409F-BD9F-2C84DE7F4918}">
      <dgm:prSet/>
      <dgm:spPr/>
      <dgm:t>
        <a:bodyPr/>
        <a:lstStyle/>
        <a:p>
          <a:endParaRPr lang="en-US"/>
        </a:p>
      </dgm:t>
    </dgm:pt>
    <dgm:pt modelId="{CBA4D105-DEFF-411D-80BC-C9E6C93E3F5D}" type="sibTrans" cxnId="{9E69023C-8609-409F-BD9F-2C84DE7F4918}">
      <dgm:prSet/>
      <dgm:spPr/>
      <dgm:t>
        <a:bodyPr/>
        <a:lstStyle/>
        <a:p>
          <a:endParaRPr lang="en-US"/>
        </a:p>
      </dgm:t>
    </dgm:pt>
    <dgm:pt modelId="{AC56C4B6-932F-44AB-A694-8B73F6C41E2C}" type="pres">
      <dgm:prSet presAssocID="{8B8D5DC1-6876-47AF-9F83-20C0A08148E7}" presName="root" presStyleCnt="0">
        <dgm:presLayoutVars>
          <dgm:dir/>
          <dgm:resizeHandles val="exact"/>
        </dgm:presLayoutVars>
      </dgm:prSet>
      <dgm:spPr/>
    </dgm:pt>
    <dgm:pt modelId="{D715AB71-C883-4ECA-B9A0-3CCB7A11D106}" type="pres">
      <dgm:prSet presAssocID="{5901649F-AD33-4DAD-93F2-BD459DDE7DAE}" presName="compNode" presStyleCnt="0"/>
      <dgm:spPr/>
    </dgm:pt>
    <dgm:pt modelId="{F645CDD6-F8AA-4650-830C-3FADAB6862BF}" type="pres">
      <dgm:prSet presAssocID="{5901649F-AD33-4DAD-93F2-BD459DDE7DAE}" presName="bgRect" presStyleLbl="bgShp" presStyleIdx="0" presStyleCnt="2"/>
      <dgm:spPr>
        <a:noFill/>
        <a:ln w="19050">
          <a:solidFill>
            <a:srgbClr val="8A1E8C"/>
          </a:solidFill>
        </a:ln>
      </dgm:spPr>
    </dgm:pt>
    <dgm:pt modelId="{87BA69A5-0921-4C01-B7F8-BD1E0B086B07}" type="pres">
      <dgm:prSet presAssocID="{5901649F-AD33-4DAD-93F2-BD459DDE7DAE}" presName="iconRect" presStyleLbl="node1" presStyleIdx="0" presStyleCnt="2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Sun"/>
        </a:ext>
      </dgm:extLst>
    </dgm:pt>
    <dgm:pt modelId="{AB8B067C-3573-4D3C-A59E-26834DD90893}" type="pres">
      <dgm:prSet presAssocID="{5901649F-AD33-4DAD-93F2-BD459DDE7DAE}" presName="spaceRect" presStyleCnt="0"/>
      <dgm:spPr/>
    </dgm:pt>
    <dgm:pt modelId="{F04A02D8-96B6-43AB-9399-7781195DBF6B}" type="pres">
      <dgm:prSet presAssocID="{5901649F-AD33-4DAD-93F2-BD459DDE7DAE}" presName="parTx" presStyleLbl="revTx" presStyleIdx="0" presStyleCnt="2" custLinFactNeighborX="-6308" custLinFactNeighborY="2782">
        <dgm:presLayoutVars>
          <dgm:chMax val="0"/>
          <dgm:chPref val="0"/>
        </dgm:presLayoutVars>
      </dgm:prSet>
      <dgm:spPr/>
    </dgm:pt>
    <dgm:pt modelId="{D6D53976-E1EA-4C56-9466-18660D9743A8}" type="pres">
      <dgm:prSet presAssocID="{39A4B2CF-2D80-4895-8295-7365C8203A4A}" presName="sibTrans" presStyleCnt="0"/>
      <dgm:spPr/>
    </dgm:pt>
    <dgm:pt modelId="{725302F6-9063-4EBB-BB17-9AFC06DAE7FA}" type="pres">
      <dgm:prSet presAssocID="{C1C145DF-704E-4256-A715-13CCD6748B15}" presName="compNode" presStyleCnt="0"/>
      <dgm:spPr/>
    </dgm:pt>
    <dgm:pt modelId="{DE4DB2D5-FED5-493A-B53D-27C367A95CF9}" type="pres">
      <dgm:prSet presAssocID="{C1C145DF-704E-4256-A715-13CCD6748B15}" presName="bgRect" presStyleLbl="bgShp" presStyleIdx="1" presStyleCnt="2"/>
      <dgm:spPr>
        <a:noFill/>
        <a:ln w="19050">
          <a:solidFill>
            <a:srgbClr val="8A1E8C"/>
          </a:solidFill>
        </a:ln>
      </dgm:spPr>
    </dgm:pt>
    <dgm:pt modelId="{0F714C78-AE5E-4A8C-8F18-9EDED8DD0C01}" type="pres">
      <dgm:prSet presAssocID="{C1C145DF-704E-4256-A715-13CCD6748B15}" presName="iconRect" presStyleLbl="node1" presStyleIdx="1" presStyleCnt="2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Pot of Gold"/>
        </a:ext>
      </dgm:extLst>
    </dgm:pt>
    <dgm:pt modelId="{98D4F506-E4C8-44C1-8BAD-B71ABCFFB196}" type="pres">
      <dgm:prSet presAssocID="{C1C145DF-704E-4256-A715-13CCD6748B15}" presName="spaceRect" presStyleCnt="0"/>
      <dgm:spPr/>
    </dgm:pt>
    <dgm:pt modelId="{B0B91972-8019-49BE-88C6-BFCFA37A1AA8}" type="pres">
      <dgm:prSet presAssocID="{C1C145DF-704E-4256-A715-13CCD6748B15}" presName="parTx" presStyleLbl="revTx" presStyleIdx="1" presStyleCnt="2" custLinFactNeighborX="-7566" custLinFactNeighborY="4867">
        <dgm:presLayoutVars>
          <dgm:chMax val="0"/>
          <dgm:chPref val="0"/>
        </dgm:presLayoutVars>
      </dgm:prSet>
      <dgm:spPr/>
    </dgm:pt>
  </dgm:ptLst>
  <dgm:cxnLst>
    <dgm:cxn modelId="{38C2BB24-FB53-4910-A9F6-A9855A99B52F}" type="presOf" srcId="{8B8D5DC1-6876-47AF-9F83-20C0A08148E7}" destId="{AC56C4B6-932F-44AB-A694-8B73F6C41E2C}" srcOrd="0" destOrd="0" presId="urn:microsoft.com/office/officeart/2018/2/layout/IconVerticalSolidList"/>
    <dgm:cxn modelId="{9E69023C-8609-409F-BD9F-2C84DE7F4918}" srcId="{8B8D5DC1-6876-47AF-9F83-20C0A08148E7}" destId="{C1C145DF-704E-4256-A715-13CCD6748B15}" srcOrd="1" destOrd="0" parTransId="{83C8B277-9D60-4AB8-BF77-84A1A414098C}" sibTransId="{CBA4D105-DEFF-411D-80BC-C9E6C93E3F5D}"/>
    <dgm:cxn modelId="{C5114E62-7517-42E6-8E32-BE60D3B1B556}" srcId="{8B8D5DC1-6876-47AF-9F83-20C0A08148E7}" destId="{5901649F-AD33-4DAD-93F2-BD459DDE7DAE}" srcOrd="0" destOrd="0" parTransId="{310C1452-211F-4DF5-8630-16B4D2251906}" sibTransId="{39A4B2CF-2D80-4895-8295-7365C8203A4A}"/>
    <dgm:cxn modelId="{399FBC6C-3CEF-9B47-9A0E-2C1C8AA3E25F}" type="presOf" srcId="{5901649F-AD33-4DAD-93F2-BD459DDE7DAE}" destId="{F04A02D8-96B6-43AB-9399-7781195DBF6B}" srcOrd="0" destOrd="0" presId="urn:microsoft.com/office/officeart/2018/2/layout/IconVerticalSolidList"/>
    <dgm:cxn modelId="{9DE79F9D-9DC9-5E4D-8E15-65828E406BC8}" type="presOf" srcId="{C1C145DF-704E-4256-A715-13CCD6748B15}" destId="{B0B91972-8019-49BE-88C6-BFCFA37A1AA8}" srcOrd="0" destOrd="0" presId="urn:microsoft.com/office/officeart/2018/2/layout/IconVerticalSolidList"/>
    <dgm:cxn modelId="{378CAC6F-7511-5843-B6E3-C8E63DB9FCD1}" type="presParOf" srcId="{AC56C4B6-932F-44AB-A694-8B73F6C41E2C}" destId="{D715AB71-C883-4ECA-B9A0-3CCB7A11D106}" srcOrd="0" destOrd="0" presId="urn:microsoft.com/office/officeart/2018/2/layout/IconVerticalSolidList"/>
    <dgm:cxn modelId="{96C35CE6-0483-AF4D-9CEA-422470E6C7E4}" type="presParOf" srcId="{D715AB71-C883-4ECA-B9A0-3CCB7A11D106}" destId="{F645CDD6-F8AA-4650-830C-3FADAB6862BF}" srcOrd="0" destOrd="0" presId="urn:microsoft.com/office/officeart/2018/2/layout/IconVerticalSolidList"/>
    <dgm:cxn modelId="{3D281540-86C1-0548-8437-3BCB68F3401D}" type="presParOf" srcId="{D715AB71-C883-4ECA-B9A0-3CCB7A11D106}" destId="{87BA69A5-0921-4C01-B7F8-BD1E0B086B07}" srcOrd="1" destOrd="0" presId="urn:microsoft.com/office/officeart/2018/2/layout/IconVerticalSolidList"/>
    <dgm:cxn modelId="{72ACC048-4D35-1040-A939-87D89DE8BF35}" type="presParOf" srcId="{D715AB71-C883-4ECA-B9A0-3CCB7A11D106}" destId="{AB8B067C-3573-4D3C-A59E-26834DD90893}" srcOrd="2" destOrd="0" presId="urn:microsoft.com/office/officeart/2018/2/layout/IconVerticalSolidList"/>
    <dgm:cxn modelId="{AD81B158-84A5-FD40-A01F-1E4AE3020DAB}" type="presParOf" srcId="{D715AB71-C883-4ECA-B9A0-3CCB7A11D106}" destId="{F04A02D8-96B6-43AB-9399-7781195DBF6B}" srcOrd="3" destOrd="0" presId="urn:microsoft.com/office/officeart/2018/2/layout/IconVerticalSolidList"/>
    <dgm:cxn modelId="{6E57BB38-179F-E44D-B04E-9443875EE624}" type="presParOf" srcId="{AC56C4B6-932F-44AB-A694-8B73F6C41E2C}" destId="{D6D53976-E1EA-4C56-9466-18660D9743A8}" srcOrd="1" destOrd="0" presId="urn:microsoft.com/office/officeart/2018/2/layout/IconVerticalSolidList"/>
    <dgm:cxn modelId="{9769948B-D8F2-3D44-A80D-16F357674B28}" type="presParOf" srcId="{AC56C4B6-932F-44AB-A694-8B73F6C41E2C}" destId="{725302F6-9063-4EBB-BB17-9AFC06DAE7FA}" srcOrd="2" destOrd="0" presId="urn:microsoft.com/office/officeart/2018/2/layout/IconVerticalSolidList"/>
    <dgm:cxn modelId="{70EE8EA9-3E34-DF48-B83F-44737E2C913D}" type="presParOf" srcId="{725302F6-9063-4EBB-BB17-9AFC06DAE7FA}" destId="{DE4DB2D5-FED5-493A-B53D-27C367A95CF9}" srcOrd="0" destOrd="0" presId="urn:microsoft.com/office/officeart/2018/2/layout/IconVerticalSolidList"/>
    <dgm:cxn modelId="{6FEF4696-3DED-EC42-861E-234ED499F6D9}" type="presParOf" srcId="{725302F6-9063-4EBB-BB17-9AFC06DAE7FA}" destId="{0F714C78-AE5E-4A8C-8F18-9EDED8DD0C01}" srcOrd="1" destOrd="0" presId="urn:microsoft.com/office/officeart/2018/2/layout/IconVerticalSolidList"/>
    <dgm:cxn modelId="{4CFE3F8D-3F0F-E844-A417-2A773642C8AA}" type="presParOf" srcId="{725302F6-9063-4EBB-BB17-9AFC06DAE7FA}" destId="{98D4F506-E4C8-44C1-8BAD-B71ABCFFB196}" srcOrd="2" destOrd="0" presId="urn:microsoft.com/office/officeart/2018/2/layout/IconVerticalSolidList"/>
    <dgm:cxn modelId="{0C3891E2-6A09-EE4E-AA90-69A19000EDC2}" type="presParOf" srcId="{725302F6-9063-4EBB-BB17-9AFC06DAE7FA}" destId="{B0B91972-8019-49BE-88C6-BFCFA37A1AA8}" srcOrd="3" destOrd="0" presId="urn:microsoft.com/office/officeart/2018/2/layout/IconVerticalSolidList"/>
  </dgm:cxnLst>
  <dgm:bg>
    <a:noFill/>
  </dgm:bg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8D5DC1-6876-47AF-9F83-20C0A08148E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CC269AD1-8D93-42CB-9916-E14274596A96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CDCEC064-6AF6-4D44-8618-96E870DB088D}" type="parTrans" cxnId="{867BEFC3-1F1B-45B4-860A-A49DC6EE956F}">
      <dgm:prSet/>
      <dgm:spPr/>
      <dgm:t>
        <a:bodyPr/>
        <a:lstStyle/>
        <a:p>
          <a:endParaRPr lang="en-US"/>
        </a:p>
      </dgm:t>
    </dgm:pt>
    <dgm:pt modelId="{D40F8D35-DF28-4EE8-B69D-340873117A9E}" type="sibTrans" cxnId="{867BEFC3-1F1B-45B4-860A-A49DC6EE956F}">
      <dgm:prSet/>
      <dgm:spPr/>
      <dgm:t>
        <a:bodyPr/>
        <a:lstStyle/>
        <a:p>
          <a:endParaRPr lang="en-US"/>
        </a:p>
      </dgm:t>
    </dgm:pt>
    <dgm:pt modelId="{5901649F-AD33-4DAD-93F2-BD459DDE7DAE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310C1452-211F-4DF5-8630-16B4D2251906}" type="parTrans" cxnId="{C5114E62-7517-42E6-8E32-BE60D3B1B556}">
      <dgm:prSet/>
      <dgm:spPr/>
      <dgm:t>
        <a:bodyPr/>
        <a:lstStyle/>
        <a:p>
          <a:endParaRPr lang="en-US"/>
        </a:p>
      </dgm:t>
    </dgm:pt>
    <dgm:pt modelId="{39A4B2CF-2D80-4895-8295-7365C8203A4A}" type="sibTrans" cxnId="{C5114E62-7517-42E6-8E32-BE60D3B1B556}">
      <dgm:prSet/>
      <dgm:spPr/>
      <dgm:t>
        <a:bodyPr/>
        <a:lstStyle/>
        <a:p>
          <a:endParaRPr lang="en-US"/>
        </a:p>
      </dgm:t>
    </dgm:pt>
    <dgm:pt modelId="{C1C145DF-704E-4256-A715-13CCD6748B15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83C8B277-9D60-4AB8-BF77-84A1A414098C}" type="parTrans" cxnId="{9E69023C-8609-409F-BD9F-2C84DE7F4918}">
      <dgm:prSet/>
      <dgm:spPr/>
      <dgm:t>
        <a:bodyPr/>
        <a:lstStyle/>
        <a:p>
          <a:endParaRPr lang="en-US"/>
        </a:p>
      </dgm:t>
    </dgm:pt>
    <dgm:pt modelId="{CBA4D105-DEFF-411D-80BC-C9E6C93E3F5D}" type="sibTrans" cxnId="{9E69023C-8609-409F-BD9F-2C84DE7F4918}">
      <dgm:prSet/>
      <dgm:spPr/>
      <dgm:t>
        <a:bodyPr/>
        <a:lstStyle/>
        <a:p>
          <a:endParaRPr lang="en-US"/>
        </a:p>
      </dgm:t>
    </dgm:pt>
    <dgm:pt modelId="{AC56C4B6-932F-44AB-A694-8B73F6C41E2C}" type="pres">
      <dgm:prSet presAssocID="{8B8D5DC1-6876-47AF-9F83-20C0A08148E7}" presName="root" presStyleCnt="0">
        <dgm:presLayoutVars>
          <dgm:dir/>
          <dgm:resizeHandles val="exact"/>
        </dgm:presLayoutVars>
      </dgm:prSet>
      <dgm:spPr/>
    </dgm:pt>
    <dgm:pt modelId="{3DBBE5E9-31D6-436B-9325-86D74FB7422A}" type="pres">
      <dgm:prSet presAssocID="{CC269AD1-8D93-42CB-9916-E14274596A96}" presName="compNode" presStyleCnt="0"/>
      <dgm:spPr/>
    </dgm:pt>
    <dgm:pt modelId="{CB664EF4-5B68-4C01-B16A-368A585DBD59}" type="pres">
      <dgm:prSet presAssocID="{CC269AD1-8D93-42CB-9916-E14274596A96}" presName="bgRect" presStyleLbl="bgShp" presStyleIdx="0" presStyleCnt="3"/>
      <dgm:spPr>
        <a:noFill/>
        <a:ln w="19050">
          <a:solidFill>
            <a:srgbClr val="8A1E8C"/>
          </a:solidFill>
        </a:ln>
      </dgm:spPr>
    </dgm:pt>
    <dgm:pt modelId="{154B5C03-679E-49DF-B1D0-F2A4D2F10B0A}" type="pres">
      <dgm:prSet presAssocID="{CC269AD1-8D93-42CB-9916-E14274596A96}" presName="iconRect" presStyleLbl="node1" presStyleIdx="0" presStyleCnt="3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Pyramid with Levels"/>
        </a:ext>
      </dgm:extLst>
    </dgm:pt>
    <dgm:pt modelId="{15F61F85-77F9-4487-933C-3606CEFBB6EE}" type="pres">
      <dgm:prSet presAssocID="{CC269AD1-8D93-42CB-9916-E14274596A96}" presName="spaceRect" presStyleCnt="0"/>
      <dgm:spPr/>
    </dgm:pt>
    <dgm:pt modelId="{41774434-7B9B-41A3-A799-68B888C6F07D}" type="pres">
      <dgm:prSet presAssocID="{CC269AD1-8D93-42CB-9916-E14274596A96}" presName="parTx" presStyleLbl="revTx" presStyleIdx="0" presStyleCnt="3" custLinFactNeighborX="-6308">
        <dgm:presLayoutVars>
          <dgm:chMax val="0"/>
          <dgm:chPref val="0"/>
        </dgm:presLayoutVars>
      </dgm:prSet>
      <dgm:spPr/>
    </dgm:pt>
    <dgm:pt modelId="{1EDE07A5-5F1F-4AA2-BA29-59CE23058C58}" type="pres">
      <dgm:prSet presAssocID="{D40F8D35-DF28-4EE8-B69D-340873117A9E}" presName="sibTrans" presStyleCnt="0"/>
      <dgm:spPr/>
    </dgm:pt>
    <dgm:pt modelId="{D715AB71-C883-4ECA-B9A0-3CCB7A11D106}" type="pres">
      <dgm:prSet presAssocID="{5901649F-AD33-4DAD-93F2-BD459DDE7DAE}" presName="compNode" presStyleCnt="0"/>
      <dgm:spPr/>
    </dgm:pt>
    <dgm:pt modelId="{F645CDD6-F8AA-4650-830C-3FADAB6862BF}" type="pres">
      <dgm:prSet presAssocID="{5901649F-AD33-4DAD-93F2-BD459DDE7DAE}" presName="bgRect" presStyleLbl="bgShp" presStyleIdx="1" presStyleCnt="3"/>
      <dgm:spPr>
        <a:noFill/>
        <a:ln w="19050">
          <a:solidFill>
            <a:srgbClr val="8A1E8C"/>
          </a:solidFill>
        </a:ln>
      </dgm:spPr>
    </dgm:pt>
    <dgm:pt modelId="{87BA69A5-0921-4C01-B7F8-BD1E0B086B07}" type="pres">
      <dgm:prSet presAssocID="{5901649F-AD33-4DAD-93F2-BD459DDE7DAE}" presName="iconRect" presStyleLbl="node1" presStyleIdx="1" presStyleCnt="3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Sun"/>
        </a:ext>
      </dgm:extLst>
    </dgm:pt>
    <dgm:pt modelId="{AB8B067C-3573-4D3C-A59E-26834DD90893}" type="pres">
      <dgm:prSet presAssocID="{5901649F-AD33-4DAD-93F2-BD459DDE7DAE}" presName="spaceRect" presStyleCnt="0"/>
      <dgm:spPr/>
    </dgm:pt>
    <dgm:pt modelId="{F04A02D8-96B6-43AB-9399-7781195DBF6B}" type="pres">
      <dgm:prSet presAssocID="{5901649F-AD33-4DAD-93F2-BD459DDE7DAE}" presName="parTx" presStyleLbl="revTx" presStyleIdx="1" presStyleCnt="3" custLinFactNeighborX="-6308" custLinFactNeighborY="2782">
        <dgm:presLayoutVars>
          <dgm:chMax val="0"/>
          <dgm:chPref val="0"/>
        </dgm:presLayoutVars>
      </dgm:prSet>
      <dgm:spPr/>
    </dgm:pt>
    <dgm:pt modelId="{D6D53976-E1EA-4C56-9466-18660D9743A8}" type="pres">
      <dgm:prSet presAssocID="{39A4B2CF-2D80-4895-8295-7365C8203A4A}" presName="sibTrans" presStyleCnt="0"/>
      <dgm:spPr/>
    </dgm:pt>
    <dgm:pt modelId="{725302F6-9063-4EBB-BB17-9AFC06DAE7FA}" type="pres">
      <dgm:prSet presAssocID="{C1C145DF-704E-4256-A715-13CCD6748B15}" presName="compNode" presStyleCnt="0"/>
      <dgm:spPr/>
    </dgm:pt>
    <dgm:pt modelId="{DE4DB2D5-FED5-493A-B53D-27C367A95CF9}" type="pres">
      <dgm:prSet presAssocID="{C1C145DF-704E-4256-A715-13CCD6748B15}" presName="bgRect" presStyleLbl="bgShp" presStyleIdx="2" presStyleCnt="3"/>
      <dgm:spPr>
        <a:noFill/>
        <a:ln w="19050">
          <a:solidFill>
            <a:srgbClr val="8A1E8C"/>
          </a:solidFill>
        </a:ln>
      </dgm:spPr>
    </dgm:pt>
    <dgm:pt modelId="{0F714C78-AE5E-4A8C-8F18-9EDED8DD0C01}" type="pres">
      <dgm:prSet presAssocID="{C1C145DF-704E-4256-A715-13CCD6748B15}" presName="iconRect" presStyleLbl="node1" presStyleIdx="2" presStyleCnt="3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Pot of Gold"/>
        </a:ext>
      </dgm:extLst>
    </dgm:pt>
    <dgm:pt modelId="{98D4F506-E4C8-44C1-8BAD-B71ABCFFB196}" type="pres">
      <dgm:prSet presAssocID="{C1C145DF-704E-4256-A715-13CCD6748B15}" presName="spaceRect" presStyleCnt="0"/>
      <dgm:spPr/>
    </dgm:pt>
    <dgm:pt modelId="{B0B91972-8019-49BE-88C6-BFCFA37A1AA8}" type="pres">
      <dgm:prSet presAssocID="{C1C145DF-704E-4256-A715-13CCD6748B15}" presName="parTx" presStyleLbl="revTx" presStyleIdx="2" presStyleCnt="3" custLinFactNeighborX="-7566" custLinFactNeighborY="4867">
        <dgm:presLayoutVars>
          <dgm:chMax val="0"/>
          <dgm:chPref val="0"/>
        </dgm:presLayoutVars>
      </dgm:prSet>
      <dgm:spPr/>
    </dgm:pt>
  </dgm:ptLst>
  <dgm:cxnLst>
    <dgm:cxn modelId="{D6A3081A-283B-C84F-85FB-1F21D6B762F6}" type="presOf" srcId="{CC269AD1-8D93-42CB-9916-E14274596A96}" destId="{41774434-7B9B-41A3-A799-68B888C6F07D}" srcOrd="0" destOrd="0" presId="urn:microsoft.com/office/officeart/2018/2/layout/IconVerticalSolidList"/>
    <dgm:cxn modelId="{38C2BB24-FB53-4910-A9F6-A9855A99B52F}" type="presOf" srcId="{8B8D5DC1-6876-47AF-9F83-20C0A08148E7}" destId="{AC56C4B6-932F-44AB-A694-8B73F6C41E2C}" srcOrd="0" destOrd="0" presId="urn:microsoft.com/office/officeart/2018/2/layout/IconVerticalSolidList"/>
    <dgm:cxn modelId="{9E69023C-8609-409F-BD9F-2C84DE7F4918}" srcId="{8B8D5DC1-6876-47AF-9F83-20C0A08148E7}" destId="{C1C145DF-704E-4256-A715-13CCD6748B15}" srcOrd="2" destOrd="0" parTransId="{83C8B277-9D60-4AB8-BF77-84A1A414098C}" sibTransId="{CBA4D105-DEFF-411D-80BC-C9E6C93E3F5D}"/>
    <dgm:cxn modelId="{C5114E62-7517-42E6-8E32-BE60D3B1B556}" srcId="{8B8D5DC1-6876-47AF-9F83-20C0A08148E7}" destId="{5901649F-AD33-4DAD-93F2-BD459DDE7DAE}" srcOrd="1" destOrd="0" parTransId="{310C1452-211F-4DF5-8630-16B4D2251906}" sibTransId="{39A4B2CF-2D80-4895-8295-7365C8203A4A}"/>
    <dgm:cxn modelId="{399FBC6C-3CEF-9B47-9A0E-2C1C8AA3E25F}" type="presOf" srcId="{5901649F-AD33-4DAD-93F2-BD459DDE7DAE}" destId="{F04A02D8-96B6-43AB-9399-7781195DBF6B}" srcOrd="0" destOrd="0" presId="urn:microsoft.com/office/officeart/2018/2/layout/IconVerticalSolidList"/>
    <dgm:cxn modelId="{9DE79F9D-9DC9-5E4D-8E15-65828E406BC8}" type="presOf" srcId="{C1C145DF-704E-4256-A715-13CCD6748B15}" destId="{B0B91972-8019-49BE-88C6-BFCFA37A1AA8}" srcOrd="0" destOrd="0" presId="urn:microsoft.com/office/officeart/2018/2/layout/IconVerticalSolidList"/>
    <dgm:cxn modelId="{867BEFC3-1F1B-45B4-860A-A49DC6EE956F}" srcId="{8B8D5DC1-6876-47AF-9F83-20C0A08148E7}" destId="{CC269AD1-8D93-42CB-9916-E14274596A96}" srcOrd="0" destOrd="0" parTransId="{CDCEC064-6AF6-4D44-8618-96E870DB088D}" sibTransId="{D40F8D35-DF28-4EE8-B69D-340873117A9E}"/>
    <dgm:cxn modelId="{D1CD493A-9127-9A44-AAE1-5D3BE00673E3}" type="presParOf" srcId="{AC56C4B6-932F-44AB-A694-8B73F6C41E2C}" destId="{3DBBE5E9-31D6-436B-9325-86D74FB7422A}" srcOrd="0" destOrd="0" presId="urn:microsoft.com/office/officeart/2018/2/layout/IconVerticalSolidList"/>
    <dgm:cxn modelId="{3511B6A5-7D49-0D49-AE9B-DBFD51A67E97}" type="presParOf" srcId="{3DBBE5E9-31D6-436B-9325-86D74FB7422A}" destId="{CB664EF4-5B68-4C01-B16A-368A585DBD59}" srcOrd="0" destOrd="0" presId="urn:microsoft.com/office/officeart/2018/2/layout/IconVerticalSolidList"/>
    <dgm:cxn modelId="{046D84D9-71D6-6D4D-BEBC-2E45FFCC8332}" type="presParOf" srcId="{3DBBE5E9-31D6-436B-9325-86D74FB7422A}" destId="{154B5C03-679E-49DF-B1D0-F2A4D2F10B0A}" srcOrd="1" destOrd="0" presId="urn:microsoft.com/office/officeart/2018/2/layout/IconVerticalSolidList"/>
    <dgm:cxn modelId="{E8205EBF-2564-1248-B941-5AEFE14F169D}" type="presParOf" srcId="{3DBBE5E9-31D6-436B-9325-86D74FB7422A}" destId="{15F61F85-77F9-4487-933C-3606CEFBB6EE}" srcOrd="2" destOrd="0" presId="urn:microsoft.com/office/officeart/2018/2/layout/IconVerticalSolidList"/>
    <dgm:cxn modelId="{2055446B-3E4E-894A-9FED-7A03CAA52209}" type="presParOf" srcId="{3DBBE5E9-31D6-436B-9325-86D74FB7422A}" destId="{41774434-7B9B-41A3-A799-68B888C6F07D}" srcOrd="3" destOrd="0" presId="urn:microsoft.com/office/officeart/2018/2/layout/IconVerticalSolidList"/>
    <dgm:cxn modelId="{4672F01D-8126-9F4F-B5C2-C5838424FDE7}" type="presParOf" srcId="{AC56C4B6-932F-44AB-A694-8B73F6C41E2C}" destId="{1EDE07A5-5F1F-4AA2-BA29-59CE23058C58}" srcOrd="1" destOrd="0" presId="urn:microsoft.com/office/officeart/2018/2/layout/IconVerticalSolidList"/>
    <dgm:cxn modelId="{378CAC6F-7511-5843-B6E3-C8E63DB9FCD1}" type="presParOf" srcId="{AC56C4B6-932F-44AB-A694-8B73F6C41E2C}" destId="{D715AB71-C883-4ECA-B9A0-3CCB7A11D106}" srcOrd="2" destOrd="0" presId="urn:microsoft.com/office/officeart/2018/2/layout/IconVerticalSolidList"/>
    <dgm:cxn modelId="{96C35CE6-0483-AF4D-9CEA-422470E6C7E4}" type="presParOf" srcId="{D715AB71-C883-4ECA-B9A0-3CCB7A11D106}" destId="{F645CDD6-F8AA-4650-830C-3FADAB6862BF}" srcOrd="0" destOrd="0" presId="urn:microsoft.com/office/officeart/2018/2/layout/IconVerticalSolidList"/>
    <dgm:cxn modelId="{3D281540-86C1-0548-8437-3BCB68F3401D}" type="presParOf" srcId="{D715AB71-C883-4ECA-B9A0-3CCB7A11D106}" destId="{87BA69A5-0921-4C01-B7F8-BD1E0B086B07}" srcOrd="1" destOrd="0" presId="urn:microsoft.com/office/officeart/2018/2/layout/IconVerticalSolidList"/>
    <dgm:cxn modelId="{72ACC048-4D35-1040-A939-87D89DE8BF35}" type="presParOf" srcId="{D715AB71-C883-4ECA-B9A0-3CCB7A11D106}" destId="{AB8B067C-3573-4D3C-A59E-26834DD90893}" srcOrd="2" destOrd="0" presId="urn:microsoft.com/office/officeart/2018/2/layout/IconVerticalSolidList"/>
    <dgm:cxn modelId="{AD81B158-84A5-FD40-A01F-1E4AE3020DAB}" type="presParOf" srcId="{D715AB71-C883-4ECA-B9A0-3CCB7A11D106}" destId="{F04A02D8-96B6-43AB-9399-7781195DBF6B}" srcOrd="3" destOrd="0" presId="urn:microsoft.com/office/officeart/2018/2/layout/IconVerticalSolidList"/>
    <dgm:cxn modelId="{6E57BB38-179F-E44D-B04E-9443875EE624}" type="presParOf" srcId="{AC56C4B6-932F-44AB-A694-8B73F6C41E2C}" destId="{D6D53976-E1EA-4C56-9466-18660D9743A8}" srcOrd="3" destOrd="0" presId="urn:microsoft.com/office/officeart/2018/2/layout/IconVerticalSolidList"/>
    <dgm:cxn modelId="{9769948B-D8F2-3D44-A80D-16F357674B28}" type="presParOf" srcId="{AC56C4B6-932F-44AB-A694-8B73F6C41E2C}" destId="{725302F6-9063-4EBB-BB17-9AFC06DAE7FA}" srcOrd="4" destOrd="0" presId="urn:microsoft.com/office/officeart/2018/2/layout/IconVerticalSolidList"/>
    <dgm:cxn modelId="{70EE8EA9-3E34-DF48-B83F-44737E2C913D}" type="presParOf" srcId="{725302F6-9063-4EBB-BB17-9AFC06DAE7FA}" destId="{DE4DB2D5-FED5-493A-B53D-27C367A95CF9}" srcOrd="0" destOrd="0" presId="urn:microsoft.com/office/officeart/2018/2/layout/IconVerticalSolidList"/>
    <dgm:cxn modelId="{6FEF4696-3DED-EC42-861E-234ED499F6D9}" type="presParOf" srcId="{725302F6-9063-4EBB-BB17-9AFC06DAE7FA}" destId="{0F714C78-AE5E-4A8C-8F18-9EDED8DD0C01}" srcOrd="1" destOrd="0" presId="urn:microsoft.com/office/officeart/2018/2/layout/IconVerticalSolidList"/>
    <dgm:cxn modelId="{4CFE3F8D-3F0F-E844-A417-2A773642C8AA}" type="presParOf" srcId="{725302F6-9063-4EBB-BB17-9AFC06DAE7FA}" destId="{98D4F506-E4C8-44C1-8BAD-B71ABCFFB196}" srcOrd="2" destOrd="0" presId="urn:microsoft.com/office/officeart/2018/2/layout/IconVerticalSolidList"/>
    <dgm:cxn modelId="{0C3891E2-6A09-EE4E-AA90-69A19000EDC2}" type="presParOf" srcId="{725302F6-9063-4EBB-BB17-9AFC06DAE7FA}" destId="{B0B91972-8019-49BE-88C6-BFCFA37A1AA8}" srcOrd="3" destOrd="0" presId="urn:microsoft.com/office/officeart/2018/2/layout/IconVerticalSolidList"/>
  </dgm:cxnLst>
  <dgm:bg>
    <a:noFill/>
  </dgm:bg>
  <dgm:whole>
    <a:ln w="19050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8D5DC1-6876-47AF-9F83-20C0A08148E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FFA3623-0D96-43E0-B319-9375C2A7C713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086A6976-E3F6-4345-87B4-D18F2A9730E2}" type="parTrans" cxnId="{10118EB2-5CF7-4561-967B-85A15FE495E7}">
      <dgm:prSet/>
      <dgm:spPr/>
      <dgm:t>
        <a:bodyPr/>
        <a:lstStyle/>
        <a:p>
          <a:endParaRPr lang="en-US"/>
        </a:p>
      </dgm:t>
    </dgm:pt>
    <dgm:pt modelId="{1850F47B-C013-49C0-ACC4-933198F0EC3F}" type="sibTrans" cxnId="{10118EB2-5CF7-4561-967B-85A15FE495E7}">
      <dgm:prSet/>
      <dgm:spPr/>
      <dgm:t>
        <a:bodyPr/>
        <a:lstStyle/>
        <a:p>
          <a:endParaRPr lang="en-US"/>
        </a:p>
      </dgm:t>
    </dgm:pt>
    <dgm:pt modelId="{CC269AD1-8D93-42CB-9916-E14274596A96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CDCEC064-6AF6-4D44-8618-96E870DB088D}" type="parTrans" cxnId="{867BEFC3-1F1B-45B4-860A-A49DC6EE956F}">
      <dgm:prSet/>
      <dgm:spPr/>
      <dgm:t>
        <a:bodyPr/>
        <a:lstStyle/>
        <a:p>
          <a:endParaRPr lang="en-US"/>
        </a:p>
      </dgm:t>
    </dgm:pt>
    <dgm:pt modelId="{D40F8D35-DF28-4EE8-B69D-340873117A9E}" type="sibTrans" cxnId="{867BEFC3-1F1B-45B4-860A-A49DC6EE956F}">
      <dgm:prSet/>
      <dgm:spPr/>
      <dgm:t>
        <a:bodyPr/>
        <a:lstStyle/>
        <a:p>
          <a:endParaRPr lang="en-US"/>
        </a:p>
      </dgm:t>
    </dgm:pt>
    <dgm:pt modelId="{5901649F-AD33-4DAD-93F2-BD459DDE7DAE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310C1452-211F-4DF5-8630-16B4D2251906}" type="parTrans" cxnId="{C5114E62-7517-42E6-8E32-BE60D3B1B556}">
      <dgm:prSet/>
      <dgm:spPr/>
      <dgm:t>
        <a:bodyPr/>
        <a:lstStyle/>
        <a:p>
          <a:endParaRPr lang="en-US"/>
        </a:p>
      </dgm:t>
    </dgm:pt>
    <dgm:pt modelId="{39A4B2CF-2D80-4895-8295-7365C8203A4A}" type="sibTrans" cxnId="{C5114E62-7517-42E6-8E32-BE60D3B1B556}">
      <dgm:prSet/>
      <dgm:spPr/>
      <dgm:t>
        <a:bodyPr/>
        <a:lstStyle/>
        <a:p>
          <a:endParaRPr lang="en-US"/>
        </a:p>
      </dgm:t>
    </dgm:pt>
    <dgm:pt modelId="{C1C145DF-704E-4256-A715-13CCD6748B15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83C8B277-9D60-4AB8-BF77-84A1A414098C}" type="parTrans" cxnId="{9E69023C-8609-409F-BD9F-2C84DE7F4918}">
      <dgm:prSet/>
      <dgm:spPr/>
      <dgm:t>
        <a:bodyPr/>
        <a:lstStyle/>
        <a:p>
          <a:endParaRPr lang="en-US"/>
        </a:p>
      </dgm:t>
    </dgm:pt>
    <dgm:pt modelId="{CBA4D105-DEFF-411D-80BC-C9E6C93E3F5D}" type="sibTrans" cxnId="{9E69023C-8609-409F-BD9F-2C84DE7F4918}">
      <dgm:prSet/>
      <dgm:spPr/>
      <dgm:t>
        <a:bodyPr/>
        <a:lstStyle/>
        <a:p>
          <a:endParaRPr lang="en-US"/>
        </a:p>
      </dgm:t>
    </dgm:pt>
    <dgm:pt modelId="{AC56C4B6-932F-44AB-A694-8B73F6C41E2C}" type="pres">
      <dgm:prSet presAssocID="{8B8D5DC1-6876-47AF-9F83-20C0A08148E7}" presName="root" presStyleCnt="0">
        <dgm:presLayoutVars>
          <dgm:dir/>
          <dgm:resizeHandles val="exact"/>
        </dgm:presLayoutVars>
      </dgm:prSet>
      <dgm:spPr/>
    </dgm:pt>
    <dgm:pt modelId="{8547B56C-3E57-4F19-A640-97674EE95A80}" type="pres">
      <dgm:prSet presAssocID="{FFFA3623-0D96-43E0-B319-9375C2A7C713}" presName="compNode" presStyleCnt="0"/>
      <dgm:spPr/>
    </dgm:pt>
    <dgm:pt modelId="{C584EDA4-0EF9-44A4-BF33-DA4B2AE2C867}" type="pres">
      <dgm:prSet presAssocID="{FFFA3623-0D96-43E0-B319-9375C2A7C713}" presName="bgRect" presStyleLbl="bgShp" presStyleIdx="0" presStyleCnt="4"/>
      <dgm:spPr>
        <a:noFill/>
        <a:ln w="19050">
          <a:solidFill>
            <a:srgbClr val="8A1E8C"/>
          </a:solidFill>
        </a:ln>
      </dgm:spPr>
    </dgm:pt>
    <dgm:pt modelId="{F9DBE771-E20A-400A-9C7A-D9149F7D8CE6}" type="pres">
      <dgm:prSet presAssocID="{FFFA3623-0D96-43E0-B319-9375C2A7C713}" presName="iconRect" presStyleLbl="node1" presStyleIdx="0" presStyleCnt="4"/>
      <dgm:spPr>
        <a:noFill/>
        <a:ln>
          <a:noFill/>
        </a:ln>
      </dgm:spPr>
    </dgm:pt>
    <dgm:pt modelId="{5E57A578-2AD7-43D1-8FB0-0A5BD40D2B9C}" type="pres">
      <dgm:prSet presAssocID="{FFFA3623-0D96-43E0-B319-9375C2A7C713}" presName="spaceRect" presStyleCnt="0"/>
      <dgm:spPr/>
    </dgm:pt>
    <dgm:pt modelId="{0F37F548-94E9-4022-8AF5-28737A6A317D}" type="pres">
      <dgm:prSet presAssocID="{FFFA3623-0D96-43E0-B319-9375C2A7C713}" presName="parTx" presStyleLbl="revTx" presStyleIdx="0" presStyleCnt="4" custScaleX="112440">
        <dgm:presLayoutVars>
          <dgm:chMax val="0"/>
          <dgm:chPref val="0"/>
        </dgm:presLayoutVars>
      </dgm:prSet>
      <dgm:spPr/>
    </dgm:pt>
    <dgm:pt modelId="{15EA8B54-21C8-4532-9B64-2DA360AAEEB0}" type="pres">
      <dgm:prSet presAssocID="{1850F47B-C013-49C0-ACC4-933198F0EC3F}" presName="sibTrans" presStyleCnt="0"/>
      <dgm:spPr/>
    </dgm:pt>
    <dgm:pt modelId="{3DBBE5E9-31D6-436B-9325-86D74FB7422A}" type="pres">
      <dgm:prSet presAssocID="{CC269AD1-8D93-42CB-9916-E14274596A96}" presName="compNode" presStyleCnt="0"/>
      <dgm:spPr/>
    </dgm:pt>
    <dgm:pt modelId="{CB664EF4-5B68-4C01-B16A-368A585DBD59}" type="pres">
      <dgm:prSet presAssocID="{CC269AD1-8D93-42CB-9916-E14274596A96}" presName="bgRect" presStyleLbl="bgShp" presStyleIdx="1" presStyleCnt="4"/>
      <dgm:spPr>
        <a:noFill/>
        <a:ln w="19050">
          <a:solidFill>
            <a:srgbClr val="8A1E8C"/>
          </a:solidFill>
        </a:ln>
      </dgm:spPr>
    </dgm:pt>
    <dgm:pt modelId="{154B5C03-679E-49DF-B1D0-F2A4D2F10B0A}" type="pres">
      <dgm:prSet presAssocID="{CC269AD1-8D93-42CB-9916-E14274596A96}" presName="iconRect" presStyleLbl="node1" presStyleIdx="1" presStyleCnt="4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Pyramid with Levels"/>
        </a:ext>
      </dgm:extLst>
    </dgm:pt>
    <dgm:pt modelId="{15F61F85-77F9-4487-933C-3606CEFBB6EE}" type="pres">
      <dgm:prSet presAssocID="{CC269AD1-8D93-42CB-9916-E14274596A96}" presName="spaceRect" presStyleCnt="0"/>
      <dgm:spPr/>
    </dgm:pt>
    <dgm:pt modelId="{41774434-7B9B-41A3-A799-68B888C6F07D}" type="pres">
      <dgm:prSet presAssocID="{CC269AD1-8D93-42CB-9916-E14274596A96}" presName="parTx" presStyleLbl="revTx" presStyleIdx="1" presStyleCnt="4" custLinFactNeighborX="-6308">
        <dgm:presLayoutVars>
          <dgm:chMax val="0"/>
          <dgm:chPref val="0"/>
        </dgm:presLayoutVars>
      </dgm:prSet>
      <dgm:spPr/>
    </dgm:pt>
    <dgm:pt modelId="{1EDE07A5-5F1F-4AA2-BA29-59CE23058C58}" type="pres">
      <dgm:prSet presAssocID="{D40F8D35-DF28-4EE8-B69D-340873117A9E}" presName="sibTrans" presStyleCnt="0"/>
      <dgm:spPr/>
    </dgm:pt>
    <dgm:pt modelId="{D715AB71-C883-4ECA-B9A0-3CCB7A11D106}" type="pres">
      <dgm:prSet presAssocID="{5901649F-AD33-4DAD-93F2-BD459DDE7DAE}" presName="compNode" presStyleCnt="0"/>
      <dgm:spPr/>
    </dgm:pt>
    <dgm:pt modelId="{F645CDD6-F8AA-4650-830C-3FADAB6862BF}" type="pres">
      <dgm:prSet presAssocID="{5901649F-AD33-4DAD-93F2-BD459DDE7DAE}" presName="bgRect" presStyleLbl="bgShp" presStyleIdx="2" presStyleCnt="4"/>
      <dgm:spPr>
        <a:noFill/>
        <a:ln w="19050">
          <a:solidFill>
            <a:srgbClr val="8A1E8C"/>
          </a:solidFill>
        </a:ln>
      </dgm:spPr>
    </dgm:pt>
    <dgm:pt modelId="{87BA69A5-0921-4C01-B7F8-BD1E0B086B07}" type="pres">
      <dgm:prSet presAssocID="{5901649F-AD33-4DAD-93F2-BD459DDE7DAE}" presName="iconRect" presStyleLbl="node1" presStyleIdx="2" presStyleCnt="4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Sun"/>
        </a:ext>
      </dgm:extLst>
    </dgm:pt>
    <dgm:pt modelId="{AB8B067C-3573-4D3C-A59E-26834DD90893}" type="pres">
      <dgm:prSet presAssocID="{5901649F-AD33-4DAD-93F2-BD459DDE7DAE}" presName="spaceRect" presStyleCnt="0"/>
      <dgm:spPr/>
    </dgm:pt>
    <dgm:pt modelId="{F04A02D8-96B6-43AB-9399-7781195DBF6B}" type="pres">
      <dgm:prSet presAssocID="{5901649F-AD33-4DAD-93F2-BD459DDE7DAE}" presName="parTx" presStyleLbl="revTx" presStyleIdx="2" presStyleCnt="4" custLinFactNeighborX="-6308" custLinFactNeighborY="2782">
        <dgm:presLayoutVars>
          <dgm:chMax val="0"/>
          <dgm:chPref val="0"/>
        </dgm:presLayoutVars>
      </dgm:prSet>
      <dgm:spPr/>
    </dgm:pt>
    <dgm:pt modelId="{D6D53976-E1EA-4C56-9466-18660D9743A8}" type="pres">
      <dgm:prSet presAssocID="{39A4B2CF-2D80-4895-8295-7365C8203A4A}" presName="sibTrans" presStyleCnt="0"/>
      <dgm:spPr/>
    </dgm:pt>
    <dgm:pt modelId="{725302F6-9063-4EBB-BB17-9AFC06DAE7FA}" type="pres">
      <dgm:prSet presAssocID="{C1C145DF-704E-4256-A715-13CCD6748B15}" presName="compNode" presStyleCnt="0"/>
      <dgm:spPr/>
    </dgm:pt>
    <dgm:pt modelId="{DE4DB2D5-FED5-493A-B53D-27C367A95CF9}" type="pres">
      <dgm:prSet presAssocID="{C1C145DF-704E-4256-A715-13CCD6748B15}" presName="bgRect" presStyleLbl="bgShp" presStyleIdx="3" presStyleCnt="4"/>
      <dgm:spPr>
        <a:noFill/>
        <a:ln w="19050">
          <a:solidFill>
            <a:srgbClr val="8A1E8C"/>
          </a:solidFill>
        </a:ln>
      </dgm:spPr>
    </dgm:pt>
    <dgm:pt modelId="{0F714C78-AE5E-4A8C-8F18-9EDED8DD0C01}" type="pres">
      <dgm:prSet presAssocID="{C1C145DF-704E-4256-A715-13CCD6748B15}" presName="iconRect" presStyleLbl="node1" presStyleIdx="3" presStyleCnt="4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Pot of Gold"/>
        </a:ext>
      </dgm:extLst>
    </dgm:pt>
    <dgm:pt modelId="{98D4F506-E4C8-44C1-8BAD-B71ABCFFB196}" type="pres">
      <dgm:prSet presAssocID="{C1C145DF-704E-4256-A715-13CCD6748B15}" presName="spaceRect" presStyleCnt="0"/>
      <dgm:spPr/>
    </dgm:pt>
    <dgm:pt modelId="{B0B91972-8019-49BE-88C6-BFCFA37A1AA8}" type="pres">
      <dgm:prSet presAssocID="{C1C145DF-704E-4256-A715-13CCD6748B15}" presName="parTx" presStyleLbl="revTx" presStyleIdx="3" presStyleCnt="4" custLinFactNeighborX="-7566" custLinFactNeighborY="4867">
        <dgm:presLayoutVars>
          <dgm:chMax val="0"/>
          <dgm:chPref val="0"/>
        </dgm:presLayoutVars>
      </dgm:prSet>
      <dgm:spPr/>
    </dgm:pt>
  </dgm:ptLst>
  <dgm:cxnLst>
    <dgm:cxn modelId="{380A5B0E-A481-B146-84EA-F8971D074386}" type="presOf" srcId="{FFFA3623-0D96-43E0-B319-9375C2A7C713}" destId="{0F37F548-94E9-4022-8AF5-28737A6A317D}" srcOrd="0" destOrd="0" presId="urn:microsoft.com/office/officeart/2018/2/layout/IconVerticalSolidList"/>
    <dgm:cxn modelId="{D6A3081A-283B-C84F-85FB-1F21D6B762F6}" type="presOf" srcId="{CC269AD1-8D93-42CB-9916-E14274596A96}" destId="{41774434-7B9B-41A3-A799-68B888C6F07D}" srcOrd="0" destOrd="0" presId="urn:microsoft.com/office/officeart/2018/2/layout/IconVerticalSolidList"/>
    <dgm:cxn modelId="{38C2BB24-FB53-4910-A9F6-A9855A99B52F}" type="presOf" srcId="{8B8D5DC1-6876-47AF-9F83-20C0A08148E7}" destId="{AC56C4B6-932F-44AB-A694-8B73F6C41E2C}" srcOrd="0" destOrd="0" presId="urn:microsoft.com/office/officeart/2018/2/layout/IconVerticalSolidList"/>
    <dgm:cxn modelId="{9E69023C-8609-409F-BD9F-2C84DE7F4918}" srcId="{8B8D5DC1-6876-47AF-9F83-20C0A08148E7}" destId="{C1C145DF-704E-4256-A715-13CCD6748B15}" srcOrd="3" destOrd="0" parTransId="{83C8B277-9D60-4AB8-BF77-84A1A414098C}" sibTransId="{CBA4D105-DEFF-411D-80BC-C9E6C93E3F5D}"/>
    <dgm:cxn modelId="{C5114E62-7517-42E6-8E32-BE60D3B1B556}" srcId="{8B8D5DC1-6876-47AF-9F83-20C0A08148E7}" destId="{5901649F-AD33-4DAD-93F2-BD459DDE7DAE}" srcOrd="2" destOrd="0" parTransId="{310C1452-211F-4DF5-8630-16B4D2251906}" sibTransId="{39A4B2CF-2D80-4895-8295-7365C8203A4A}"/>
    <dgm:cxn modelId="{399FBC6C-3CEF-9B47-9A0E-2C1C8AA3E25F}" type="presOf" srcId="{5901649F-AD33-4DAD-93F2-BD459DDE7DAE}" destId="{F04A02D8-96B6-43AB-9399-7781195DBF6B}" srcOrd="0" destOrd="0" presId="urn:microsoft.com/office/officeart/2018/2/layout/IconVerticalSolidList"/>
    <dgm:cxn modelId="{9DE79F9D-9DC9-5E4D-8E15-65828E406BC8}" type="presOf" srcId="{C1C145DF-704E-4256-A715-13CCD6748B15}" destId="{B0B91972-8019-49BE-88C6-BFCFA37A1AA8}" srcOrd="0" destOrd="0" presId="urn:microsoft.com/office/officeart/2018/2/layout/IconVerticalSolidList"/>
    <dgm:cxn modelId="{10118EB2-5CF7-4561-967B-85A15FE495E7}" srcId="{8B8D5DC1-6876-47AF-9F83-20C0A08148E7}" destId="{FFFA3623-0D96-43E0-B319-9375C2A7C713}" srcOrd="0" destOrd="0" parTransId="{086A6976-E3F6-4345-87B4-D18F2A9730E2}" sibTransId="{1850F47B-C013-49C0-ACC4-933198F0EC3F}"/>
    <dgm:cxn modelId="{867BEFC3-1F1B-45B4-860A-A49DC6EE956F}" srcId="{8B8D5DC1-6876-47AF-9F83-20C0A08148E7}" destId="{CC269AD1-8D93-42CB-9916-E14274596A96}" srcOrd="1" destOrd="0" parTransId="{CDCEC064-6AF6-4D44-8618-96E870DB088D}" sibTransId="{D40F8D35-DF28-4EE8-B69D-340873117A9E}"/>
    <dgm:cxn modelId="{AEA4BD15-2A76-E44B-BF74-DF4A6B716FAD}" type="presParOf" srcId="{AC56C4B6-932F-44AB-A694-8B73F6C41E2C}" destId="{8547B56C-3E57-4F19-A640-97674EE95A80}" srcOrd="0" destOrd="0" presId="urn:microsoft.com/office/officeart/2018/2/layout/IconVerticalSolidList"/>
    <dgm:cxn modelId="{1856DEF4-D3D2-A944-A5BC-CC5444A7BB72}" type="presParOf" srcId="{8547B56C-3E57-4F19-A640-97674EE95A80}" destId="{C584EDA4-0EF9-44A4-BF33-DA4B2AE2C867}" srcOrd="0" destOrd="0" presId="urn:microsoft.com/office/officeart/2018/2/layout/IconVerticalSolidList"/>
    <dgm:cxn modelId="{438B600B-ABBB-C84B-A855-6812F285FDAE}" type="presParOf" srcId="{8547B56C-3E57-4F19-A640-97674EE95A80}" destId="{F9DBE771-E20A-400A-9C7A-D9149F7D8CE6}" srcOrd="1" destOrd="0" presId="urn:microsoft.com/office/officeart/2018/2/layout/IconVerticalSolidList"/>
    <dgm:cxn modelId="{DABDE4E9-FCFD-2740-973D-ED3BAF97D2D4}" type="presParOf" srcId="{8547B56C-3E57-4F19-A640-97674EE95A80}" destId="{5E57A578-2AD7-43D1-8FB0-0A5BD40D2B9C}" srcOrd="2" destOrd="0" presId="urn:microsoft.com/office/officeart/2018/2/layout/IconVerticalSolidList"/>
    <dgm:cxn modelId="{C1B3E335-6783-6541-BEC5-AC3D50471791}" type="presParOf" srcId="{8547B56C-3E57-4F19-A640-97674EE95A80}" destId="{0F37F548-94E9-4022-8AF5-28737A6A317D}" srcOrd="3" destOrd="0" presId="urn:microsoft.com/office/officeart/2018/2/layout/IconVerticalSolidList"/>
    <dgm:cxn modelId="{8D4EC797-7696-E942-B433-5AB46114D8D9}" type="presParOf" srcId="{AC56C4B6-932F-44AB-A694-8B73F6C41E2C}" destId="{15EA8B54-21C8-4532-9B64-2DA360AAEEB0}" srcOrd="1" destOrd="0" presId="urn:microsoft.com/office/officeart/2018/2/layout/IconVerticalSolidList"/>
    <dgm:cxn modelId="{D1CD493A-9127-9A44-AAE1-5D3BE00673E3}" type="presParOf" srcId="{AC56C4B6-932F-44AB-A694-8B73F6C41E2C}" destId="{3DBBE5E9-31D6-436B-9325-86D74FB7422A}" srcOrd="2" destOrd="0" presId="urn:microsoft.com/office/officeart/2018/2/layout/IconVerticalSolidList"/>
    <dgm:cxn modelId="{3511B6A5-7D49-0D49-AE9B-DBFD51A67E97}" type="presParOf" srcId="{3DBBE5E9-31D6-436B-9325-86D74FB7422A}" destId="{CB664EF4-5B68-4C01-B16A-368A585DBD59}" srcOrd="0" destOrd="0" presId="urn:microsoft.com/office/officeart/2018/2/layout/IconVerticalSolidList"/>
    <dgm:cxn modelId="{046D84D9-71D6-6D4D-BEBC-2E45FFCC8332}" type="presParOf" srcId="{3DBBE5E9-31D6-436B-9325-86D74FB7422A}" destId="{154B5C03-679E-49DF-B1D0-F2A4D2F10B0A}" srcOrd="1" destOrd="0" presId="urn:microsoft.com/office/officeart/2018/2/layout/IconVerticalSolidList"/>
    <dgm:cxn modelId="{E8205EBF-2564-1248-B941-5AEFE14F169D}" type="presParOf" srcId="{3DBBE5E9-31D6-436B-9325-86D74FB7422A}" destId="{15F61F85-77F9-4487-933C-3606CEFBB6EE}" srcOrd="2" destOrd="0" presId="urn:microsoft.com/office/officeart/2018/2/layout/IconVerticalSolidList"/>
    <dgm:cxn modelId="{2055446B-3E4E-894A-9FED-7A03CAA52209}" type="presParOf" srcId="{3DBBE5E9-31D6-436B-9325-86D74FB7422A}" destId="{41774434-7B9B-41A3-A799-68B888C6F07D}" srcOrd="3" destOrd="0" presId="urn:microsoft.com/office/officeart/2018/2/layout/IconVerticalSolidList"/>
    <dgm:cxn modelId="{4672F01D-8126-9F4F-B5C2-C5838424FDE7}" type="presParOf" srcId="{AC56C4B6-932F-44AB-A694-8B73F6C41E2C}" destId="{1EDE07A5-5F1F-4AA2-BA29-59CE23058C58}" srcOrd="3" destOrd="0" presId="urn:microsoft.com/office/officeart/2018/2/layout/IconVerticalSolidList"/>
    <dgm:cxn modelId="{378CAC6F-7511-5843-B6E3-C8E63DB9FCD1}" type="presParOf" srcId="{AC56C4B6-932F-44AB-A694-8B73F6C41E2C}" destId="{D715AB71-C883-4ECA-B9A0-3CCB7A11D106}" srcOrd="4" destOrd="0" presId="urn:microsoft.com/office/officeart/2018/2/layout/IconVerticalSolidList"/>
    <dgm:cxn modelId="{96C35CE6-0483-AF4D-9CEA-422470E6C7E4}" type="presParOf" srcId="{D715AB71-C883-4ECA-B9A0-3CCB7A11D106}" destId="{F645CDD6-F8AA-4650-830C-3FADAB6862BF}" srcOrd="0" destOrd="0" presId="urn:microsoft.com/office/officeart/2018/2/layout/IconVerticalSolidList"/>
    <dgm:cxn modelId="{3D281540-86C1-0548-8437-3BCB68F3401D}" type="presParOf" srcId="{D715AB71-C883-4ECA-B9A0-3CCB7A11D106}" destId="{87BA69A5-0921-4C01-B7F8-BD1E0B086B07}" srcOrd="1" destOrd="0" presId="urn:microsoft.com/office/officeart/2018/2/layout/IconVerticalSolidList"/>
    <dgm:cxn modelId="{72ACC048-4D35-1040-A939-87D89DE8BF35}" type="presParOf" srcId="{D715AB71-C883-4ECA-B9A0-3CCB7A11D106}" destId="{AB8B067C-3573-4D3C-A59E-26834DD90893}" srcOrd="2" destOrd="0" presId="urn:microsoft.com/office/officeart/2018/2/layout/IconVerticalSolidList"/>
    <dgm:cxn modelId="{AD81B158-84A5-FD40-A01F-1E4AE3020DAB}" type="presParOf" srcId="{D715AB71-C883-4ECA-B9A0-3CCB7A11D106}" destId="{F04A02D8-96B6-43AB-9399-7781195DBF6B}" srcOrd="3" destOrd="0" presId="urn:microsoft.com/office/officeart/2018/2/layout/IconVerticalSolidList"/>
    <dgm:cxn modelId="{6E57BB38-179F-E44D-B04E-9443875EE624}" type="presParOf" srcId="{AC56C4B6-932F-44AB-A694-8B73F6C41E2C}" destId="{D6D53976-E1EA-4C56-9466-18660D9743A8}" srcOrd="5" destOrd="0" presId="urn:microsoft.com/office/officeart/2018/2/layout/IconVerticalSolidList"/>
    <dgm:cxn modelId="{9769948B-D8F2-3D44-A80D-16F357674B28}" type="presParOf" srcId="{AC56C4B6-932F-44AB-A694-8B73F6C41E2C}" destId="{725302F6-9063-4EBB-BB17-9AFC06DAE7FA}" srcOrd="6" destOrd="0" presId="urn:microsoft.com/office/officeart/2018/2/layout/IconVerticalSolidList"/>
    <dgm:cxn modelId="{70EE8EA9-3E34-DF48-B83F-44737E2C913D}" type="presParOf" srcId="{725302F6-9063-4EBB-BB17-9AFC06DAE7FA}" destId="{DE4DB2D5-FED5-493A-B53D-27C367A95CF9}" srcOrd="0" destOrd="0" presId="urn:microsoft.com/office/officeart/2018/2/layout/IconVerticalSolidList"/>
    <dgm:cxn modelId="{6FEF4696-3DED-EC42-861E-234ED499F6D9}" type="presParOf" srcId="{725302F6-9063-4EBB-BB17-9AFC06DAE7FA}" destId="{0F714C78-AE5E-4A8C-8F18-9EDED8DD0C01}" srcOrd="1" destOrd="0" presId="urn:microsoft.com/office/officeart/2018/2/layout/IconVerticalSolidList"/>
    <dgm:cxn modelId="{4CFE3F8D-3F0F-E844-A417-2A773642C8AA}" type="presParOf" srcId="{725302F6-9063-4EBB-BB17-9AFC06DAE7FA}" destId="{98D4F506-E4C8-44C1-8BAD-B71ABCFFB196}" srcOrd="2" destOrd="0" presId="urn:microsoft.com/office/officeart/2018/2/layout/IconVerticalSolidList"/>
    <dgm:cxn modelId="{0C3891E2-6A09-EE4E-AA90-69A19000EDC2}" type="presParOf" srcId="{725302F6-9063-4EBB-BB17-9AFC06DAE7FA}" destId="{B0B91972-8019-49BE-88C6-BFCFA37A1AA8}" srcOrd="3" destOrd="0" presId="urn:microsoft.com/office/officeart/2018/2/layout/IconVerticalSoli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8D5DC1-6876-47AF-9F83-20C0A08148E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FFA3623-0D96-43E0-B319-9375C2A7C713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086A6976-E3F6-4345-87B4-D18F2A9730E2}" type="parTrans" cxnId="{10118EB2-5CF7-4561-967B-85A15FE495E7}">
      <dgm:prSet/>
      <dgm:spPr/>
      <dgm:t>
        <a:bodyPr/>
        <a:lstStyle/>
        <a:p>
          <a:endParaRPr lang="en-US"/>
        </a:p>
      </dgm:t>
    </dgm:pt>
    <dgm:pt modelId="{1850F47B-C013-49C0-ACC4-933198F0EC3F}" type="sibTrans" cxnId="{10118EB2-5CF7-4561-967B-85A15FE495E7}">
      <dgm:prSet/>
      <dgm:spPr/>
      <dgm:t>
        <a:bodyPr/>
        <a:lstStyle/>
        <a:p>
          <a:endParaRPr lang="en-US"/>
        </a:p>
      </dgm:t>
    </dgm:pt>
    <dgm:pt modelId="{CC269AD1-8D93-42CB-9916-E14274596A96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CDCEC064-6AF6-4D44-8618-96E870DB088D}" type="parTrans" cxnId="{867BEFC3-1F1B-45B4-860A-A49DC6EE956F}">
      <dgm:prSet/>
      <dgm:spPr/>
      <dgm:t>
        <a:bodyPr/>
        <a:lstStyle/>
        <a:p>
          <a:endParaRPr lang="en-US"/>
        </a:p>
      </dgm:t>
    </dgm:pt>
    <dgm:pt modelId="{D40F8D35-DF28-4EE8-B69D-340873117A9E}" type="sibTrans" cxnId="{867BEFC3-1F1B-45B4-860A-A49DC6EE956F}">
      <dgm:prSet/>
      <dgm:spPr/>
      <dgm:t>
        <a:bodyPr/>
        <a:lstStyle/>
        <a:p>
          <a:endParaRPr lang="en-US"/>
        </a:p>
      </dgm:t>
    </dgm:pt>
    <dgm:pt modelId="{5901649F-AD33-4DAD-93F2-BD459DDE7DAE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310C1452-211F-4DF5-8630-16B4D2251906}" type="parTrans" cxnId="{C5114E62-7517-42E6-8E32-BE60D3B1B556}">
      <dgm:prSet/>
      <dgm:spPr/>
      <dgm:t>
        <a:bodyPr/>
        <a:lstStyle/>
        <a:p>
          <a:endParaRPr lang="en-US"/>
        </a:p>
      </dgm:t>
    </dgm:pt>
    <dgm:pt modelId="{39A4B2CF-2D80-4895-8295-7365C8203A4A}" type="sibTrans" cxnId="{C5114E62-7517-42E6-8E32-BE60D3B1B556}">
      <dgm:prSet/>
      <dgm:spPr/>
      <dgm:t>
        <a:bodyPr/>
        <a:lstStyle/>
        <a:p>
          <a:endParaRPr lang="en-US"/>
        </a:p>
      </dgm:t>
    </dgm:pt>
    <dgm:pt modelId="{C1C145DF-704E-4256-A715-13CCD6748B15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83C8B277-9D60-4AB8-BF77-84A1A414098C}" type="parTrans" cxnId="{9E69023C-8609-409F-BD9F-2C84DE7F4918}">
      <dgm:prSet/>
      <dgm:spPr/>
      <dgm:t>
        <a:bodyPr/>
        <a:lstStyle/>
        <a:p>
          <a:endParaRPr lang="en-US"/>
        </a:p>
      </dgm:t>
    </dgm:pt>
    <dgm:pt modelId="{CBA4D105-DEFF-411D-80BC-C9E6C93E3F5D}" type="sibTrans" cxnId="{9E69023C-8609-409F-BD9F-2C84DE7F4918}">
      <dgm:prSet/>
      <dgm:spPr/>
      <dgm:t>
        <a:bodyPr/>
        <a:lstStyle/>
        <a:p>
          <a:endParaRPr lang="en-US"/>
        </a:p>
      </dgm:t>
    </dgm:pt>
    <dgm:pt modelId="{AC56C4B6-932F-44AB-A694-8B73F6C41E2C}" type="pres">
      <dgm:prSet presAssocID="{8B8D5DC1-6876-47AF-9F83-20C0A08148E7}" presName="root" presStyleCnt="0">
        <dgm:presLayoutVars>
          <dgm:dir/>
          <dgm:resizeHandles val="exact"/>
        </dgm:presLayoutVars>
      </dgm:prSet>
      <dgm:spPr/>
    </dgm:pt>
    <dgm:pt modelId="{8547B56C-3E57-4F19-A640-97674EE95A80}" type="pres">
      <dgm:prSet presAssocID="{FFFA3623-0D96-43E0-B319-9375C2A7C713}" presName="compNode" presStyleCnt="0"/>
      <dgm:spPr/>
    </dgm:pt>
    <dgm:pt modelId="{C584EDA4-0EF9-44A4-BF33-DA4B2AE2C867}" type="pres">
      <dgm:prSet presAssocID="{FFFA3623-0D96-43E0-B319-9375C2A7C713}" presName="bgRect" presStyleLbl="bgShp" presStyleIdx="0" presStyleCnt="4"/>
      <dgm:spPr>
        <a:solidFill>
          <a:srgbClr val="8A1E8C">
            <a:alpha val="20000"/>
          </a:srgbClr>
        </a:solidFill>
      </dgm:spPr>
    </dgm:pt>
    <dgm:pt modelId="{F9DBE771-E20A-400A-9C7A-D9149F7D8CE6}" type="pres">
      <dgm:prSet presAssocID="{FFFA3623-0D96-43E0-B319-9375C2A7C713}" presName="iconRect" presStyleLbl="node1" presStyleIdx="0" presStyleCnt="4"/>
      <dgm:spPr>
        <a:noFill/>
        <a:ln>
          <a:noFill/>
        </a:ln>
      </dgm:spPr>
    </dgm:pt>
    <dgm:pt modelId="{5E57A578-2AD7-43D1-8FB0-0A5BD40D2B9C}" type="pres">
      <dgm:prSet presAssocID="{FFFA3623-0D96-43E0-B319-9375C2A7C713}" presName="spaceRect" presStyleCnt="0"/>
      <dgm:spPr/>
    </dgm:pt>
    <dgm:pt modelId="{0F37F548-94E9-4022-8AF5-28737A6A317D}" type="pres">
      <dgm:prSet presAssocID="{FFFA3623-0D96-43E0-B319-9375C2A7C713}" presName="parTx" presStyleLbl="revTx" presStyleIdx="0" presStyleCnt="4" custScaleX="112440">
        <dgm:presLayoutVars>
          <dgm:chMax val="0"/>
          <dgm:chPref val="0"/>
        </dgm:presLayoutVars>
      </dgm:prSet>
      <dgm:spPr/>
    </dgm:pt>
    <dgm:pt modelId="{15EA8B54-21C8-4532-9B64-2DA360AAEEB0}" type="pres">
      <dgm:prSet presAssocID="{1850F47B-C013-49C0-ACC4-933198F0EC3F}" presName="sibTrans" presStyleCnt="0"/>
      <dgm:spPr/>
    </dgm:pt>
    <dgm:pt modelId="{3DBBE5E9-31D6-436B-9325-86D74FB7422A}" type="pres">
      <dgm:prSet presAssocID="{CC269AD1-8D93-42CB-9916-E14274596A96}" presName="compNode" presStyleCnt="0"/>
      <dgm:spPr/>
    </dgm:pt>
    <dgm:pt modelId="{CB664EF4-5B68-4C01-B16A-368A585DBD59}" type="pres">
      <dgm:prSet presAssocID="{CC269AD1-8D93-42CB-9916-E14274596A96}" presName="bgRect" presStyleLbl="bgShp" presStyleIdx="1" presStyleCnt="4"/>
      <dgm:spPr>
        <a:solidFill>
          <a:srgbClr val="8A1E8C">
            <a:alpha val="20000"/>
          </a:srgbClr>
        </a:solidFill>
      </dgm:spPr>
    </dgm:pt>
    <dgm:pt modelId="{154B5C03-679E-49DF-B1D0-F2A4D2F10B0A}" type="pres">
      <dgm:prSet presAssocID="{CC269AD1-8D93-42CB-9916-E14274596A96}" presName="iconRect" presStyleLbl="node1" presStyleIdx="1" presStyleCnt="4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Pyramid with Levels"/>
        </a:ext>
      </dgm:extLst>
    </dgm:pt>
    <dgm:pt modelId="{15F61F85-77F9-4487-933C-3606CEFBB6EE}" type="pres">
      <dgm:prSet presAssocID="{CC269AD1-8D93-42CB-9916-E14274596A96}" presName="spaceRect" presStyleCnt="0"/>
      <dgm:spPr/>
    </dgm:pt>
    <dgm:pt modelId="{41774434-7B9B-41A3-A799-68B888C6F07D}" type="pres">
      <dgm:prSet presAssocID="{CC269AD1-8D93-42CB-9916-E14274596A96}" presName="parTx" presStyleLbl="revTx" presStyleIdx="1" presStyleCnt="4" custLinFactNeighborX="-6308">
        <dgm:presLayoutVars>
          <dgm:chMax val="0"/>
          <dgm:chPref val="0"/>
        </dgm:presLayoutVars>
      </dgm:prSet>
      <dgm:spPr/>
    </dgm:pt>
    <dgm:pt modelId="{1EDE07A5-5F1F-4AA2-BA29-59CE23058C58}" type="pres">
      <dgm:prSet presAssocID="{D40F8D35-DF28-4EE8-B69D-340873117A9E}" presName="sibTrans" presStyleCnt="0"/>
      <dgm:spPr/>
    </dgm:pt>
    <dgm:pt modelId="{D715AB71-C883-4ECA-B9A0-3CCB7A11D106}" type="pres">
      <dgm:prSet presAssocID="{5901649F-AD33-4DAD-93F2-BD459DDE7DAE}" presName="compNode" presStyleCnt="0"/>
      <dgm:spPr/>
    </dgm:pt>
    <dgm:pt modelId="{F645CDD6-F8AA-4650-830C-3FADAB6862BF}" type="pres">
      <dgm:prSet presAssocID="{5901649F-AD33-4DAD-93F2-BD459DDE7DAE}" presName="bgRect" presStyleLbl="bgShp" presStyleIdx="2" presStyleCnt="4"/>
      <dgm:spPr>
        <a:solidFill>
          <a:srgbClr val="8A1E8C">
            <a:alpha val="20000"/>
          </a:srgbClr>
        </a:solidFill>
      </dgm:spPr>
    </dgm:pt>
    <dgm:pt modelId="{87BA69A5-0921-4C01-B7F8-BD1E0B086B07}" type="pres">
      <dgm:prSet presAssocID="{5901649F-AD33-4DAD-93F2-BD459DDE7DAE}" presName="iconRect" presStyleLbl="node1" presStyleIdx="2" presStyleCnt="4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Sun"/>
        </a:ext>
      </dgm:extLst>
    </dgm:pt>
    <dgm:pt modelId="{AB8B067C-3573-4D3C-A59E-26834DD90893}" type="pres">
      <dgm:prSet presAssocID="{5901649F-AD33-4DAD-93F2-BD459DDE7DAE}" presName="spaceRect" presStyleCnt="0"/>
      <dgm:spPr/>
    </dgm:pt>
    <dgm:pt modelId="{F04A02D8-96B6-43AB-9399-7781195DBF6B}" type="pres">
      <dgm:prSet presAssocID="{5901649F-AD33-4DAD-93F2-BD459DDE7DAE}" presName="parTx" presStyleLbl="revTx" presStyleIdx="2" presStyleCnt="4" custLinFactNeighborX="-6308" custLinFactNeighborY="2782">
        <dgm:presLayoutVars>
          <dgm:chMax val="0"/>
          <dgm:chPref val="0"/>
        </dgm:presLayoutVars>
      </dgm:prSet>
      <dgm:spPr/>
    </dgm:pt>
    <dgm:pt modelId="{D6D53976-E1EA-4C56-9466-18660D9743A8}" type="pres">
      <dgm:prSet presAssocID="{39A4B2CF-2D80-4895-8295-7365C8203A4A}" presName="sibTrans" presStyleCnt="0"/>
      <dgm:spPr/>
    </dgm:pt>
    <dgm:pt modelId="{725302F6-9063-4EBB-BB17-9AFC06DAE7FA}" type="pres">
      <dgm:prSet presAssocID="{C1C145DF-704E-4256-A715-13CCD6748B15}" presName="compNode" presStyleCnt="0"/>
      <dgm:spPr/>
    </dgm:pt>
    <dgm:pt modelId="{DE4DB2D5-FED5-493A-B53D-27C367A95CF9}" type="pres">
      <dgm:prSet presAssocID="{C1C145DF-704E-4256-A715-13CCD6748B15}" presName="bgRect" presStyleLbl="bgShp" presStyleIdx="3" presStyleCnt="4"/>
      <dgm:spPr>
        <a:solidFill>
          <a:srgbClr val="8A1E8C">
            <a:alpha val="20000"/>
          </a:srgbClr>
        </a:solidFill>
      </dgm:spPr>
    </dgm:pt>
    <dgm:pt modelId="{0F714C78-AE5E-4A8C-8F18-9EDED8DD0C01}" type="pres">
      <dgm:prSet presAssocID="{C1C145DF-704E-4256-A715-13CCD6748B15}" presName="iconRect" presStyleLbl="node1" presStyleIdx="3" presStyleCnt="4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Pot of Gold"/>
        </a:ext>
      </dgm:extLst>
    </dgm:pt>
    <dgm:pt modelId="{98D4F506-E4C8-44C1-8BAD-B71ABCFFB196}" type="pres">
      <dgm:prSet presAssocID="{C1C145DF-704E-4256-A715-13CCD6748B15}" presName="spaceRect" presStyleCnt="0"/>
      <dgm:spPr/>
    </dgm:pt>
    <dgm:pt modelId="{B0B91972-8019-49BE-88C6-BFCFA37A1AA8}" type="pres">
      <dgm:prSet presAssocID="{C1C145DF-704E-4256-A715-13CCD6748B15}" presName="parTx" presStyleLbl="revTx" presStyleIdx="3" presStyleCnt="4" custLinFactNeighborX="-7566" custLinFactNeighborY="4867">
        <dgm:presLayoutVars>
          <dgm:chMax val="0"/>
          <dgm:chPref val="0"/>
        </dgm:presLayoutVars>
      </dgm:prSet>
      <dgm:spPr/>
    </dgm:pt>
  </dgm:ptLst>
  <dgm:cxnLst>
    <dgm:cxn modelId="{CF047300-A7EE-674F-9A7D-A510F9D7CB46}" type="presOf" srcId="{FFFA3623-0D96-43E0-B319-9375C2A7C713}" destId="{0F37F548-94E9-4022-8AF5-28737A6A317D}" srcOrd="0" destOrd="0" presId="urn:microsoft.com/office/officeart/2018/2/layout/IconVerticalSolidList"/>
    <dgm:cxn modelId="{9E9C2B17-CD57-D444-9828-06BB66688781}" type="presOf" srcId="{C1C145DF-704E-4256-A715-13CCD6748B15}" destId="{B0B91972-8019-49BE-88C6-BFCFA37A1AA8}" srcOrd="0" destOrd="0" presId="urn:microsoft.com/office/officeart/2018/2/layout/IconVerticalSolidList"/>
    <dgm:cxn modelId="{38C2BB24-FB53-4910-A9F6-A9855A99B52F}" type="presOf" srcId="{8B8D5DC1-6876-47AF-9F83-20C0A08148E7}" destId="{AC56C4B6-932F-44AB-A694-8B73F6C41E2C}" srcOrd="0" destOrd="0" presId="urn:microsoft.com/office/officeart/2018/2/layout/IconVerticalSolidList"/>
    <dgm:cxn modelId="{9E69023C-8609-409F-BD9F-2C84DE7F4918}" srcId="{8B8D5DC1-6876-47AF-9F83-20C0A08148E7}" destId="{C1C145DF-704E-4256-A715-13CCD6748B15}" srcOrd="3" destOrd="0" parTransId="{83C8B277-9D60-4AB8-BF77-84A1A414098C}" sibTransId="{CBA4D105-DEFF-411D-80BC-C9E6C93E3F5D}"/>
    <dgm:cxn modelId="{C5114E62-7517-42E6-8E32-BE60D3B1B556}" srcId="{8B8D5DC1-6876-47AF-9F83-20C0A08148E7}" destId="{5901649F-AD33-4DAD-93F2-BD459DDE7DAE}" srcOrd="2" destOrd="0" parTransId="{310C1452-211F-4DF5-8630-16B4D2251906}" sibTransId="{39A4B2CF-2D80-4895-8295-7365C8203A4A}"/>
    <dgm:cxn modelId="{7A052273-1761-B64D-A3F3-9C76D41AB152}" type="presOf" srcId="{5901649F-AD33-4DAD-93F2-BD459DDE7DAE}" destId="{F04A02D8-96B6-43AB-9399-7781195DBF6B}" srcOrd="0" destOrd="0" presId="urn:microsoft.com/office/officeart/2018/2/layout/IconVerticalSolidList"/>
    <dgm:cxn modelId="{33AF2980-9188-6C4A-9F59-C6A15A747AEA}" type="presOf" srcId="{CC269AD1-8D93-42CB-9916-E14274596A96}" destId="{41774434-7B9B-41A3-A799-68B888C6F07D}" srcOrd="0" destOrd="0" presId="urn:microsoft.com/office/officeart/2018/2/layout/IconVerticalSolidList"/>
    <dgm:cxn modelId="{10118EB2-5CF7-4561-967B-85A15FE495E7}" srcId="{8B8D5DC1-6876-47AF-9F83-20C0A08148E7}" destId="{FFFA3623-0D96-43E0-B319-9375C2A7C713}" srcOrd="0" destOrd="0" parTransId="{086A6976-E3F6-4345-87B4-D18F2A9730E2}" sibTransId="{1850F47B-C013-49C0-ACC4-933198F0EC3F}"/>
    <dgm:cxn modelId="{867BEFC3-1F1B-45B4-860A-A49DC6EE956F}" srcId="{8B8D5DC1-6876-47AF-9F83-20C0A08148E7}" destId="{CC269AD1-8D93-42CB-9916-E14274596A96}" srcOrd="1" destOrd="0" parTransId="{CDCEC064-6AF6-4D44-8618-96E870DB088D}" sibTransId="{D40F8D35-DF28-4EE8-B69D-340873117A9E}"/>
    <dgm:cxn modelId="{AEA4BD15-2A76-E44B-BF74-DF4A6B716FAD}" type="presParOf" srcId="{AC56C4B6-932F-44AB-A694-8B73F6C41E2C}" destId="{8547B56C-3E57-4F19-A640-97674EE95A80}" srcOrd="0" destOrd="0" presId="urn:microsoft.com/office/officeart/2018/2/layout/IconVerticalSolidList"/>
    <dgm:cxn modelId="{5FBB81BB-EC1C-7F41-8F1E-4CB44EE9334D}" type="presParOf" srcId="{8547B56C-3E57-4F19-A640-97674EE95A80}" destId="{C584EDA4-0EF9-44A4-BF33-DA4B2AE2C867}" srcOrd="0" destOrd="0" presId="urn:microsoft.com/office/officeart/2018/2/layout/IconVerticalSolidList"/>
    <dgm:cxn modelId="{B34A4008-E90D-8C40-A0A2-2A94E1253A9F}" type="presParOf" srcId="{8547B56C-3E57-4F19-A640-97674EE95A80}" destId="{F9DBE771-E20A-400A-9C7A-D9149F7D8CE6}" srcOrd="1" destOrd="0" presId="urn:microsoft.com/office/officeart/2018/2/layout/IconVerticalSolidList"/>
    <dgm:cxn modelId="{D577AB8C-86A9-4F4F-BEF9-03B2442E3A26}" type="presParOf" srcId="{8547B56C-3E57-4F19-A640-97674EE95A80}" destId="{5E57A578-2AD7-43D1-8FB0-0A5BD40D2B9C}" srcOrd="2" destOrd="0" presId="urn:microsoft.com/office/officeart/2018/2/layout/IconVerticalSolidList"/>
    <dgm:cxn modelId="{0FA7F25A-D8F5-F746-86E7-CA8AA607302B}" type="presParOf" srcId="{8547B56C-3E57-4F19-A640-97674EE95A80}" destId="{0F37F548-94E9-4022-8AF5-28737A6A317D}" srcOrd="3" destOrd="0" presId="urn:microsoft.com/office/officeart/2018/2/layout/IconVerticalSolidList"/>
    <dgm:cxn modelId="{8D4EC797-7696-E942-B433-5AB46114D8D9}" type="presParOf" srcId="{AC56C4B6-932F-44AB-A694-8B73F6C41E2C}" destId="{15EA8B54-21C8-4532-9B64-2DA360AAEEB0}" srcOrd="1" destOrd="0" presId="urn:microsoft.com/office/officeart/2018/2/layout/IconVerticalSolidList"/>
    <dgm:cxn modelId="{D1CD493A-9127-9A44-AAE1-5D3BE00673E3}" type="presParOf" srcId="{AC56C4B6-932F-44AB-A694-8B73F6C41E2C}" destId="{3DBBE5E9-31D6-436B-9325-86D74FB7422A}" srcOrd="2" destOrd="0" presId="urn:microsoft.com/office/officeart/2018/2/layout/IconVerticalSolidList"/>
    <dgm:cxn modelId="{32E804B9-11E3-0F4E-978D-3617533A2F86}" type="presParOf" srcId="{3DBBE5E9-31D6-436B-9325-86D74FB7422A}" destId="{CB664EF4-5B68-4C01-B16A-368A585DBD59}" srcOrd="0" destOrd="0" presId="urn:microsoft.com/office/officeart/2018/2/layout/IconVerticalSolidList"/>
    <dgm:cxn modelId="{DB012726-C9F2-A74A-A6DA-AD3DC4A70F3F}" type="presParOf" srcId="{3DBBE5E9-31D6-436B-9325-86D74FB7422A}" destId="{154B5C03-679E-49DF-B1D0-F2A4D2F10B0A}" srcOrd="1" destOrd="0" presId="urn:microsoft.com/office/officeart/2018/2/layout/IconVerticalSolidList"/>
    <dgm:cxn modelId="{0FB7D334-381D-1F49-90A4-CBC04CAC6F5A}" type="presParOf" srcId="{3DBBE5E9-31D6-436B-9325-86D74FB7422A}" destId="{15F61F85-77F9-4487-933C-3606CEFBB6EE}" srcOrd="2" destOrd="0" presId="urn:microsoft.com/office/officeart/2018/2/layout/IconVerticalSolidList"/>
    <dgm:cxn modelId="{A03A5E7C-5B5E-F445-B1B6-0895E8614CD0}" type="presParOf" srcId="{3DBBE5E9-31D6-436B-9325-86D74FB7422A}" destId="{41774434-7B9B-41A3-A799-68B888C6F07D}" srcOrd="3" destOrd="0" presId="urn:microsoft.com/office/officeart/2018/2/layout/IconVerticalSolidList"/>
    <dgm:cxn modelId="{4672F01D-8126-9F4F-B5C2-C5838424FDE7}" type="presParOf" srcId="{AC56C4B6-932F-44AB-A694-8B73F6C41E2C}" destId="{1EDE07A5-5F1F-4AA2-BA29-59CE23058C58}" srcOrd="3" destOrd="0" presId="urn:microsoft.com/office/officeart/2018/2/layout/IconVerticalSolidList"/>
    <dgm:cxn modelId="{378CAC6F-7511-5843-B6E3-C8E63DB9FCD1}" type="presParOf" srcId="{AC56C4B6-932F-44AB-A694-8B73F6C41E2C}" destId="{D715AB71-C883-4ECA-B9A0-3CCB7A11D106}" srcOrd="4" destOrd="0" presId="urn:microsoft.com/office/officeart/2018/2/layout/IconVerticalSolidList"/>
    <dgm:cxn modelId="{9144C9A2-9B1F-EE4E-8465-364BB50166C7}" type="presParOf" srcId="{D715AB71-C883-4ECA-B9A0-3CCB7A11D106}" destId="{F645CDD6-F8AA-4650-830C-3FADAB6862BF}" srcOrd="0" destOrd="0" presId="urn:microsoft.com/office/officeart/2018/2/layout/IconVerticalSolidList"/>
    <dgm:cxn modelId="{3447C037-465C-8546-AE2F-2E2895602A2F}" type="presParOf" srcId="{D715AB71-C883-4ECA-B9A0-3CCB7A11D106}" destId="{87BA69A5-0921-4C01-B7F8-BD1E0B086B07}" srcOrd="1" destOrd="0" presId="urn:microsoft.com/office/officeart/2018/2/layout/IconVerticalSolidList"/>
    <dgm:cxn modelId="{3D50EACD-A02D-2544-9E3F-8D3A254BC3A9}" type="presParOf" srcId="{D715AB71-C883-4ECA-B9A0-3CCB7A11D106}" destId="{AB8B067C-3573-4D3C-A59E-26834DD90893}" srcOrd="2" destOrd="0" presId="urn:microsoft.com/office/officeart/2018/2/layout/IconVerticalSolidList"/>
    <dgm:cxn modelId="{81F29CC3-E8F9-5A49-8A5D-C0CA1D05417F}" type="presParOf" srcId="{D715AB71-C883-4ECA-B9A0-3CCB7A11D106}" destId="{F04A02D8-96B6-43AB-9399-7781195DBF6B}" srcOrd="3" destOrd="0" presId="urn:microsoft.com/office/officeart/2018/2/layout/IconVerticalSolidList"/>
    <dgm:cxn modelId="{6E57BB38-179F-E44D-B04E-9443875EE624}" type="presParOf" srcId="{AC56C4B6-932F-44AB-A694-8B73F6C41E2C}" destId="{D6D53976-E1EA-4C56-9466-18660D9743A8}" srcOrd="5" destOrd="0" presId="urn:microsoft.com/office/officeart/2018/2/layout/IconVerticalSolidList"/>
    <dgm:cxn modelId="{9769948B-D8F2-3D44-A80D-16F357674B28}" type="presParOf" srcId="{AC56C4B6-932F-44AB-A694-8B73F6C41E2C}" destId="{725302F6-9063-4EBB-BB17-9AFC06DAE7FA}" srcOrd="6" destOrd="0" presId="urn:microsoft.com/office/officeart/2018/2/layout/IconVerticalSolidList"/>
    <dgm:cxn modelId="{7A611CD1-6E94-D94D-8E94-E44152414193}" type="presParOf" srcId="{725302F6-9063-4EBB-BB17-9AFC06DAE7FA}" destId="{DE4DB2D5-FED5-493A-B53D-27C367A95CF9}" srcOrd="0" destOrd="0" presId="urn:microsoft.com/office/officeart/2018/2/layout/IconVerticalSolidList"/>
    <dgm:cxn modelId="{10949244-5472-9F4B-883E-8124ED158C3A}" type="presParOf" srcId="{725302F6-9063-4EBB-BB17-9AFC06DAE7FA}" destId="{0F714C78-AE5E-4A8C-8F18-9EDED8DD0C01}" srcOrd="1" destOrd="0" presId="urn:microsoft.com/office/officeart/2018/2/layout/IconVerticalSolidList"/>
    <dgm:cxn modelId="{6A84E2E6-76C6-0342-B9A6-B3247C7BFFE0}" type="presParOf" srcId="{725302F6-9063-4EBB-BB17-9AFC06DAE7FA}" destId="{98D4F506-E4C8-44C1-8BAD-B71ABCFFB196}" srcOrd="2" destOrd="0" presId="urn:microsoft.com/office/officeart/2018/2/layout/IconVerticalSolidList"/>
    <dgm:cxn modelId="{30AF44F8-25B1-4043-92C0-9FB5A9D6DF47}" type="presParOf" srcId="{725302F6-9063-4EBB-BB17-9AFC06DAE7FA}" destId="{B0B91972-8019-49BE-88C6-BFCFA37A1AA8}" srcOrd="3" destOrd="0" presId="urn:microsoft.com/office/officeart/2018/2/layout/IconVerticalSoli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B8D5DC1-6876-47AF-9F83-20C0A08148E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FFA3623-0D96-43E0-B319-9375C2A7C71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This is the sacred Benben stone found in the temple of Ra at Heliopolis</a:t>
          </a:r>
          <a:endParaRPr lang="en-US" dirty="0"/>
        </a:p>
      </dgm:t>
    </dgm:pt>
    <dgm:pt modelId="{086A6976-E3F6-4345-87B4-D18F2A9730E2}" type="parTrans" cxnId="{10118EB2-5CF7-4561-967B-85A15FE495E7}">
      <dgm:prSet/>
      <dgm:spPr/>
      <dgm:t>
        <a:bodyPr/>
        <a:lstStyle/>
        <a:p>
          <a:endParaRPr lang="en-US"/>
        </a:p>
      </dgm:t>
    </dgm:pt>
    <dgm:pt modelId="{1850F47B-C013-49C0-ACC4-933198F0EC3F}" type="sibTrans" cxnId="{10118EB2-5CF7-4561-967B-85A15FE495E7}">
      <dgm:prSet/>
      <dgm:spPr/>
      <dgm:t>
        <a:bodyPr/>
        <a:lstStyle/>
        <a:p>
          <a:endParaRPr lang="en-US"/>
        </a:p>
      </dgm:t>
    </dgm:pt>
    <dgm:pt modelId="{CC269AD1-8D93-42CB-9916-E14274596A9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It sat on the top of a pyramid.</a:t>
          </a:r>
          <a:endParaRPr lang="en-US"/>
        </a:p>
      </dgm:t>
    </dgm:pt>
    <dgm:pt modelId="{CDCEC064-6AF6-4D44-8618-96E870DB088D}" type="parTrans" cxnId="{867BEFC3-1F1B-45B4-860A-A49DC6EE956F}">
      <dgm:prSet/>
      <dgm:spPr/>
      <dgm:t>
        <a:bodyPr/>
        <a:lstStyle/>
        <a:p>
          <a:endParaRPr lang="en-US"/>
        </a:p>
      </dgm:t>
    </dgm:pt>
    <dgm:pt modelId="{D40F8D35-DF28-4EE8-B69D-340873117A9E}" type="sibTrans" cxnId="{867BEFC3-1F1B-45B4-860A-A49DC6EE956F}">
      <dgm:prSet/>
      <dgm:spPr/>
      <dgm:t>
        <a:bodyPr/>
        <a:lstStyle/>
        <a:p>
          <a:endParaRPr lang="en-US"/>
        </a:p>
      </dgm:t>
    </dgm:pt>
    <dgm:pt modelId="{5901649F-AD33-4DAD-93F2-BD459DDE7DA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It marked the location on which the first rays of the sun fell.</a:t>
          </a:r>
          <a:endParaRPr lang="en-US" dirty="0"/>
        </a:p>
      </dgm:t>
    </dgm:pt>
    <dgm:pt modelId="{310C1452-211F-4DF5-8630-16B4D2251906}" type="parTrans" cxnId="{C5114E62-7517-42E6-8E32-BE60D3B1B556}">
      <dgm:prSet/>
      <dgm:spPr/>
      <dgm:t>
        <a:bodyPr/>
        <a:lstStyle/>
        <a:p>
          <a:endParaRPr lang="en-US"/>
        </a:p>
      </dgm:t>
    </dgm:pt>
    <dgm:pt modelId="{39A4B2CF-2D80-4895-8295-7365C8203A4A}" type="sibTrans" cxnId="{C5114E62-7517-42E6-8E32-BE60D3B1B556}">
      <dgm:prSet/>
      <dgm:spPr/>
      <dgm:t>
        <a:bodyPr/>
        <a:lstStyle/>
        <a:p>
          <a:endParaRPr lang="en-US"/>
        </a:p>
      </dgm:t>
    </dgm:pt>
    <dgm:pt modelId="{C1C145DF-704E-4256-A715-13CCD6748B1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It was probably gilded (covered in gold) so it shone in the light </a:t>
          </a:r>
          <a:endParaRPr lang="en-US"/>
        </a:p>
      </dgm:t>
    </dgm:pt>
    <dgm:pt modelId="{83C8B277-9D60-4AB8-BF77-84A1A414098C}" type="parTrans" cxnId="{9E69023C-8609-409F-BD9F-2C84DE7F4918}">
      <dgm:prSet/>
      <dgm:spPr/>
      <dgm:t>
        <a:bodyPr/>
        <a:lstStyle/>
        <a:p>
          <a:endParaRPr lang="en-US"/>
        </a:p>
      </dgm:t>
    </dgm:pt>
    <dgm:pt modelId="{CBA4D105-DEFF-411D-80BC-C9E6C93E3F5D}" type="sibTrans" cxnId="{9E69023C-8609-409F-BD9F-2C84DE7F4918}">
      <dgm:prSet/>
      <dgm:spPr/>
      <dgm:t>
        <a:bodyPr/>
        <a:lstStyle/>
        <a:p>
          <a:endParaRPr lang="en-US"/>
        </a:p>
      </dgm:t>
    </dgm:pt>
    <dgm:pt modelId="{AC56C4B6-932F-44AB-A694-8B73F6C41E2C}" type="pres">
      <dgm:prSet presAssocID="{8B8D5DC1-6876-47AF-9F83-20C0A08148E7}" presName="root" presStyleCnt="0">
        <dgm:presLayoutVars>
          <dgm:dir/>
          <dgm:resizeHandles val="exact"/>
        </dgm:presLayoutVars>
      </dgm:prSet>
      <dgm:spPr/>
    </dgm:pt>
    <dgm:pt modelId="{8547B56C-3E57-4F19-A640-97674EE95A80}" type="pres">
      <dgm:prSet presAssocID="{FFFA3623-0D96-43E0-B319-9375C2A7C713}" presName="compNode" presStyleCnt="0"/>
      <dgm:spPr/>
    </dgm:pt>
    <dgm:pt modelId="{C584EDA4-0EF9-44A4-BF33-DA4B2AE2C867}" type="pres">
      <dgm:prSet presAssocID="{FFFA3623-0D96-43E0-B319-9375C2A7C713}" presName="bgRect" presStyleLbl="bgShp" presStyleIdx="0" presStyleCnt="4"/>
      <dgm:spPr>
        <a:solidFill>
          <a:srgbClr val="8A1E8C">
            <a:alpha val="20000"/>
          </a:srgbClr>
        </a:solidFill>
      </dgm:spPr>
    </dgm:pt>
    <dgm:pt modelId="{F9DBE771-E20A-400A-9C7A-D9149F7D8CE6}" type="pres">
      <dgm:prSet presAssocID="{FFFA3623-0D96-43E0-B319-9375C2A7C71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5E57A578-2AD7-43D1-8FB0-0A5BD40D2B9C}" type="pres">
      <dgm:prSet presAssocID="{FFFA3623-0D96-43E0-B319-9375C2A7C713}" presName="spaceRect" presStyleCnt="0"/>
      <dgm:spPr/>
    </dgm:pt>
    <dgm:pt modelId="{0F37F548-94E9-4022-8AF5-28737A6A317D}" type="pres">
      <dgm:prSet presAssocID="{FFFA3623-0D96-43E0-B319-9375C2A7C713}" presName="parTx" presStyleLbl="revTx" presStyleIdx="0" presStyleCnt="4">
        <dgm:presLayoutVars>
          <dgm:chMax val="0"/>
          <dgm:chPref val="0"/>
        </dgm:presLayoutVars>
      </dgm:prSet>
      <dgm:spPr/>
    </dgm:pt>
    <dgm:pt modelId="{15EA8B54-21C8-4532-9B64-2DA360AAEEB0}" type="pres">
      <dgm:prSet presAssocID="{1850F47B-C013-49C0-ACC4-933198F0EC3F}" presName="sibTrans" presStyleCnt="0"/>
      <dgm:spPr/>
    </dgm:pt>
    <dgm:pt modelId="{3DBBE5E9-31D6-436B-9325-86D74FB7422A}" type="pres">
      <dgm:prSet presAssocID="{CC269AD1-8D93-42CB-9916-E14274596A96}" presName="compNode" presStyleCnt="0"/>
      <dgm:spPr/>
    </dgm:pt>
    <dgm:pt modelId="{CB664EF4-5B68-4C01-B16A-368A585DBD59}" type="pres">
      <dgm:prSet presAssocID="{CC269AD1-8D93-42CB-9916-E14274596A96}" presName="bgRect" presStyleLbl="bgShp" presStyleIdx="1" presStyleCnt="4"/>
      <dgm:spPr>
        <a:solidFill>
          <a:srgbClr val="8A1E8C">
            <a:alpha val="20000"/>
          </a:srgbClr>
        </a:solidFill>
      </dgm:spPr>
    </dgm:pt>
    <dgm:pt modelId="{154B5C03-679E-49DF-B1D0-F2A4D2F10B0A}" type="pres">
      <dgm:prSet presAssocID="{CC269AD1-8D93-42CB-9916-E14274596A9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yramid with Levels"/>
        </a:ext>
      </dgm:extLst>
    </dgm:pt>
    <dgm:pt modelId="{15F61F85-77F9-4487-933C-3606CEFBB6EE}" type="pres">
      <dgm:prSet presAssocID="{CC269AD1-8D93-42CB-9916-E14274596A96}" presName="spaceRect" presStyleCnt="0"/>
      <dgm:spPr/>
    </dgm:pt>
    <dgm:pt modelId="{41774434-7B9B-41A3-A799-68B888C6F07D}" type="pres">
      <dgm:prSet presAssocID="{CC269AD1-8D93-42CB-9916-E14274596A96}" presName="parTx" presStyleLbl="revTx" presStyleIdx="1" presStyleCnt="4">
        <dgm:presLayoutVars>
          <dgm:chMax val="0"/>
          <dgm:chPref val="0"/>
        </dgm:presLayoutVars>
      </dgm:prSet>
      <dgm:spPr/>
    </dgm:pt>
    <dgm:pt modelId="{1EDE07A5-5F1F-4AA2-BA29-59CE23058C58}" type="pres">
      <dgm:prSet presAssocID="{D40F8D35-DF28-4EE8-B69D-340873117A9E}" presName="sibTrans" presStyleCnt="0"/>
      <dgm:spPr/>
    </dgm:pt>
    <dgm:pt modelId="{D715AB71-C883-4ECA-B9A0-3CCB7A11D106}" type="pres">
      <dgm:prSet presAssocID="{5901649F-AD33-4DAD-93F2-BD459DDE7DAE}" presName="compNode" presStyleCnt="0"/>
      <dgm:spPr/>
    </dgm:pt>
    <dgm:pt modelId="{F645CDD6-F8AA-4650-830C-3FADAB6862BF}" type="pres">
      <dgm:prSet presAssocID="{5901649F-AD33-4DAD-93F2-BD459DDE7DAE}" presName="bgRect" presStyleLbl="bgShp" presStyleIdx="2" presStyleCnt="4"/>
      <dgm:spPr>
        <a:solidFill>
          <a:srgbClr val="8A1E8C">
            <a:alpha val="20000"/>
          </a:srgbClr>
        </a:solidFill>
      </dgm:spPr>
    </dgm:pt>
    <dgm:pt modelId="{87BA69A5-0921-4C01-B7F8-BD1E0B086B07}" type="pres">
      <dgm:prSet presAssocID="{5901649F-AD33-4DAD-93F2-BD459DDE7DA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n"/>
        </a:ext>
      </dgm:extLst>
    </dgm:pt>
    <dgm:pt modelId="{AB8B067C-3573-4D3C-A59E-26834DD90893}" type="pres">
      <dgm:prSet presAssocID="{5901649F-AD33-4DAD-93F2-BD459DDE7DAE}" presName="spaceRect" presStyleCnt="0"/>
      <dgm:spPr/>
    </dgm:pt>
    <dgm:pt modelId="{F04A02D8-96B6-43AB-9399-7781195DBF6B}" type="pres">
      <dgm:prSet presAssocID="{5901649F-AD33-4DAD-93F2-BD459DDE7DAE}" presName="parTx" presStyleLbl="revTx" presStyleIdx="2" presStyleCnt="4">
        <dgm:presLayoutVars>
          <dgm:chMax val="0"/>
          <dgm:chPref val="0"/>
        </dgm:presLayoutVars>
      </dgm:prSet>
      <dgm:spPr/>
    </dgm:pt>
    <dgm:pt modelId="{D6D53976-E1EA-4C56-9466-18660D9743A8}" type="pres">
      <dgm:prSet presAssocID="{39A4B2CF-2D80-4895-8295-7365C8203A4A}" presName="sibTrans" presStyleCnt="0"/>
      <dgm:spPr/>
    </dgm:pt>
    <dgm:pt modelId="{725302F6-9063-4EBB-BB17-9AFC06DAE7FA}" type="pres">
      <dgm:prSet presAssocID="{C1C145DF-704E-4256-A715-13CCD6748B15}" presName="compNode" presStyleCnt="0"/>
      <dgm:spPr/>
    </dgm:pt>
    <dgm:pt modelId="{DE4DB2D5-FED5-493A-B53D-27C367A95CF9}" type="pres">
      <dgm:prSet presAssocID="{C1C145DF-704E-4256-A715-13CCD6748B15}" presName="bgRect" presStyleLbl="bgShp" presStyleIdx="3" presStyleCnt="4"/>
      <dgm:spPr>
        <a:solidFill>
          <a:srgbClr val="8A1E8C">
            <a:alpha val="20000"/>
          </a:srgbClr>
        </a:solidFill>
      </dgm:spPr>
    </dgm:pt>
    <dgm:pt modelId="{0F714C78-AE5E-4A8C-8F18-9EDED8DD0C01}" type="pres">
      <dgm:prSet presAssocID="{C1C145DF-704E-4256-A715-13CCD6748B1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t of Gold"/>
        </a:ext>
      </dgm:extLst>
    </dgm:pt>
    <dgm:pt modelId="{98D4F506-E4C8-44C1-8BAD-B71ABCFFB196}" type="pres">
      <dgm:prSet presAssocID="{C1C145DF-704E-4256-A715-13CCD6748B15}" presName="spaceRect" presStyleCnt="0"/>
      <dgm:spPr/>
    </dgm:pt>
    <dgm:pt modelId="{B0B91972-8019-49BE-88C6-BFCFA37A1AA8}" type="pres">
      <dgm:prSet presAssocID="{C1C145DF-704E-4256-A715-13CCD6748B1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8C2BB24-FB53-4910-A9F6-A9855A99B52F}" type="presOf" srcId="{8B8D5DC1-6876-47AF-9F83-20C0A08148E7}" destId="{AC56C4B6-932F-44AB-A694-8B73F6C41E2C}" srcOrd="0" destOrd="0" presId="urn:microsoft.com/office/officeart/2018/2/layout/IconVerticalSolidList"/>
    <dgm:cxn modelId="{9E69023C-8609-409F-BD9F-2C84DE7F4918}" srcId="{8B8D5DC1-6876-47AF-9F83-20C0A08148E7}" destId="{C1C145DF-704E-4256-A715-13CCD6748B15}" srcOrd="3" destOrd="0" parTransId="{83C8B277-9D60-4AB8-BF77-84A1A414098C}" sibTransId="{CBA4D105-DEFF-411D-80BC-C9E6C93E3F5D}"/>
    <dgm:cxn modelId="{4C09115F-6369-41E7-B1E5-967342FFFD16}" type="presOf" srcId="{C1C145DF-704E-4256-A715-13CCD6748B15}" destId="{B0B91972-8019-49BE-88C6-BFCFA37A1AA8}" srcOrd="0" destOrd="0" presId="urn:microsoft.com/office/officeart/2018/2/layout/IconVerticalSolidList"/>
    <dgm:cxn modelId="{C5114E62-7517-42E6-8E32-BE60D3B1B556}" srcId="{8B8D5DC1-6876-47AF-9F83-20C0A08148E7}" destId="{5901649F-AD33-4DAD-93F2-BD459DDE7DAE}" srcOrd="2" destOrd="0" parTransId="{310C1452-211F-4DF5-8630-16B4D2251906}" sibTransId="{39A4B2CF-2D80-4895-8295-7365C8203A4A}"/>
    <dgm:cxn modelId="{2BA07989-BF77-4259-8083-01801F28A695}" type="presOf" srcId="{CC269AD1-8D93-42CB-9916-E14274596A96}" destId="{41774434-7B9B-41A3-A799-68B888C6F07D}" srcOrd="0" destOrd="0" presId="urn:microsoft.com/office/officeart/2018/2/layout/IconVerticalSolidList"/>
    <dgm:cxn modelId="{10118EB2-5CF7-4561-967B-85A15FE495E7}" srcId="{8B8D5DC1-6876-47AF-9F83-20C0A08148E7}" destId="{FFFA3623-0D96-43E0-B319-9375C2A7C713}" srcOrd="0" destOrd="0" parTransId="{086A6976-E3F6-4345-87B4-D18F2A9730E2}" sibTransId="{1850F47B-C013-49C0-ACC4-933198F0EC3F}"/>
    <dgm:cxn modelId="{855F9EC0-2383-41C4-BFCE-0393E5EECEE8}" type="presOf" srcId="{FFFA3623-0D96-43E0-B319-9375C2A7C713}" destId="{0F37F548-94E9-4022-8AF5-28737A6A317D}" srcOrd="0" destOrd="0" presId="urn:microsoft.com/office/officeart/2018/2/layout/IconVerticalSolidList"/>
    <dgm:cxn modelId="{867BEFC3-1F1B-45B4-860A-A49DC6EE956F}" srcId="{8B8D5DC1-6876-47AF-9F83-20C0A08148E7}" destId="{CC269AD1-8D93-42CB-9916-E14274596A96}" srcOrd="1" destOrd="0" parTransId="{CDCEC064-6AF6-4D44-8618-96E870DB088D}" sibTransId="{D40F8D35-DF28-4EE8-B69D-340873117A9E}"/>
    <dgm:cxn modelId="{FE1ACDC5-94DE-4330-8913-1BB71BD99C5A}" type="presOf" srcId="{5901649F-AD33-4DAD-93F2-BD459DDE7DAE}" destId="{F04A02D8-96B6-43AB-9399-7781195DBF6B}" srcOrd="0" destOrd="0" presId="urn:microsoft.com/office/officeart/2018/2/layout/IconVerticalSolidList"/>
    <dgm:cxn modelId="{BEC30706-0F6A-4D71-BEF1-E6850A424E1C}" type="presParOf" srcId="{AC56C4B6-932F-44AB-A694-8B73F6C41E2C}" destId="{8547B56C-3E57-4F19-A640-97674EE95A80}" srcOrd="0" destOrd="0" presId="urn:microsoft.com/office/officeart/2018/2/layout/IconVerticalSolidList"/>
    <dgm:cxn modelId="{565C3E8A-6FD0-43C2-9AF2-CB4FA2404CF3}" type="presParOf" srcId="{8547B56C-3E57-4F19-A640-97674EE95A80}" destId="{C584EDA4-0EF9-44A4-BF33-DA4B2AE2C867}" srcOrd="0" destOrd="0" presId="urn:microsoft.com/office/officeart/2018/2/layout/IconVerticalSolidList"/>
    <dgm:cxn modelId="{361CC2B3-B3FC-4E85-91AC-FE75AFC7EBFD}" type="presParOf" srcId="{8547B56C-3E57-4F19-A640-97674EE95A80}" destId="{F9DBE771-E20A-400A-9C7A-D9149F7D8CE6}" srcOrd="1" destOrd="0" presId="urn:microsoft.com/office/officeart/2018/2/layout/IconVerticalSolidList"/>
    <dgm:cxn modelId="{28228CA4-B7FE-4ED9-A463-5300CF26A9CC}" type="presParOf" srcId="{8547B56C-3E57-4F19-A640-97674EE95A80}" destId="{5E57A578-2AD7-43D1-8FB0-0A5BD40D2B9C}" srcOrd="2" destOrd="0" presId="urn:microsoft.com/office/officeart/2018/2/layout/IconVerticalSolidList"/>
    <dgm:cxn modelId="{41F2CD8F-4DE5-4941-8A28-DE734B352DC9}" type="presParOf" srcId="{8547B56C-3E57-4F19-A640-97674EE95A80}" destId="{0F37F548-94E9-4022-8AF5-28737A6A317D}" srcOrd="3" destOrd="0" presId="urn:microsoft.com/office/officeart/2018/2/layout/IconVerticalSolidList"/>
    <dgm:cxn modelId="{6AF5C0EA-D288-4C55-98AC-3C59DDBB83FA}" type="presParOf" srcId="{AC56C4B6-932F-44AB-A694-8B73F6C41E2C}" destId="{15EA8B54-21C8-4532-9B64-2DA360AAEEB0}" srcOrd="1" destOrd="0" presId="urn:microsoft.com/office/officeart/2018/2/layout/IconVerticalSolidList"/>
    <dgm:cxn modelId="{188513C1-2C4F-4EA9-AF50-FBE6426034EA}" type="presParOf" srcId="{AC56C4B6-932F-44AB-A694-8B73F6C41E2C}" destId="{3DBBE5E9-31D6-436B-9325-86D74FB7422A}" srcOrd="2" destOrd="0" presId="urn:microsoft.com/office/officeart/2018/2/layout/IconVerticalSolidList"/>
    <dgm:cxn modelId="{14E09872-7242-4583-9FB8-CCF34B573342}" type="presParOf" srcId="{3DBBE5E9-31D6-436B-9325-86D74FB7422A}" destId="{CB664EF4-5B68-4C01-B16A-368A585DBD59}" srcOrd="0" destOrd="0" presId="urn:microsoft.com/office/officeart/2018/2/layout/IconVerticalSolidList"/>
    <dgm:cxn modelId="{22D1AA82-BFA8-4201-A5A1-D7CC74DB409B}" type="presParOf" srcId="{3DBBE5E9-31D6-436B-9325-86D74FB7422A}" destId="{154B5C03-679E-49DF-B1D0-F2A4D2F10B0A}" srcOrd="1" destOrd="0" presId="urn:microsoft.com/office/officeart/2018/2/layout/IconVerticalSolidList"/>
    <dgm:cxn modelId="{43FAA0EA-EBDF-495E-8411-3EAF550DB2C7}" type="presParOf" srcId="{3DBBE5E9-31D6-436B-9325-86D74FB7422A}" destId="{15F61F85-77F9-4487-933C-3606CEFBB6EE}" srcOrd="2" destOrd="0" presId="urn:microsoft.com/office/officeart/2018/2/layout/IconVerticalSolidList"/>
    <dgm:cxn modelId="{BCD12682-7078-45E5-90AA-B3734130CAFF}" type="presParOf" srcId="{3DBBE5E9-31D6-436B-9325-86D74FB7422A}" destId="{41774434-7B9B-41A3-A799-68B888C6F07D}" srcOrd="3" destOrd="0" presId="urn:microsoft.com/office/officeart/2018/2/layout/IconVerticalSolidList"/>
    <dgm:cxn modelId="{B9328F83-0862-4E59-9D81-EB12B21F9ACC}" type="presParOf" srcId="{AC56C4B6-932F-44AB-A694-8B73F6C41E2C}" destId="{1EDE07A5-5F1F-4AA2-BA29-59CE23058C58}" srcOrd="3" destOrd="0" presId="urn:microsoft.com/office/officeart/2018/2/layout/IconVerticalSolidList"/>
    <dgm:cxn modelId="{A41C13B3-42F3-45BD-ADD2-04C94B83DCAC}" type="presParOf" srcId="{AC56C4B6-932F-44AB-A694-8B73F6C41E2C}" destId="{D715AB71-C883-4ECA-B9A0-3CCB7A11D106}" srcOrd="4" destOrd="0" presId="urn:microsoft.com/office/officeart/2018/2/layout/IconVerticalSolidList"/>
    <dgm:cxn modelId="{FCA0D8E7-B878-4EF4-9712-967888DBBF9B}" type="presParOf" srcId="{D715AB71-C883-4ECA-B9A0-3CCB7A11D106}" destId="{F645CDD6-F8AA-4650-830C-3FADAB6862BF}" srcOrd="0" destOrd="0" presId="urn:microsoft.com/office/officeart/2018/2/layout/IconVerticalSolidList"/>
    <dgm:cxn modelId="{A320B243-A4D9-4EB5-A73E-9FC8ADD6EC0A}" type="presParOf" srcId="{D715AB71-C883-4ECA-B9A0-3CCB7A11D106}" destId="{87BA69A5-0921-4C01-B7F8-BD1E0B086B07}" srcOrd="1" destOrd="0" presId="urn:microsoft.com/office/officeart/2018/2/layout/IconVerticalSolidList"/>
    <dgm:cxn modelId="{43A15208-4894-4867-9BE5-C8C8D43E38C2}" type="presParOf" srcId="{D715AB71-C883-4ECA-B9A0-3CCB7A11D106}" destId="{AB8B067C-3573-4D3C-A59E-26834DD90893}" srcOrd="2" destOrd="0" presId="urn:microsoft.com/office/officeart/2018/2/layout/IconVerticalSolidList"/>
    <dgm:cxn modelId="{8EE3B1E1-FE96-4497-9C21-696ADC3B2E19}" type="presParOf" srcId="{D715AB71-C883-4ECA-B9A0-3CCB7A11D106}" destId="{F04A02D8-96B6-43AB-9399-7781195DBF6B}" srcOrd="3" destOrd="0" presId="urn:microsoft.com/office/officeart/2018/2/layout/IconVerticalSolidList"/>
    <dgm:cxn modelId="{D2A4252C-9448-490B-BD60-616201FA7B01}" type="presParOf" srcId="{AC56C4B6-932F-44AB-A694-8B73F6C41E2C}" destId="{D6D53976-E1EA-4C56-9466-18660D9743A8}" srcOrd="5" destOrd="0" presId="urn:microsoft.com/office/officeart/2018/2/layout/IconVerticalSolidList"/>
    <dgm:cxn modelId="{61701A20-8199-4796-AAEB-C76FA9C4D1D6}" type="presParOf" srcId="{AC56C4B6-932F-44AB-A694-8B73F6C41E2C}" destId="{725302F6-9063-4EBB-BB17-9AFC06DAE7FA}" srcOrd="6" destOrd="0" presId="urn:microsoft.com/office/officeart/2018/2/layout/IconVerticalSolidList"/>
    <dgm:cxn modelId="{30BC974E-67EC-483A-9D11-0956AA6D5236}" type="presParOf" srcId="{725302F6-9063-4EBB-BB17-9AFC06DAE7FA}" destId="{DE4DB2D5-FED5-493A-B53D-27C367A95CF9}" srcOrd="0" destOrd="0" presId="urn:microsoft.com/office/officeart/2018/2/layout/IconVerticalSolidList"/>
    <dgm:cxn modelId="{BD8B3655-222B-47C6-ADF2-2B63F630B87A}" type="presParOf" srcId="{725302F6-9063-4EBB-BB17-9AFC06DAE7FA}" destId="{0F714C78-AE5E-4A8C-8F18-9EDED8DD0C01}" srcOrd="1" destOrd="0" presId="urn:microsoft.com/office/officeart/2018/2/layout/IconVerticalSolidList"/>
    <dgm:cxn modelId="{5CB2A4E8-F5A2-4018-838F-36F28D8C2CC0}" type="presParOf" srcId="{725302F6-9063-4EBB-BB17-9AFC06DAE7FA}" destId="{98D4F506-E4C8-44C1-8BAD-B71ABCFFB196}" srcOrd="2" destOrd="0" presId="urn:microsoft.com/office/officeart/2018/2/layout/IconVerticalSolidList"/>
    <dgm:cxn modelId="{70BAC008-6B15-42E9-9062-49BF8C179A62}" type="presParOf" srcId="{725302F6-9063-4EBB-BB17-9AFC06DAE7FA}" destId="{B0B91972-8019-49BE-88C6-BFCFA37A1AA8}" srcOrd="3" destOrd="0" presId="urn:microsoft.com/office/officeart/2018/2/layout/IconVerticalSoli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5CDD6-F8AA-4650-830C-3FADAB6862BF}">
      <dsp:nvSpPr>
        <dsp:cNvPr id="0" name=""/>
        <dsp:cNvSpPr/>
      </dsp:nvSpPr>
      <dsp:spPr>
        <a:xfrm>
          <a:off x="0" y="856198"/>
          <a:ext cx="11536362" cy="1580673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BA69A5-0921-4C01-B7F8-BD1E0B086B07}">
      <dsp:nvSpPr>
        <dsp:cNvPr id="0" name=""/>
        <dsp:cNvSpPr/>
      </dsp:nvSpPr>
      <dsp:spPr>
        <a:xfrm>
          <a:off x="478153" y="1211849"/>
          <a:ext cx="869370" cy="86937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A02D8-96B6-43AB-9399-7781195DBF6B}">
      <dsp:nvSpPr>
        <dsp:cNvPr id="0" name=""/>
        <dsp:cNvSpPr/>
      </dsp:nvSpPr>
      <dsp:spPr>
        <a:xfrm>
          <a:off x="1213128" y="900172"/>
          <a:ext cx="9710683" cy="1580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288" tIns="167288" rIns="167288" bIns="16728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1213128" y="900172"/>
        <a:ext cx="9710683" cy="1580673"/>
      </dsp:txXfrm>
    </dsp:sp>
    <dsp:sp modelId="{DE4DB2D5-FED5-493A-B53D-27C367A95CF9}">
      <dsp:nvSpPr>
        <dsp:cNvPr id="0" name=""/>
        <dsp:cNvSpPr/>
      </dsp:nvSpPr>
      <dsp:spPr>
        <a:xfrm>
          <a:off x="0" y="2832040"/>
          <a:ext cx="11536362" cy="1580673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14C78-AE5E-4A8C-8F18-9EDED8DD0C01}">
      <dsp:nvSpPr>
        <dsp:cNvPr id="0" name=""/>
        <dsp:cNvSpPr/>
      </dsp:nvSpPr>
      <dsp:spPr>
        <a:xfrm>
          <a:off x="478153" y="3187692"/>
          <a:ext cx="869370" cy="86937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91972-8019-49BE-88C6-BFCFA37A1AA8}">
      <dsp:nvSpPr>
        <dsp:cNvPr id="0" name=""/>
        <dsp:cNvSpPr/>
      </dsp:nvSpPr>
      <dsp:spPr>
        <a:xfrm>
          <a:off x="1090968" y="2908972"/>
          <a:ext cx="9710683" cy="1580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288" tIns="167288" rIns="167288" bIns="16728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1090968" y="2908972"/>
        <a:ext cx="9710683" cy="15806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664EF4-5B68-4C01-B16A-368A585DBD59}">
      <dsp:nvSpPr>
        <dsp:cNvPr id="0" name=""/>
        <dsp:cNvSpPr/>
      </dsp:nvSpPr>
      <dsp:spPr>
        <a:xfrm>
          <a:off x="0" y="643"/>
          <a:ext cx="11248649" cy="1505036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4B5C03-679E-49DF-B1D0-F2A4D2F10B0A}">
      <dsp:nvSpPr>
        <dsp:cNvPr id="0" name=""/>
        <dsp:cNvSpPr/>
      </dsp:nvSpPr>
      <dsp:spPr>
        <a:xfrm>
          <a:off x="455273" y="339276"/>
          <a:ext cx="827769" cy="82776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74434-7B9B-41A3-A799-68B888C6F07D}">
      <dsp:nvSpPr>
        <dsp:cNvPr id="0" name=""/>
        <dsp:cNvSpPr/>
      </dsp:nvSpPr>
      <dsp:spPr>
        <a:xfrm>
          <a:off x="1138405" y="643"/>
          <a:ext cx="9510332" cy="1505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283" tIns="159283" rIns="159283" bIns="15928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1138405" y="643"/>
        <a:ext cx="9510332" cy="1505036"/>
      </dsp:txXfrm>
    </dsp:sp>
    <dsp:sp modelId="{F645CDD6-F8AA-4650-830C-3FADAB6862BF}">
      <dsp:nvSpPr>
        <dsp:cNvPr id="0" name=""/>
        <dsp:cNvSpPr/>
      </dsp:nvSpPr>
      <dsp:spPr>
        <a:xfrm>
          <a:off x="0" y="1881938"/>
          <a:ext cx="11248649" cy="1505036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BA69A5-0921-4C01-B7F8-BD1E0B086B07}">
      <dsp:nvSpPr>
        <dsp:cNvPr id="0" name=""/>
        <dsp:cNvSpPr/>
      </dsp:nvSpPr>
      <dsp:spPr>
        <a:xfrm>
          <a:off x="455273" y="2220571"/>
          <a:ext cx="827769" cy="82776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A02D8-96B6-43AB-9399-7781195DBF6B}">
      <dsp:nvSpPr>
        <dsp:cNvPr id="0" name=""/>
        <dsp:cNvSpPr/>
      </dsp:nvSpPr>
      <dsp:spPr>
        <a:xfrm>
          <a:off x="1138405" y="1923808"/>
          <a:ext cx="9510332" cy="1505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283" tIns="159283" rIns="159283" bIns="15928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1138405" y="1923808"/>
        <a:ext cx="9510332" cy="1505036"/>
      </dsp:txXfrm>
    </dsp:sp>
    <dsp:sp modelId="{DE4DB2D5-FED5-493A-B53D-27C367A95CF9}">
      <dsp:nvSpPr>
        <dsp:cNvPr id="0" name=""/>
        <dsp:cNvSpPr/>
      </dsp:nvSpPr>
      <dsp:spPr>
        <a:xfrm>
          <a:off x="0" y="3763233"/>
          <a:ext cx="11248649" cy="1505036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14C78-AE5E-4A8C-8F18-9EDED8DD0C01}">
      <dsp:nvSpPr>
        <dsp:cNvPr id="0" name=""/>
        <dsp:cNvSpPr/>
      </dsp:nvSpPr>
      <dsp:spPr>
        <a:xfrm>
          <a:off x="455273" y="4101866"/>
          <a:ext cx="827769" cy="82776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91972-8019-49BE-88C6-BFCFA37A1AA8}">
      <dsp:nvSpPr>
        <dsp:cNvPr id="0" name=""/>
        <dsp:cNvSpPr/>
      </dsp:nvSpPr>
      <dsp:spPr>
        <a:xfrm>
          <a:off x="1018765" y="3763876"/>
          <a:ext cx="9510332" cy="1505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283" tIns="159283" rIns="159283" bIns="15928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1018765" y="3763876"/>
        <a:ext cx="9510332" cy="15050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4EDA4-0EF9-44A4-BF33-DA4B2AE2C867}">
      <dsp:nvSpPr>
        <dsp:cNvPr id="0" name=""/>
        <dsp:cNvSpPr/>
      </dsp:nvSpPr>
      <dsp:spPr>
        <a:xfrm>
          <a:off x="-304164" y="9774"/>
          <a:ext cx="11083644" cy="1092035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DBE771-E20A-400A-9C7A-D9149F7D8CE6}">
      <dsp:nvSpPr>
        <dsp:cNvPr id="0" name=""/>
        <dsp:cNvSpPr/>
      </dsp:nvSpPr>
      <dsp:spPr>
        <a:xfrm>
          <a:off x="26176" y="255482"/>
          <a:ext cx="600619" cy="60061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37F548-94E9-4022-8AF5-28737A6A317D}">
      <dsp:nvSpPr>
        <dsp:cNvPr id="0" name=""/>
        <dsp:cNvSpPr/>
      </dsp:nvSpPr>
      <dsp:spPr>
        <a:xfrm>
          <a:off x="346340" y="9774"/>
          <a:ext cx="11041467" cy="1092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574" tIns="115574" rIns="115574" bIns="11557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346340" y="9774"/>
        <a:ext cx="11041467" cy="1092035"/>
      </dsp:txXfrm>
    </dsp:sp>
    <dsp:sp modelId="{CB664EF4-5B68-4C01-B16A-368A585DBD59}">
      <dsp:nvSpPr>
        <dsp:cNvPr id="0" name=""/>
        <dsp:cNvSpPr/>
      </dsp:nvSpPr>
      <dsp:spPr>
        <a:xfrm>
          <a:off x="-304164" y="1374819"/>
          <a:ext cx="11083644" cy="1092035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4B5C03-679E-49DF-B1D0-F2A4D2F10B0A}">
      <dsp:nvSpPr>
        <dsp:cNvPr id="0" name=""/>
        <dsp:cNvSpPr/>
      </dsp:nvSpPr>
      <dsp:spPr>
        <a:xfrm>
          <a:off x="26176" y="1620527"/>
          <a:ext cx="600619" cy="60061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74434-7B9B-41A3-A799-68B888C6F07D}">
      <dsp:nvSpPr>
        <dsp:cNvPr id="0" name=""/>
        <dsp:cNvSpPr/>
      </dsp:nvSpPr>
      <dsp:spPr>
        <a:xfrm>
          <a:off x="337699" y="1374819"/>
          <a:ext cx="9819875" cy="1092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574" tIns="115574" rIns="115574" bIns="11557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337699" y="1374819"/>
        <a:ext cx="9819875" cy="1092035"/>
      </dsp:txXfrm>
    </dsp:sp>
    <dsp:sp modelId="{F645CDD6-F8AA-4650-830C-3FADAB6862BF}">
      <dsp:nvSpPr>
        <dsp:cNvPr id="0" name=""/>
        <dsp:cNvSpPr/>
      </dsp:nvSpPr>
      <dsp:spPr>
        <a:xfrm>
          <a:off x="-304164" y="2739863"/>
          <a:ext cx="11083644" cy="1092035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BA69A5-0921-4C01-B7F8-BD1E0B086B07}">
      <dsp:nvSpPr>
        <dsp:cNvPr id="0" name=""/>
        <dsp:cNvSpPr/>
      </dsp:nvSpPr>
      <dsp:spPr>
        <a:xfrm>
          <a:off x="26176" y="2985572"/>
          <a:ext cx="600619" cy="60061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A02D8-96B6-43AB-9399-7781195DBF6B}">
      <dsp:nvSpPr>
        <dsp:cNvPr id="0" name=""/>
        <dsp:cNvSpPr/>
      </dsp:nvSpPr>
      <dsp:spPr>
        <a:xfrm>
          <a:off x="337699" y="2770244"/>
          <a:ext cx="9819875" cy="1092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574" tIns="115574" rIns="115574" bIns="11557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337699" y="2770244"/>
        <a:ext cx="9819875" cy="1092035"/>
      </dsp:txXfrm>
    </dsp:sp>
    <dsp:sp modelId="{DE4DB2D5-FED5-493A-B53D-27C367A95CF9}">
      <dsp:nvSpPr>
        <dsp:cNvPr id="0" name=""/>
        <dsp:cNvSpPr/>
      </dsp:nvSpPr>
      <dsp:spPr>
        <a:xfrm>
          <a:off x="-304164" y="4104908"/>
          <a:ext cx="11083644" cy="1092035"/>
        </a:xfrm>
        <a:prstGeom prst="roundRect">
          <a:avLst>
            <a:gd name="adj" fmla="val 10000"/>
          </a:avLst>
        </a:prstGeom>
        <a:noFill/>
        <a:ln w="19050">
          <a:solidFill>
            <a:srgbClr val="8A1E8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14C78-AE5E-4A8C-8F18-9EDED8DD0C01}">
      <dsp:nvSpPr>
        <dsp:cNvPr id="0" name=""/>
        <dsp:cNvSpPr/>
      </dsp:nvSpPr>
      <dsp:spPr>
        <a:xfrm>
          <a:off x="26176" y="4350616"/>
          <a:ext cx="600619" cy="60061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91972-8019-49BE-88C6-BFCFA37A1AA8}">
      <dsp:nvSpPr>
        <dsp:cNvPr id="0" name=""/>
        <dsp:cNvSpPr/>
      </dsp:nvSpPr>
      <dsp:spPr>
        <a:xfrm>
          <a:off x="214165" y="4114683"/>
          <a:ext cx="9819875" cy="1092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574" tIns="115574" rIns="115574" bIns="11557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214165" y="4114683"/>
        <a:ext cx="9819875" cy="10920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4EDA4-0EF9-44A4-BF33-DA4B2AE2C867}">
      <dsp:nvSpPr>
        <dsp:cNvPr id="0" name=""/>
        <dsp:cNvSpPr/>
      </dsp:nvSpPr>
      <dsp:spPr>
        <a:xfrm>
          <a:off x="-317759" y="9891"/>
          <a:ext cx="11536362" cy="1105080"/>
        </a:xfrm>
        <a:prstGeom prst="roundRect">
          <a:avLst>
            <a:gd name="adj" fmla="val 10000"/>
          </a:avLst>
        </a:prstGeom>
        <a:solidFill>
          <a:srgbClr val="8A1E8C">
            <a:alpha val="2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DBE771-E20A-400A-9C7A-D9149F7D8CE6}">
      <dsp:nvSpPr>
        <dsp:cNvPr id="0" name=""/>
        <dsp:cNvSpPr/>
      </dsp:nvSpPr>
      <dsp:spPr>
        <a:xfrm>
          <a:off x="16526" y="258534"/>
          <a:ext cx="607794" cy="60779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37F548-94E9-4022-8AF5-28737A6A317D}">
      <dsp:nvSpPr>
        <dsp:cNvPr id="0" name=""/>
        <dsp:cNvSpPr/>
      </dsp:nvSpPr>
      <dsp:spPr>
        <a:xfrm>
          <a:off x="320591" y="9891"/>
          <a:ext cx="11533530" cy="1105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954" tIns="116954" rIns="116954" bIns="11695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320591" y="9891"/>
        <a:ext cx="11533530" cy="1105080"/>
      </dsp:txXfrm>
    </dsp:sp>
    <dsp:sp modelId="{CB664EF4-5B68-4C01-B16A-368A585DBD59}">
      <dsp:nvSpPr>
        <dsp:cNvPr id="0" name=""/>
        <dsp:cNvSpPr/>
      </dsp:nvSpPr>
      <dsp:spPr>
        <a:xfrm>
          <a:off x="-317759" y="1391241"/>
          <a:ext cx="11536362" cy="1105080"/>
        </a:xfrm>
        <a:prstGeom prst="roundRect">
          <a:avLst>
            <a:gd name="adj" fmla="val 10000"/>
          </a:avLst>
        </a:prstGeom>
        <a:solidFill>
          <a:srgbClr val="8A1E8C">
            <a:alpha val="2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4B5C03-679E-49DF-B1D0-F2A4D2F10B0A}">
      <dsp:nvSpPr>
        <dsp:cNvPr id="0" name=""/>
        <dsp:cNvSpPr/>
      </dsp:nvSpPr>
      <dsp:spPr>
        <a:xfrm>
          <a:off x="16526" y="1639884"/>
          <a:ext cx="607794" cy="60779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74434-7B9B-41A3-A799-68B888C6F07D}">
      <dsp:nvSpPr>
        <dsp:cNvPr id="0" name=""/>
        <dsp:cNvSpPr/>
      </dsp:nvSpPr>
      <dsp:spPr>
        <a:xfrm>
          <a:off x="311564" y="1391241"/>
          <a:ext cx="10257497" cy="1105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954" tIns="116954" rIns="116954" bIns="11695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311564" y="1391241"/>
        <a:ext cx="10257497" cy="1105080"/>
      </dsp:txXfrm>
    </dsp:sp>
    <dsp:sp modelId="{F645CDD6-F8AA-4650-830C-3FADAB6862BF}">
      <dsp:nvSpPr>
        <dsp:cNvPr id="0" name=""/>
        <dsp:cNvSpPr/>
      </dsp:nvSpPr>
      <dsp:spPr>
        <a:xfrm>
          <a:off x="-317759" y="2772591"/>
          <a:ext cx="11536362" cy="1105080"/>
        </a:xfrm>
        <a:prstGeom prst="roundRect">
          <a:avLst>
            <a:gd name="adj" fmla="val 10000"/>
          </a:avLst>
        </a:prstGeom>
        <a:solidFill>
          <a:srgbClr val="8A1E8C">
            <a:alpha val="2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BA69A5-0921-4C01-B7F8-BD1E0B086B07}">
      <dsp:nvSpPr>
        <dsp:cNvPr id="0" name=""/>
        <dsp:cNvSpPr/>
      </dsp:nvSpPr>
      <dsp:spPr>
        <a:xfrm>
          <a:off x="16526" y="3021234"/>
          <a:ext cx="607794" cy="60779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A02D8-96B6-43AB-9399-7781195DBF6B}">
      <dsp:nvSpPr>
        <dsp:cNvPr id="0" name=""/>
        <dsp:cNvSpPr/>
      </dsp:nvSpPr>
      <dsp:spPr>
        <a:xfrm>
          <a:off x="311564" y="2803334"/>
          <a:ext cx="10257497" cy="1105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954" tIns="116954" rIns="116954" bIns="11695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311564" y="2803334"/>
        <a:ext cx="10257497" cy="1105080"/>
      </dsp:txXfrm>
    </dsp:sp>
    <dsp:sp modelId="{DE4DB2D5-FED5-493A-B53D-27C367A95CF9}">
      <dsp:nvSpPr>
        <dsp:cNvPr id="0" name=""/>
        <dsp:cNvSpPr/>
      </dsp:nvSpPr>
      <dsp:spPr>
        <a:xfrm>
          <a:off x="-317759" y="4153941"/>
          <a:ext cx="11536362" cy="1105080"/>
        </a:xfrm>
        <a:prstGeom prst="roundRect">
          <a:avLst>
            <a:gd name="adj" fmla="val 10000"/>
          </a:avLst>
        </a:prstGeom>
        <a:solidFill>
          <a:srgbClr val="8A1E8C">
            <a:alpha val="2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14C78-AE5E-4A8C-8F18-9EDED8DD0C01}">
      <dsp:nvSpPr>
        <dsp:cNvPr id="0" name=""/>
        <dsp:cNvSpPr/>
      </dsp:nvSpPr>
      <dsp:spPr>
        <a:xfrm>
          <a:off x="16526" y="4402584"/>
          <a:ext cx="607794" cy="60779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91972-8019-49BE-88C6-BFCFA37A1AA8}">
      <dsp:nvSpPr>
        <dsp:cNvPr id="0" name=""/>
        <dsp:cNvSpPr/>
      </dsp:nvSpPr>
      <dsp:spPr>
        <a:xfrm>
          <a:off x="182525" y="4163832"/>
          <a:ext cx="10257497" cy="1105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954" tIns="116954" rIns="116954" bIns="11695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182525" y="4163832"/>
        <a:ext cx="10257497" cy="11050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4EDA4-0EF9-44A4-BF33-DA4B2AE2C867}">
      <dsp:nvSpPr>
        <dsp:cNvPr id="0" name=""/>
        <dsp:cNvSpPr/>
      </dsp:nvSpPr>
      <dsp:spPr>
        <a:xfrm>
          <a:off x="0" y="2186"/>
          <a:ext cx="11536362" cy="1108324"/>
        </a:xfrm>
        <a:prstGeom prst="roundRect">
          <a:avLst>
            <a:gd name="adj" fmla="val 10000"/>
          </a:avLst>
        </a:prstGeom>
        <a:solidFill>
          <a:srgbClr val="8A1E8C">
            <a:alpha val="2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DBE771-E20A-400A-9C7A-D9149F7D8CE6}">
      <dsp:nvSpPr>
        <dsp:cNvPr id="0" name=""/>
        <dsp:cNvSpPr/>
      </dsp:nvSpPr>
      <dsp:spPr>
        <a:xfrm>
          <a:off x="335268" y="251559"/>
          <a:ext cx="609578" cy="6095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37F548-94E9-4022-8AF5-28737A6A317D}">
      <dsp:nvSpPr>
        <dsp:cNvPr id="0" name=""/>
        <dsp:cNvSpPr/>
      </dsp:nvSpPr>
      <dsp:spPr>
        <a:xfrm>
          <a:off x="1280114" y="2186"/>
          <a:ext cx="10256247" cy="1108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98" tIns="117298" rIns="117298" bIns="117298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This is the sacred Benben stone found in the temple of Ra at Heliopolis</a:t>
          </a:r>
          <a:endParaRPr lang="en-US" sz="2200" kern="1200" dirty="0"/>
        </a:p>
      </dsp:txBody>
      <dsp:txXfrm>
        <a:off x="1280114" y="2186"/>
        <a:ext cx="10256247" cy="1108324"/>
      </dsp:txXfrm>
    </dsp:sp>
    <dsp:sp modelId="{CB664EF4-5B68-4C01-B16A-368A585DBD59}">
      <dsp:nvSpPr>
        <dsp:cNvPr id="0" name=""/>
        <dsp:cNvSpPr/>
      </dsp:nvSpPr>
      <dsp:spPr>
        <a:xfrm>
          <a:off x="0" y="1387591"/>
          <a:ext cx="11536362" cy="1108324"/>
        </a:xfrm>
        <a:prstGeom prst="roundRect">
          <a:avLst>
            <a:gd name="adj" fmla="val 10000"/>
          </a:avLst>
        </a:prstGeom>
        <a:solidFill>
          <a:srgbClr val="8A1E8C">
            <a:alpha val="2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4B5C03-679E-49DF-B1D0-F2A4D2F10B0A}">
      <dsp:nvSpPr>
        <dsp:cNvPr id="0" name=""/>
        <dsp:cNvSpPr/>
      </dsp:nvSpPr>
      <dsp:spPr>
        <a:xfrm>
          <a:off x="335268" y="1636964"/>
          <a:ext cx="609578" cy="6095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74434-7B9B-41A3-A799-68B888C6F07D}">
      <dsp:nvSpPr>
        <dsp:cNvPr id="0" name=""/>
        <dsp:cNvSpPr/>
      </dsp:nvSpPr>
      <dsp:spPr>
        <a:xfrm>
          <a:off x="1280114" y="1387591"/>
          <a:ext cx="10256247" cy="1108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98" tIns="117298" rIns="117298" bIns="117298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It sat on the top of a pyramid.</a:t>
          </a:r>
          <a:endParaRPr lang="en-US" sz="2200" kern="1200"/>
        </a:p>
      </dsp:txBody>
      <dsp:txXfrm>
        <a:off x="1280114" y="1387591"/>
        <a:ext cx="10256247" cy="1108324"/>
      </dsp:txXfrm>
    </dsp:sp>
    <dsp:sp modelId="{F645CDD6-F8AA-4650-830C-3FADAB6862BF}">
      <dsp:nvSpPr>
        <dsp:cNvPr id="0" name=""/>
        <dsp:cNvSpPr/>
      </dsp:nvSpPr>
      <dsp:spPr>
        <a:xfrm>
          <a:off x="0" y="2772997"/>
          <a:ext cx="11536362" cy="1108324"/>
        </a:xfrm>
        <a:prstGeom prst="roundRect">
          <a:avLst>
            <a:gd name="adj" fmla="val 10000"/>
          </a:avLst>
        </a:prstGeom>
        <a:solidFill>
          <a:srgbClr val="8A1E8C">
            <a:alpha val="2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BA69A5-0921-4C01-B7F8-BD1E0B086B07}">
      <dsp:nvSpPr>
        <dsp:cNvPr id="0" name=""/>
        <dsp:cNvSpPr/>
      </dsp:nvSpPr>
      <dsp:spPr>
        <a:xfrm>
          <a:off x="335268" y="3022369"/>
          <a:ext cx="609578" cy="6095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A02D8-96B6-43AB-9399-7781195DBF6B}">
      <dsp:nvSpPr>
        <dsp:cNvPr id="0" name=""/>
        <dsp:cNvSpPr/>
      </dsp:nvSpPr>
      <dsp:spPr>
        <a:xfrm>
          <a:off x="1280114" y="2772997"/>
          <a:ext cx="10256247" cy="1108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98" tIns="117298" rIns="117298" bIns="117298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It marked the location on which the first rays of the sun fell.</a:t>
          </a:r>
          <a:endParaRPr lang="en-US" sz="2200" kern="1200" dirty="0"/>
        </a:p>
      </dsp:txBody>
      <dsp:txXfrm>
        <a:off x="1280114" y="2772997"/>
        <a:ext cx="10256247" cy="1108324"/>
      </dsp:txXfrm>
    </dsp:sp>
    <dsp:sp modelId="{DE4DB2D5-FED5-493A-B53D-27C367A95CF9}">
      <dsp:nvSpPr>
        <dsp:cNvPr id="0" name=""/>
        <dsp:cNvSpPr/>
      </dsp:nvSpPr>
      <dsp:spPr>
        <a:xfrm>
          <a:off x="0" y="4158402"/>
          <a:ext cx="11536362" cy="1108324"/>
        </a:xfrm>
        <a:prstGeom prst="roundRect">
          <a:avLst>
            <a:gd name="adj" fmla="val 10000"/>
          </a:avLst>
        </a:prstGeom>
        <a:solidFill>
          <a:srgbClr val="8A1E8C">
            <a:alpha val="2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14C78-AE5E-4A8C-8F18-9EDED8DD0C01}">
      <dsp:nvSpPr>
        <dsp:cNvPr id="0" name=""/>
        <dsp:cNvSpPr/>
      </dsp:nvSpPr>
      <dsp:spPr>
        <a:xfrm>
          <a:off x="335268" y="4407775"/>
          <a:ext cx="609578" cy="60957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91972-8019-49BE-88C6-BFCFA37A1AA8}">
      <dsp:nvSpPr>
        <dsp:cNvPr id="0" name=""/>
        <dsp:cNvSpPr/>
      </dsp:nvSpPr>
      <dsp:spPr>
        <a:xfrm>
          <a:off x="1280114" y="4158402"/>
          <a:ext cx="10256247" cy="1108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298" tIns="117298" rIns="117298" bIns="117298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It was probably gilded (covered in gold) so it shone in the light </a:t>
          </a:r>
          <a:endParaRPr lang="en-US" sz="2200" kern="1200"/>
        </a:p>
      </dsp:txBody>
      <dsp:txXfrm>
        <a:off x="1280114" y="4158402"/>
        <a:ext cx="10256247" cy="1108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0814B06-1AB8-D94C-9CE6-B33C4391123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162E83-5941-0542-8F3D-57C40C1E8C7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8CBB8D89-3B23-5E44-807C-6B163D58DD51}" type="datetimeFigureOut">
              <a:rPr lang="en-US" smtClean="0"/>
              <a:t>2/25/21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1E6AFC-D1AD-3B41-B54A-8E9DB56A54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3A32F4-1616-1940-9F4A-BF914B239A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879D48DF-8340-B146-80F1-E4A8F48604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0127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15912CF6-065C-9F4C-BEE8-F7421EC9F253}" type="datetimeFigureOut">
              <a:rPr lang="en-US" smtClean="0"/>
              <a:t>2/25/21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D0F1F2EB-7621-2847-9C53-5C4E44FAAE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650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F1F2EB-7621-2847-9C53-5C4E44FAAE6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8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tiff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tiff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tiff"/><Relationship Id="rId2" Type="http://schemas.openxmlformats.org/officeDocument/2006/relationships/diagramData" Target="../diagrams/data2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tiff"/><Relationship Id="rId2" Type="http://schemas.openxmlformats.org/officeDocument/2006/relationships/diagramData" Target="../diagrams/data3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tiff"/><Relationship Id="rId2" Type="http://schemas.openxmlformats.org/officeDocument/2006/relationships/diagramData" Target="../diagrams/data4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tiff"/><Relationship Id="rId2" Type="http://schemas.openxmlformats.org/officeDocument/2006/relationships/diagramData" Target="../diagrams/data5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E8023-66DE-9744-AD06-29984181E0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8A1E8C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07CE91-737D-5148-A206-9EE640375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130A69-40EE-1C44-A27F-C245AF82D7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2970"/>
            <a:ext cx="12192000" cy="1432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822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B33B954-4599-DA45-A684-83C371A9D260}"/>
              </a:ext>
            </a:extLst>
          </p:cNvPr>
          <p:cNvSpPr/>
          <p:nvPr userDrawn="1"/>
        </p:nvSpPr>
        <p:spPr>
          <a:xfrm>
            <a:off x="0" y="6606175"/>
            <a:ext cx="12192000" cy="251825"/>
          </a:xfrm>
          <a:prstGeom prst="rect">
            <a:avLst/>
          </a:prstGeom>
          <a:solidFill>
            <a:srgbClr val="8B1D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F9C7DC-DFB3-DC4F-96CF-CFF13145F4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9995" y="6623234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8A759D9D-033B-B84B-88C7-62C10AE087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664" y="62252"/>
            <a:ext cx="11477623" cy="763588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8A1E8C"/>
                </a:solidFill>
                <a:latin typeface="Gill Sans MT" panose="020B0502020104020203" pitchFamily="34" charset="77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F7D3BDB-41FA-DD4A-A67C-FC61A38A7D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190964"/>
            <a:ext cx="11477623" cy="4985999"/>
          </a:xfrm>
        </p:spPr>
        <p:txBody>
          <a:bodyPr/>
          <a:lstStyle>
            <a:lvl1pPr>
              <a:defRPr b="0" i="0">
                <a:latin typeface="Gill Sans MT" panose="020B0502020104020203" pitchFamily="34" charset="77"/>
              </a:defRPr>
            </a:lvl1pPr>
            <a:lvl2pPr>
              <a:defRPr b="0" i="0">
                <a:latin typeface="Gill Sans MT" panose="020B0502020104020203" pitchFamily="34" charset="77"/>
              </a:defRPr>
            </a:lvl2pPr>
            <a:lvl3pPr>
              <a:defRPr b="0" i="0">
                <a:latin typeface="Gill Sans MT" panose="020B0502020104020203" pitchFamily="34" charset="77"/>
              </a:defRPr>
            </a:lvl3pPr>
            <a:lvl4pPr>
              <a:defRPr b="0" i="0">
                <a:latin typeface="Gill Sans MT" panose="020B0502020104020203" pitchFamily="34" charset="77"/>
              </a:defRPr>
            </a:lvl4pPr>
            <a:lvl5pPr>
              <a:defRPr b="0" i="0">
                <a:latin typeface="Gill Sans MT" panose="020B0502020104020203" pitchFamily="34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179F2C5-0972-9648-AA2A-9DF7C5D0C9A5}"/>
              </a:ext>
            </a:extLst>
          </p:cNvPr>
          <p:cNvCxnSpPr>
            <a:cxnSpLocks/>
          </p:cNvCxnSpPr>
          <p:nvPr userDrawn="1"/>
        </p:nvCxnSpPr>
        <p:spPr>
          <a:xfrm>
            <a:off x="0" y="779929"/>
            <a:ext cx="12330953" cy="0"/>
          </a:xfrm>
          <a:prstGeom prst="line">
            <a:avLst/>
          </a:prstGeom>
          <a:ln w="22225">
            <a:solidFill>
              <a:srgbClr val="8A1E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4738AED0-B833-B740-A1A6-8FB884D59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44689" y="6542087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67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x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8DCCE0FB-1449-C04D-A2C8-31B571FD2B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664" y="62252"/>
            <a:ext cx="11477623" cy="763588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8A1E8C"/>
                </a:solidFill>
                <a:latin typeface="Gill Sans MT" panose="020B0502020104020203" pitchFamily="34" charset="77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55DA172-9204-E448-86CA-58BE00AAF927}"/>
              </a:ext>
            </a:extLst>
          </p:cNvPr>
          <p:cNvCxnSpPr>
            <a:cxnSpLocks/>
          </p:cNvCxnSpPr>
          <p:nvPr userDrawn="1"/>
        </p:nvCxnSpPr>
        <p:spPr>
          <a:xfrm>
            <a:off x="0" y="779929"/>
            <a:ext cx="12192000" cy="0"/>
          </a:xfrm>
          <a:prstGeom prst="line">
            <a:avLst/>
          </a:prstGeom>
          <a:ln w="22225">
            <a:solidFill>
              <a:srgbClr val="8A1E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2B4A9E1E-24F9-484C-90EE-F374475E19F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D8F05BB-BCDA-2848-8D0A-B40FCD9D0E1F}"/>
              </a:ext>
            </a:extLst>
          </p:cNvPr>
          <p:cNvCxnSpPr>
            <a:cxnSpLocks/>
          </p:cNvCxnSpPr>
          <p:nvPr userDrawn="1"/>
        </p:nvCxnSpPr>
        <p:spPr>
          <a:xfrm>
            <a:off x="-12326" y="6542087"/>
            <a:ext cx="12204326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D93EDD30-49CA-9247-AA7F-5372B8A56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190964"/>
            <a:ext cx="11477623" cy="4985999"/>
          </a:xfrm>
        </p:spPr>
        <p:txBody>
          <a:bodyPr/>
          <a:lstStyle>
            <a:lvl1pPr>
              <a:defRPr b="0" i="0">
                <a:latin typeface="Gill Sans MT" panose="020B0502020104020203" pitchFamily="34" charset="77"/>
              </a:defRPr>
            </a:lvl1pPr>
            <a:lvl2pPr>
              <a:defRPr b="0" i="0">
                <a:latin typeface="Gill Sans MT" panose="020B0502020104020203" pitchFamily="34" charset="77"/>
              </a:defRPr>
            </a:lvl2pPr>
            <a:lvl3pPr>
              <a:defRPr b="0" i="0">
                <a:latin typeface="Gill Sans MT" panose="020B0502020104020203" pitchFamily="34" charset="77"/>
              </a:defRPr>
            </a:lvl3pPr>
            <a:lvl4pPr>
              <a:defRPr b="0" i="0">
                <a:latin typeface="Gill Sans MT" panose="020B0502020104020203" pitchFamily="34" charset="77"/>
              </a:defRPr>
            </a:lvl4pPr>
            <a:lvl5pPr>
              <a:defRPr b="0" i="0">
                <a:latin typeface="Gill Sans MT" panose="020B0502020104020203" pitchFamily="34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C72D63F4-4E7A-E845-A4D4-CFED185CA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857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11A78F13-5D96-664D-879B-59FD326507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188" y="264423"/>
            <a:ext cx="11477623" cy="499717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8A1E8C"/>
                </a:solidFill>
                <a:latin typeface="Gill Sans MT" panose="020B0502020104020203" pitchFamily="34" charset="77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F03D3F6-D021-1549-9029-03CC6876BE28}"/>
              </a:ext>
            </a:extLst>
          </p:cNvPr>
          <p:cNvCxnSpPr>
            <a:cxnSpLocks/>
          </p:cNvCxnSpPr>
          <p:nvPr userDrawn="1"/>
        </p:nvCxnSpPr>
        <p:spPr>
          <a:xfrm>
            <a:off x="0" y="779929"/>
            <a:ext cx="12192000" cy="0"/>
          </a:xfrm>
          <a:prstGeom prst="line">
            <a:avLst/>
          </a:prstGeom>
          <a:ln w="22225">
            <a:solidFill>
              <a:srgbClr val="8A1E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1DF4E28E-1425-8E45-A1C4-F102B2B122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930622F-6A7A-B94F-A6E7-27AC5440656D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20389AE-F8FE-FB40-86FA-200F547D0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28E3D3-9206-1143-9C27-950F53E063DD}"/>
              </a:ext>
            </a:extLst>
          </p:cNvPr>
          <p:cNvSpPr/>
          <p:nvPr userDrawn="1"/>
        </p:nvSpPr>
        <p:spPr>
          <a:xfrm>
            <a:off x="330265" y="1140235"/>
            <a:ext cx="837285" cy="1235358"/>
          </a:xfrm>
          <a:prstGeom prst="rect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C3BEF09-838B-A648-8B9E-DE124B37DE84}"/>
              </a:ext>
            </a:extLst>
          </p:cNvPr>
          <p:cNvSpPr/>
          <p:nvPr userDrawn="1"/>
        </p:nvSpPr>
        <p:spPr>
          <a:xfrm>
            <a:off x="1295749" y="1178935"/>
            <a:ext cx="837285" cy="1235358"/>
          </a:xfrm>
          <a:prstGeom prst="rect">
            <a:avLst/>
          </a:prstGeom>
          <a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AC9743-9F24-554A-A8D4-744E3F5FAADC}"/>
              </a:ext>
            </a:extLst>
          </p:cNvPr>
          <p:cNvSpPr/>
          <p:nvPr userDrawn="1"/>
        </p:nvSpPr>
        <p:spPr>
          <a:xfrm>
            <a:off x="2229466" y="1204740"/>
            <a:ext cx="837285" cy="1209553"/>
          </a:xfrm>
          <a:prstGeom prst="rect">
            <a:avLst/>
          </a:prstGeom>
          <a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25000" r="-2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1DC8C6-8266-A847-9715-6C2088100D6F}"/>
              </a:ext>
            </a:extLst>
          </p:cNvPr>
          <p:cNvSpPr/>
          <p:nvPr userDrawn="1"/>
        </p:nvSpPr>
        <p:spPr>
          <a:xfrm>
            <a:off x="3163183" y="1196027"/>
            <a:ext cx="671986" cy="1209553"/>
          </a:xfrm>
          <a:prstGeom prst="rect">
            <a:avLst/>
          </a:prstGeom>
          <a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25000" r="-2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36BCFB5-F22A-8B40-9B0F-5135EE8EEA46}"/>
              </a:ext>
            </a:extLst>
          </p:cNvPr>
          <p:cNvSpPr/>
          <p:nvPr userDrawn="1"/>
        </p:nvSpPr>
        <p:spPr>
          <a:xfrm>
            <a:off x="3931601" y="1259067"/>
            <a:ext cx="671987" cy="1079685"/>
          </a:xfrm>
          <a:prstGeom prst="rect">
            <a:avLst/>
          </a:prstGeom>
          <a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2286E79-8DE0-134C-8358-6D2CD4593C1E}"/>
              </a:ext>
            </a:extLst>
          </p:cNvPr>
          <p:cNvSpPr/>
          <p:nvPr userDrawn="1"/>
        </p:nvSpPr>
        <p:spPr>
          <a:xfrm>
            <a:off x="342517" y="2451490"/>
            <a:ext cx="752010" cy="1333527"/>
          </a:xfrm>
          <a:prstGeom prst="rect">
            <a:avLst/>
          </a:prstGeom>
          <a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25000" r="-2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AB6C62-79E6-244F-9274-3B17E9CB7A21}"/>
              </a:ext>
            </a:extLst>
          </p:cNvPr>
          <p:cNvSpPr/>
          <p:nvPr userDrawn="1"/>
        </p:nvSpPr>
        <p:spPr>
          <a:xfrm>
            <a:off x="1254863" y="2489136"/>
            <a:ext cx="875398" cy="1333514"/>
          </a:xfrm>
          <a:prstGeom prst="rect">
            <a:avLst/>
          </a:prstGeom>
          <a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FF99F9-06DB-5F40-8C19-DCC470CAD306}"/>
              </a:ext>
            </a:extLst>
          </p:cNvPr>
          <p:cNvSpPr/>
          <p:nvPr userDrawn="1"/>
        </p:nvSpPr>
        <p:spPr>
          <a:xfrm>
            <a:off x="2261019" y="2564142"/>
            <a:ext cx="774177" cy="1304159"/>
          </a:xfrm>
          <a:prstGeom prst="rect">
            <a:avLst/>
          </a:prstGeom>
          <a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E37216C-A252-1E4D-BE60-EAA6383FDFBC}"/>
              </a:ext>
            </a:extLst>
          </p:cNvPr>
          <p:cNvSpPr/>
          <p:nvPr userDrawn="1"/>
        </p:nvSpPr>
        <p:spPr>
          <a:xfrm>
            <a:off x="3132632" y="2480858"/>
            <a:ext cx="774178" cy="1304159"/>
          </a:xfrm>
          <a:prstGeom prst="rect">
            <a:avLst/>
          </a:prstGeom>
          <a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6AAE65-41E2-C147-AF8E-19C878BD3464}"/>
              </a:ext>
            </a:extLst>
          </p:cNvPr>
          <p:cNvSpPr/>
          <p:nvPr userDrawn="1"/>
        </p:nvSpPr>
        <p:spPr>
          <a:xfrm>
            <a:off x="4003833" y="2502766"/>
            <a:ext cx="665507" cy="1204152"/>
          </a:xfrm>
          <a:prstGeom prst="rect">
            <a:avLst/>
          </a:prstGeom>
          <a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A4472E6-C0E6-854B-96CC-214871D716E0}"/>
              </a:ext>
            </a:extLst>
          </p:cNvPr>
          <p:cNvSpPr/>
          <p:nvPr userDrawn="1"/>
        </p:nvSpPr>
        <p:spPr>
          <a:xfrm>
            <a:off x="318936" y="3826288"/>
            <a:ext cx="752010" cy="1147888"/>
          </a:xfrm>
          <a:prstGeom prst="rect">
            <a:avLst/>
          </a:prstGeom>
          <a:blipFill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7A3D2A8-05F2-1C40-9E40-5460EF82C174}"/>
              </a:ext>
            </a:extLst>
          </p:cNvPr>
          <p:cNvSpPr/>
          <p:nvPr userDrawn="1"/>
        </p:nvSpPr>
        <p:spPr>
          <a:xfrm>
            <a:off x="1270321" y="3968948"/>
            <a:ext cx="752010" cy="1025130"/>
          </a:xfrm>
          <a:prstGeom prst="rect">
            <a:avLst/>
          </a:prstGeom>
          <a:blipFill rotWithShape="1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69AA80C-4FC6-DA4B-BC30-D033FAEAE366}"/>
              </a:ext>
            </a:extLst>
          </p:cNvPr>
          <p:cNvSpPr/>
          <p:nvPr userDrawn="1"/>
        </p:nvSpPr>
        <p:spPr>
          <a:xfrm>
            <a:off x="2246829" y="3925249"/>
            <a:ext cx="797676" cy="1162830"/>
          </a:xfrm>
          <a:prstGeom prst="rect">
            <a:avLst/>
          </a:prstGeom>
          <a:blipFill rotWithShape="1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2894BF0-B7EC-214B-B6A0-A62CBFAB00CE}"/>
              </a:ext>
            </a:extLst>
          </p:cNvPr>
          <p:cNvSpPr/>
          <p:nvPr userDrawn="1"/>
        </p:nvSpPr>
        <p:spPr>
          <a:xfrm>
            <a:off x="3163183" y="3896357"/>
            <a:ext cx="752010" cy="1159849"/>
          </a:xfrm>
          <a:prstGeom prst="rect">
            <a:avLst/>
          </a:prstGeom>
          <a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4897638-6C53-574D-9592-5B5E832C2956}"/>
              </a:ext>
            </a:extLst>
          </p:cNvPr>
          <p:cNvSpPr/>
          <p:nvPr userDrawn="1"/>
        </p:nvSpPr>
        <p:spPr>
          <a:xfrm>
            <a:off x="4080836" y="3925249"/>
            <a:ext cx="752011" cy="1144718"/>
          </a:xfrm>
          <a:prstGeom prst="rect">
            <a:avLst/>
          </a:prstGeom>
          <a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F8211DE-6C6E-794B-AFC2-163260C20E66}"/>
              </a:ext>
            </a:extLst>
          </p:cNvPr>
          <p:cNvSpPr/>
          <p:nvPr userDrawn="1"/>
        </p:nvSpPr>
        <p:spPr>
          <a:xfrm>
            <a:off x="318935" y="5131110"/>
            <a:ext cx="752011" cy="1121808"/>
          </a:xfrm>
          <a:prstGeom prst="rect">
            <a:avLst/>
          </a:prstGeom>
          <a:blipFill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E1C8A2D-5A94-8844-A548-CB314F26C0DD}"/>
              </a:ext>
            </a:extLst>
          </p:cNvPr>
          <p:cNvSpPr/>
          <p:nvPr userDrawn="1"/>
        </p:nvSpPr>
        <p:spPr>
          <a:xfrm>
            <a:off x="1254863" y="5170733"/>
            <a:ext cx="752011" cy="1041050"/>
          </a:xfrm>
          <a:prstGeom prst="rect">
            <a:avLst/>
          </a:prstGeom>
          <a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BA2806C-FC94-FA4E-AFAD-10DD6B646370}"/>
              </a:ext>
            </a:extLst>
          </p:cNvPr>
          <p:cNvSpPr/>
          <p:nvPr userDrawn="1"/>
        </p:nvSpPr>
        <p:spPr>
          <a:xfrm>
            <a:off x="2190791" y="5170733"/>
            <a:ext cx="752012" cy="1121808"/>
          </a:xfrm>
          <a:prstGeom prst="rect">
            <a:avLst/>
          </a:prstGeom>
          <a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17A08E1-C0A2-2146-B480-7D63745F2BAB}"/>
              </a:ext>
            </a:extLst>
          </p:cNvPr>
          <p:cNvSpPr/>
          <p:nvPr userDrawn="1"/>
        </p:nvSpPr>
        <p:spPr>
          <a:xfrm>
            <a:off x="5628265" y="976388"/>
            <a:ext cx="1074420" cy="1123962"/>
          </a:xfrm>
          <a:prstGeom prst="ellipse">
            <a:avLst/>
          </a:prstGeom>
          <a:solidFill>
            <a:srgbClr val="99CC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E1FEC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C280F98-C03C-4E41-8B30-2F3328F2A871}"/>
              </a:ext>
            </a:extLst>
          </p:cNvPr>
          <p:cNvSpPr/>
          <p:nvPr userDrawn="1"/>
        </p:nvSpPr>
        <p:spPr>
          <a:xfrm>
            <a:off x="6877945" y="1013686"/>
            <a:ext cx="1074420" cy="1123962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C4F4E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4BC936D-834B-994A-8E39-C55E253467BA}"/>
              </a:ext>
            </a:extLst>
          </p:cNvPr>
          <p:cNvSpPr/>
          <p:nvPr userDrawn="1"/>
        </p:nvSpPr>
        <p:spPr>
          <a:xfrm>
            <a:off x="8127625" y="1006995"/>
            <a:ext cx="1074420" cy="1123962"/>
          </a:xfrm>
          <a:prstGeom prst="ellipse">
            <a:avLst/>
          </a:prstGeom>
          <a:solidFill>
            <a:srgbClr val="FFC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314E303-756C-C74D-BB65-18091C9160DF}"/>
              </a:ext>
            </a:extLst>
          </p:cNvPr>
          <p:cNvSpPr/>
          <p:nvPr userDrawn="1"/>
        </p:nvSpPr>
        <p:spPr>
          <a:xfrm>
            <a:off x="9377305" y="1070247"/>
            <a:ext cx="1074420" cy="1123962"/>
          </a:xfrm>
          <a:prstGeom prst="ellipse">
            <a:avLst/>
          </a:prstGeom>
          <a:solidFill>
            <a:srgbClr val="CDC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98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8209A0AF-93D3-3344-9C8A-1637D6D9BA4C}"/>
              </a:ext>
            </a:extLst>
          </p:cNvPr>
          <p:cNvSpPr/>
          <p:nvPr userDrawn="1"/>
        </p:nvSpPr>
        <p:spPr>
          <a:xfrm>
            <a:off x="10626985" y="1058206"/>
            <a:ext cx="1074420" cy="1123962"/>
          </a:xfrm>
          <a:prstGeom prst="ellipse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0161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0FC8594C-23E7-3D4C-8266-37601E6B4EDF}"/>
              </a:ext>
            </a:extLst>
          </p:cNvPr>
          <p:cNvSpPr/>
          <p:nvPr userDrawn="1"/>
        </p:nvSpPr>
        <p:spPr>
          <a:xfrm>
            <a:off x="5608696" y="2511760"/>
            <a:ext cx="1074420" cy="1123962"/>
          </a:xfrm>
          <a:prstGeom prst="ellipse">
            <a:avLst/>
          </a:prstGeom>
          <a:solidFill>
            <a:srgbClr val="FF9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FFE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D9DFFEC-5CB6-C247-8892-78D83DD259DE}"/>
              </a:ext>
            </a:extLst>
          </p:cNvPr>
          <p:cNvSpPr/>
          <p:nvPr userDrawn="1"/>
        </p:nvSpPr>
        <p:spPr>
          <a:xfrm>
            <a:off x="6858376" y="2549058"/>
            <a:ext cx="1074420" cy="1123962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FFCBA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1A84886-B661-C64B-BDB0-C6D549B29215}"/>
              </a:ext>
            </a:extLst>
          </p:cNvPr>
          <p:cNvSpPr/>
          <p:nvPr userDrawn="1"/>
        </p:nvSpPr>
        <p:spPr>
          <a:xfrm>
            <a:off x="8108056" y="2542367"/>
            <a:ext cx="1074420" cy="1123962"/>
          </a:xfrm>
          <a:prstGeom prst="ellipse">
            <a:avLst/>
          </a:prstGeom>
          <a:solidFill>
            <a:srgbClr val="FFF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4752BBF-5DDE-6A4C-9D27-765D26CB25BF}"/>
              </a:ext>
            </a:extLst>
          </p:cNvPr>
          <p:cNvSpPr/>
          <p:nvPr userDrawn="1"/>
        </p:nvSpPr>
        <p:spPr>
          <a:xfrm>
            <a:off x="9357736" y="2605619"/>
            <a:ext cx="1074420" cy="1123962"/>
          </a:xfrm>
          <a:prstGeom prst="ellipse">
            <a:avLst/>
          </a:prstGeom>
          <a:solidFill>
            <a:srgbClr val="01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98BB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AB1395B-6730-CE47-ABCC-D703B9B849ED}"/>
              </a:ext>
            </a:extLst>
          </p:cNvPr>
          <p:cNvSpPr/>
          <p:nvPr userDrawn="1"/>
        </p:nvSpPr>
        <p:spPr>
          <a:xfrm>
            <a:off x="10607416" y="2593578"/>
            <a:ext cx="1074420" cy="1123962"/>
          </a:xfrm>
          <a:prstGeom prst="ellipse">
            <a:avLst/>
          </a:prstGeom>
          <a:solidFill>
            <a:srgbClr val="BDD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sz="5900" dirty="0">
                <a:solidFill>
                  <a:srgbClr val="64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B49CE777-0D89-EC40-A22F-585E0BBD216B}"/>
              </a:ext>
            </a:extLst>
          </p:cNvPr>
          <p:cNvSpPr/>
          <p:nvPr userDrawn="1"/>
        </p:nvSpPr>
        <p:spPr>
          <a:xfrm>
            <a:off x="5608696" y="3900996"/>
            <a:ext cx="1074420" cy="1123962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5800" dirty="0">
                <a:solidFill>
                  <a:srgbClr val="DDFA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CD74F9B4-7FD7-B648-87C9-4FEC4AD6F163}"/>
              </a:ext>
            </a:extLst>
          </p:cNvPr>
          <p:cNvSpPr/>
          <p:nvPr userDrawn="1"/>
        </p:nvSpPr>
        <p:spPr>
          <a:xfrm>
            <a:off x="6858376" y="3938294"/>
            <a:ext cx="1074420" cy="1123962"/>
          </a:xfrm>
          <a:prstGeom prst="ellipse">
            <a:avLst/>
          </a:prstGeom>
          <a:solidFill>
            <a:srgbClr val="99CC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5900" dirty="0">
                <a:solidFill>
                  <a:srgbClr val="E3FF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7C8ADD6-5D2F-2D44-B14C-4D9F1F1C57F9}"/>
              </a:ext>
            </a:extLst>
          </p:cNvPr>
          <p:cNvSpPr/>
          <p:nvPr userDrawn="1"/>
        </p:nvSpPr>
        <p:spPr>
          <a:xfrm>
            <a:off x="8108056" y="3931603"/>
            <a:ext cx="1074420" cy="1123962"/>
          </a:xfrm>
          <a:prstGeom prst="ellips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5900" dirty="0">
                <a:solidFill>
                  <a:srgbClr val="FFD5F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68794FF-F1EC-6C42-8F60-FA7908292FC8}"/>
              </a:ext>
            </a:extLst>
          </p:cNvPr>
          <p:cNvSpPr/>
          <p:nvPr userDrawn="1"/>
        </p:nvSpPr>
        <p:spPr>
          <a:xfrm>
            <a:off x="10607416" y="3982814"/>
            <a:ext cx="1074420" cy="1123962"/>
          </a:xfrm>
          <a:prstGeom prst="ellipse">
            <a:avLst/>
          </a:prstGeom>
          <a:solidFill>
            <a:srgbClr val="CC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900" dirty="0">
                <a:solidFill>
                  <a:srgbClr val="F3D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E39D4C2-00BA-D947-A173-2199CE0EE0A7}"/>
              </a:ext>
            </a:extLst>
          </p:cNvPr>
          <p:cNvSpPr/>
          <p:nvPr userDrawn="1"/>
        </p:nvSpPr>
        <p:spPr>
          <a:xfrm>
            <a:off x="5608696" y="5306662"/>
            <a:ext cx="1074420" cy="1123200"/>
          </a:xfrm>
          <a:prstGeom prst="ellipse">
            <a:avLst/>
          </a:prstGeom>
          <a:solidFill>
            <a:srgbClr val="00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800" dirty="0">
                <a:solidFill>
                  <a:srgbClr val="C6E1D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B272500-8A84-0848-9A53-063A51218FE6}"/>
              </a:ext>
            </a:extLst>
          </p:cNvPr>
          <p:cNvSpPr/>
          <p:nvPr userDrawn="1"/>
        </p:nvSpPr>
        <p:spPr>
          <a:xfrm>
            <a:off x="6858376" y="5343960"/>
            <a:ext cx="1074420" cy="11239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5900" dirty="0">
                <a:solidFill>
                  <a:srgbClr val="BBDD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2043AF6-CE94-4849-BCCC-47D814AF5E77}"/>
              </a:ext>
            </a:extLst>
          </p:cNvPr>
          <p:cNvSpPr/>
          <p:nvPr userDrawn="1"/>
        </p:nvSpPr>
        <p:spPr>
          <a:xfrm>
            <a:off x="9357736" y="3968948"/>
            <a:ext cx="1074420" cy="1123962"/>
          </a:xfrm>
          <a:prstGeom prst="ellipse">
            <a:avLst/>
          </a:prstGeom>
          <a:solidFill>
            <a:srgbClr val="FFC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59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B0F3063-0984-FC48-B40F-618DF11A328E}"/>
              </a:ext>
            </a:extLst>
          </p:cNvPr>
          <p:cNvSpPr/>
          <p:nvPr userDrawn="1"/>
        </p:nvSpPr>
        <p:spPr>
          <a:xfrm>
            <a:off x="8108056" y="5358431"/>
            <a:ext cx="1074420" cy="1123962"/>
          </a:xfrm>
          <a:prstGeom prst="ellipse">
            <a:avLst/>
          </a:prstGeom>
          <a:solidFill>
            <a:srgbClr val="FFF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5800" dirty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765516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11A78F13-5D96-664D-879B-59FD326507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188" y="264423"/>
            <a:ext cx="11477623" cy="499717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8A1E8C"/>
                </a:solidFill>
                <a:latin typeface="Gill Sans MT" panose="020B0502020104020203" pitchFamily="34" charset="77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F03D3F6-D021-1549-9029-03CC6876BE28}"/>
              </a:ext>
            </a:extLst>
          </p:cNvPr>
          <p:cNvCxnSpPr>
            <a:cxnSpLocks/>
          </p:cNvCxnSpPr>
          <p:nvPr userDrawn="1"/>
        </p:nvCxnSpPr>
        <p:spPr>
          <a:xfrm>
            <a:off x="0" y="779929"/>
            <a:ext cx="12192000" cy="0"/>
          </a:xfrm>
          <a:prstGeom prst="line">
            <a:avLst/>
          </a:prstGeom>
          <a:ln w="22225">
            <a:solidFill>
              <a:srgbClr val="8A1E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1DF4E28E-1425-8E45-A1C4-F102B2B122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930622F-6A7A-B94F-A6E7-27AC5440656D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20389AE-F8FE-FB40-86FA-200F547D0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201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height - Heading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11A78F13-5D96-664D-879B-59FD326507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664" y="62252"/>
            <a:ext cx="11477623" cy="763588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8A1E8C"/>
                </a:solidFill>
                <a:latin typeface="Gill Sans MT" panose="020B0502020104020203" pitchFamily="34" charset="77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F03D3F6-D021-1549-9029-03CC6876BE28}"/>
              </a:ext>
            </a:extLst>
          </p:cNvPr>
          <p:cNvCxnSpPr>
            <a:cxnSpLocks/>
          </p:cNvCxnSpPr>
          <p:nvPr userDrawn="1"/>
        </p:nvCxnSpPr>
        <p:spPr>
          <a:xfrm>
            <a:off x="0" y="1829796"/>
            <a:ext cx="12192000" cy="0"/>
          </a:xfrm>
          <a:prstGeom prst="line">
            <a:avLst/>
          </a:prstGeom>
          <a:ln w="22225">
            <a:solidFill>
              <a:srgbClr val="8A1E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1DF4E28E-1425-8E45-A1C4-F102B2B122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930622F-6A7A-B94F-A6E7-27AC5440656D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20389AE-F8FE-FB40-86FA-200F547D0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398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oter no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1DF4E28E-1425-8E45-A1C4-F102B2B122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930622F-6A7A-B94F-A6E7-27AC5440656D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B12529ED-ED8D-924D-8639-4C065FF5E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950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in colour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18C93D8F-4DF7-A340-B19C-BA46D7D496A3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292574195"/>
              </p:ext>
            </p:extLst>
          </p:nvPr>
        </p:nvGraphicFramePr>
        <p:xfrm>
          <a:off x="327819" y="957262"/>
          <a:ext cx="11536362" cy="5268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0D1D736D-B26D-D443-8C57-DBAE800798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664" y="62252"/>
            <a:ext cx="11477623" cy="763588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8A1E8C"/>
                </a:solidFill>
                <a:latin typeface="Gill Sans MT" panose="020B0502020104020203" pitchFamily="34" charset="77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3B66D42-FA97-5240-A918-898F8CA22A54}"/>
              </a:ext>
            </a:extLst>
          </p:cNvPr>
          <p:cNvCxnSpPr>
            <a:cxnSpLocks/>
          </p:cNvCxnSpPr>
          <p:nvPr userDrawn="1"/>
        </p:nvCxnSpPr>
        <p:spPr>
          <a:xfrm>
            <a:off x="0" y="779929"/>
            <a:ext cx="12192000" cy="0"/>
          </a:xfrm>
          <a:prstGeom prst="line">
            <a:avLst/>
          </a:prstGeom>
          <a:ln w="22225">
            <a:solidFill>
              <a:srgbClr val="8A1E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F86D6DF-FB83-7C41-B0A8-1851CA685FA0}"/>
              </a:ext>
            </a:extLst>
          </p:cNvPr>
          <p:cNvSpPr txBox="1"/>
          <p:nvPr userDrawn="1"/>
        </p:nvSpPr>
        <p:spPr>
          <a:xfrm>
            <a:off x="655638" y="1210235"/>
            <a:ext cx="10698162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154FEB-646D-0949-AFAF-6F279DC766B9}"/>
              </a:ext>
            </a:extLst>
          </p:cNvPr>
          <p:cNvSpPr txBox="1"/>
          <p:nvPr userDrawn="1"/>
        </p:nvSpPr>
        <p:spPr>
          <a:xfrm>
            <a:off x="655638" y="2572870"/>
            <a:ext cx="11083644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0D09860-4417-F74A-B671-F290E4AB024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2E6723A-1676-9346-8D45-EC13606099B4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6958549F-EF4D-C941-9EE3-815FC1379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0E80A3-C87E-3D4C-A345-EB93384991BE}"/>
              </a:ext>
            </a:extLst>
          </p:cNvPr>
          <p:cNvSpPr txBox="1"/>
          <p:nvPr userDrawn="1"/>
        </p:nvSpPr>
        <p:spPr>
          <a:xfrm>
            <a:off x="439691" y="4304038"/>
            <a:ext cx="11312618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426C223-C0D0-D04D-AC3C-DE1E14030200}"/>
              </a:ext>
            </a:extLst>
          </p:cNvPr>
          <p:cNvSpPr txBox="1"/>
          <p:nvPr userDrawn="1"/>
        </p:nvSpPr>
        <p:spPr>
          <a:xfrm>
            <a:off x="452718" y="2306170"/>
            <a:ext cx="11312618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954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ullet in colour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18C93D8F-4DF7-A340-B19C-BA46D7D496A3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3240136546"/>
              </p:ext>
            </p:extLst>
          </p:nvPr>
        </p:nvGraphicFramePr>
        <p:xfrm>
          <a:off x="471675" y="1023073"/>
          <a:ext cx="11248649" cy="5268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0D1D736D-B26D-D443-8C57-DBAE800798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664" y="62252"/>
            <a:ext cx="11477623" cy="763588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8A1E8C"/>
                </a:solidFill>
                <a:latin typeface="Gill Sans MT" panose="020B0502020104020203" pitchFamily="34" charset="77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3B66D42-FA97-5240-A918-898F8CA22A54}"/>
              </a:ext>
            </a:extLst>
          </p:cNvPr>
          <p:cNvCxnSpPr>
            <a:cxnSpLocks/>
          </p:cNvCxnSpPr>
          <p:nvPr userDrawn="1"/>
        </p:nvCxnSpPr>
        <p:spPr>
          <a:xfrm>
            <a:off x="0" y="779929"/>
            <a:ext cx="12192000" cy="0"/>
          </a:xfrm>
          <a:prstGeom prst="line">
            <a:avLst/>
          </a:prstGeom>
          <a:ln w="22225">
            <a:solidFill>
              <a:srgbClr val="8A1E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F86D6DF-FB83-7C41-B0A8-1851CA685FA0}"/>
              </a:ext>
            </a:extLst>
          </p:cNvPr>
          <p:cNvSpPr txBox="1"/>
          <p:nvPr userDrawn="1"/>
        </p:nvSpPr>
        <p:spPr>
          <a:xfrm>
            <a:off x="655638" y="1210235"/>
            <a:ext cx="10698162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09B3DD-7700-A24C-B0A9-CE3FC035E2C1}"/>
              </a:ext>
            </a:extLst>
          </p:cNvPr>
          <p:cNvSpPr txBox="1"/>
          <p:nvPr userDrawn="1"/>
        </p:nvSpPr>
        <p:spPr>
          <a:xfrm>
            <a:off x="655638" y="3926540"/>
            <a:ext cx="11083644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EA0ADD-5C9C-0949-BE6E-08CDD6E63127}"/>
              </a:ext>
            </a:extLst>
          </p:cNvPr>
          <p:cNvSpPr txBox="1"/>
          <p:nvPr userDrawn="1"/>
        </p:nvSpPr>
        <p:spPr>
          <a:xfrm>
            <a:off x="426664" y="5280210"/>
            <a:ext cx="11312618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0D09860-4417-F74A-B671-F290E4AB024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2E6723A-1676-9346-8D45-EC13606099B4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6958549F-EF4D-C941-9EE3-815FC1379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5B7B86-C218-9243-8186-FC14F78B86C0}"/>
              </a:ext>
            </a:extLst>
          </p:cNvPr>
          <p:cNvSpPr txBox="1"/>
          <p:nvPr userDrawn="1"/>
        </p:nvSpPr>
        <p:spPr>
          <a:xfrm>
            <a:off x="591669" y="5243256"/>
            <a:ext cx="10977479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8A0586-873A-3A47-A6FC-E31094BB0493}"/>
              </a:ext>
            </a:extLst>
          </p:cNvPr>
          <p:cNvSpPr txBox="1"/>
          <p:nvPr userDrawn="1"/>
        </p:nvSpPr>
        <p:spPr>
          <a:xfrm>
            <a:off x="591669" y="3411083"/>
            <a:ext cx="10944693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31CBC0-D6E8-894D-9F4C-341FE2BA5CFE}"/>
              </a:ext>
            </a:extLst>
          </p:cNvPr>
          <p:cNvSpPr txBox="1"/>
          <p:nvPr userDrawn="1"/>
        </p:nvSpPr>
        <p:spPr>
          <a:xfrm>
            <a:off x="591669" y="1469248"/>
            <a:ext cx="11083644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559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in colour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18C93D8F-4DF7-A340-B19C-BA46D7D496A3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250429507"/>
              </p:ext>
            </p:extLst>
          </p:nvPr>
        </p:nvGraphicFramePr>
        <p:xfrm>
          <a:off x="887896" y="1019456"/>
          <a:ext cx="11083644" cy="5206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0D1D736D-B26D-D443-8C57-DBAE800798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6664" y="62252"/>
            <a:ext cx="11477623" cy="763588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8A1E8C"/>
                </a:solidFill>
                <a:latin typeface="Gill Sans MT" panose="020B0502020104020203" pitchFamily="34" charset="77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3B66D42-FA97-5240-A918-898F8CA22A54}"/>
              </a:ext>
            </a:extLst>
          </p:cNvPr>
          <p:cNvCxnSpPr>
            <a:cxnSpLocks/>
          </p:cNvCxnSpPr>
          <p:nvPr userDrawn="1"/>
        </p:nvCxnSpPr>
        <p:spPr>
          <a:xfrm>
            <a:off x="0" y="779929"/>
            <a:ext cx="12330953" cy="0"/>
          </a:xfrm>
          <a:prstGeom prst="line">
            <a:avLst/>
          </a:prstGeom>
          <a:ln w="22225">
            <a:solidFill>
              <a:srgbClr val="8A1E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F86D6DF-FB83-7C41-B0A8-1851CA685FA0}"/>
              </a:ext>
            </a:extLst>
          </p:cNvPr>
          <p:cNvSpPr txBox="1"/>
          <p:nvPr userDrawn="1"/>
        </p:nvSpPr>
        <p:spPr>
          <a:xfrm>
            <a:off x="655638" y="1210235"/>
            <a:ext cx="10436432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154FEB-646D-0949-AFAF-6F279DC766B9}"/>
              </a:ext>
            </a:extLst>
          </p:cNvPr>
          <p:cNvSpPr txBox="1"/>
          <p:nvPr userDrawn="1"/>
        </p:nvSpPr>
        <p:spPr>
          <a:xfrm>
            <a:off x="655638" y="2572870"/>
            <a:ext cx="10648466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09B3DD-7700-A24C-B0A9-CE3FC035E2C1}"/>
              </a:ext>
            </a:extLst>
          </p:cNvPr>
          <p:cNvSpPr txBox="1"/>
          <p:nvPr userDrawn="1"/>
        </p:nvSpPr>
        <p:spPr>
          <a:xfrm>
            <a:off x="655638" y="3926540"/>
            <a:ext cx="11083644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EA0ADD-5C9C-0949-BE6E-08CDD6E63127}"/>
              </a:ext>
            </a:extLst>
          </p:cNvPr>
          <p:cNvSpPr txBox="1"/>
          <p:nvPr userDrawn="1"/>
        </p:nvSpPr>
        <p:spPr>
          <a:xfrm>
            <a:off x="426664" y="5280210"/>
            <a:ext cx="11312618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0D09860-4417-F74A-B671-F290E4AB024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2E6723A-1676-9346-8D45-EC13606099B4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6958549F-EF4D-C941-9EE3-815FC1379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612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in colour 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18C93D8F-4DF7-A340-B19C-BA46D7D496A3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3169072174"/>
              </p:ext>
            </p:extLst>
          </p:nvPr>
        </p:nvGraphicFramePr>
        <p:xfrm>
          <a:off x="630236" y="517525"/>
          <a:ext cx="11536362" cy="5268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F86D6DF-FB83-7C41-B0A8-1851CA685FA0}"/>
              </a:ext>
            </a:extLst>
          </p:cNvPr>
          <p:cNvSpPr txBox="1"/>
          <p:nvPr userDrawn="1"/>
        </p:nvSpPr>
        <p:spPr>
          <a:xfrm>
            <a:off x="630236" y="803835"/>
            <a:ext cx="10698162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154FEB-646D-0949-AFAF-6F279DC766B9}"/>
              </a:ext>
            </a:extLst>
          </p:cNvPr>
          <p:cNvSpPr txBox="1"/>
          <p:nvPr userDrawn="1"/>
        </p:nvSpPr>
        <p:spPr>
          <a:xfrm>
            <a:off x="630236" y="2166470"/>
            <a:ext cx="11083644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09B3DD-7700-A24C-B0A9-CE3FC035E2C1}"/>
              </a:ext>
            </a:extLst>
          </p:cNvPr>
          <p:cNvSpPr txBox="1"/>
          <p:nvPr userDrawn="1"/>
        </p:nvSpPr>
        <p:spPr>
          <a:xfrm>
            <a:off x="630236" y="3520140"/>
            <a:ext cx="11083644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EA0ADD-5C9C-0949-BE6E-08CDD6E63127}"/>
              </a:ext>
            </a:extLst>
          </p:cNvPr>
          <p:cNvSpPr txBox="1"/>
          <p:nvPr userDrawn="1"/>
        </p:nvSpPr>
        <p:spPr>
          <a:xfrm>
            <a:off x="401262" y="4873810"/>
            <a:ext cx="11312618" cy="59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A2F0C04-B4EA-C04F-9CDE-810D738EBF6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899FEA5-1E5F-1940-B673-73F09DE6F67C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B4CC4558-EF47-504E-914F-899CCB34E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1026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with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18C93D8F-4DF7-A340-B19C-BA46D7D496A3}"/>
              </a:ext>
            </a:extLst>
          </p:cNvPr>
          <p:cNvGraphicFramePr>
            <a:graphicFrameLocks/>
          </p:cNvGraphicFramePr>
          <p:nvPr userDrawn="1"/>
        </p:nvGraphicFramePr>
        <p:xfrm>
          <a:off x="327819" y="625662"/>
          <a:ext cx="11536362" cy="5268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D3F06471-EE1D-EA46-849B-74CEE00FFF9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CC616B4-C711-3D49-AA82-2DA0806511B9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9382C84-159D-3E4C-9EA3-936A958B5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7353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ot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A31BEC29-EEC4-9E4A-BB97-8D767DFFA3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8930" y="6615796"/>
            <a:ext cx="1503403" cy="217706"/>
          </a:xfrm>
          <a:prstGeom prst="rect">
            <a:avLst/>
          </a:prstGeom>
          <a:ln w="1270">
            <a:solidFill>
              <a:srgbClr val="8B1D8C"/>
            </a:solidFill>
          </a:ln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916A393-60E2-174D-A184-9392F16984C4}"/>
              </a:ext>
            </a:extLst>
          </p:cNvPr>
          <p:cNvCxnSpPr>
            <a:cxnSpLocks/>
          </p:cNvCxnSpPr>
          <p:nvPr userDrawn="1"/>
        </p:nvCxnSpPr>
        <p:spPr>
          <a:xfrm>
            <a:off x="0" y="6542087"/>
            <a:ext cx="12192000" cy="0"/>
          </a:xfrm>
          <a:prstGeom prst="line">
            <a:avLst/>
          </a:prstGeom>
          <a:ln w="22225">
            <a:solidFill>
              <a:srgbClr val="8A1E8C">
                <a:alpha val="6078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8476DA34-450D-254E-AA68-AF0A4E20C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752010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8A1E8C"/>
                </a:solidFill>
              </a:defRPr>
            </a:lvl1pPr>
          </a:lstStyle>
          <a:p>
            <a:fld id="{BE1D68F7-0FA5-2E4E-B804-21819DF2DF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5796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200E2-1261-4E1D-9AB5-92755D320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4EC81-E21E-450C-AF2D-F28B3CBD7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3B98B-1C6D-411E-AB13-0DD1437C5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6935CA-8E67-4140-93A5-715C70C4A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0D8DE-78E9-4F59-84C6-EC5A83263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2F5E5-D6C8-4A14-A46F-63538AD5F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7079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9C163B-3D1E-4B8B-9DC0-2D55B8341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00A80F-55C5-4FA5-AB73-D6647ABAF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CD826-2CC8-4CC7-B5B5-1998E7364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2F5E5-D6C8-4A14-A46F-63538AD5F8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651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C4809A-6AFD-A847-B7BD-1370EE444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A26A9F-5578-AE4D-A44D-96DCCE6FD9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CE104-24B1-7744-B62E-F35D316037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BF242-A71A-734F-AF58-3FB7D78B3D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57275-6313-9447-AF0B-D4DE5D8B2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D830E-A037-E840-8E8B-0B22FCCFE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11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51" r:id="rId2"/>
    <p:sldLayoutId id="2147483660" r:id="rId3"/>
    <p:sldLayoutId id="2147483668" r:id="rId4"/>
    <p:sldLayoutId id="2147483685" r:id="rId5"/>
    <p:sldLayoutId id="2147483684" r:id="rId6"/>
    <p:sldLayoutId id="2147483678" r:id="rId7"/>
    <p:sldLayoutId id="2147483674" r:id="rId8"/>
    <p:sldLayoutId id="2147483682" r:id="rId9"/>
    <p:sldLayoutId id="2147483681" r:id="rId10"/>
    <p:sldLayoutId id="2147483676" r:id="rId11"/>
    <p:sldLayoutId id="2147483677" r:id="rId12"/>
    <p:sldLayoutId id="2147483673" r:id="rId13"/>
    <p:sldLayoutId id="2147483686" r:id="rId14"/>
    <p:sldLayoutId id="214748368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61C85BD-41E5-4758-B8E8-006B09D911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3929" y="2993402"/>
            <a:ext cx="5755574" cy="2512973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chemeClr val="bg1">
                    <a:lumMod val="65000"/>
                  </a:schemeClr>
                </a:solidFill>
                <a:latin typeface="Gill Sans Nova" panose="020B0602020104020203" pitchFamily="34" charset="0"/>
              </a:rPr>
              <a:t>Could more have been done to stop the spread of the Fire?</a:t>
            </a:r>
          </a:p>
          <a:p>
            <a:endParaRPr lang="en-GB" sz="4400" b="1" dirty="0">
              <a:solidFill>
                <a:schemeClr val="bg1">
                  <a:lumMod val="65000"/>
                </a:schemeClr>
              </a:solidFill>
              <a:latin typeface="Gill Sans Nova" panose="020B06020201040202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A7397-D092-441E-84BE-8683746BF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09955" y="2065620"/>
            <a:ext cx="6408516" cy="895125"/>
          </a:xfrm>
        </p:spPr>
        <p:txBody>
          <a:bodyPr>
            <a:normAutofit fontScale="90000"/>
          </a:bodyPr>
          <a:lstStyle/>
          <a:p>
            <a:r>
              <a:rPr lang="en-GB" sz="6700" dirty="0">
                <a:latin typeface="Gill Sans Nova" panose="020B0602020104020203" pitchFamily="34" charset="0"/>
              </a:rPr>
              <a:t>KQ4</a:t>
            </a:r>
            <a:endParaRPr lang="en-GB" dirty="0">
              <a:latin typeface="Gill Sans MT" panose="020B0502020104020203" pitchFamily="34" charset="77"/>
            </a:endParaRPr>
          </a:p>
        </p:txBody>
      </p:sp>
      <p:pic>
        <p:nvPicPr>
          <p:cNvPr id="4" name="Picture 2" descr="The Great Fire TV show set to explode onto television screens | Daily Mail  Online">
            <a:extLst>
              <a:ext uri="{FF2B5EF4-FFF2-40B4-BE49-F238E27FC236}">
                <a16:creationId xmlns:a16="http://schemas.microsoft.com/office/drawing/2014/main" id="{ABBBC808-C8D6-6840-A4BF-F8A5F7A767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633"/>
          <a:stretch/>
        </p:blipFill>
        <p:spPr bwMode="auto">
          <a:xfrm>
            <a:off x="76397" y="2065620"/>
            <a:ext cx="6541565" cy="404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724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5FA69-BBB3-493B-BF80-F5AE2ABB9F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639763"/>
            <a:ext cx="3378200" cy="3683000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Gill Sans Nova" panose="020B0602020104020203" pitchFamily="34" charset="0"/>
              </a:rPr>
              <a:t>Fire hooks</a:t>
            </a:r>
          </a:p>
        </p:txBody>
      </p:sp>
      <p:pic>
        <p:nvPicPr>
          <p:cNvPr id="4098" name="Picture 2" descr="Woodcut image showing how firehooks are used to help tear down buildings to stop fires from spreading, as seen during a fire at Tiverton in Devon, England, 1612">
            <a:extLst>
              <a:ext uri="{FF2B5EF4-FFF2-40B4-BE49-F238E27FC236}">
                <a16:creationId xmlns:a16="http://schemas.microsoft.com/office/drawing/2014/main" id="{CDF21497-2078-4303-B3C5-51F919289E68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23" r="10648" b="1"/>
          <a:stretch/>
        </p:blipFill>
        <p:spPr bwMode="auto">
          <a:xfrm>
            <a:off x="2445740" y="95002"/>
            <a:ext cx="7048005" cy="641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6A15AA5-D00E-2D4B-BCFC-F918FF927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572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61A764-8422-4BF2-B7EE-4D1A4A919E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848" y="105603"/>
            <a:ext cx="10868025" cy="632206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ABA56D-0ECA-3241-83EB-6E5054978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731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1CBA4-DE23-44AA-9C03-38626D9E056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26113" y="3813175"/>
            <a:ext cx="6465887" cy="15160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Fire squirts</a:t>
            </a:r>
          </a:p>
        </p:txBody>
      </p:sp>
      <p:pic>
        <p:nvPicPr>
          <p:cNvPr id="1026" name="Picture 2" descr="Great Fire of London | Pocketmags.com">
            <a:extLst>
              <a:ext uri="{FF2B5EF4-FFF2-40B4-BE49-F238E27FC236}">
                <a16:creationId xmlns:a16="http://schemas.microsoft.com/office/drawing/2014/main" id="{8850603C-6DBB-4A37-AFD7-9BE9717615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30559" y="1316794"/>
            <a:ext cx="7217085" cy="300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Fighting The Great Fire Of London (TWO pages) by Peter Jackson at the  Illustration Art Gallery">
            <a:extLst>
              <a:ext uri="{FF2B5EF4-FFF2-40B4-BE49-F238E27FC236}">
                <a16:creationId xmlns:a16="http://schemas.microsoft.com/office/drawing/2014/main" id="{21DF9006-212B-4253-91CF-0D8312953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428" y="76234"/>
            <a:ext cx="4762500" cy="631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32C288E-9BA2-E04C-84F4-E1C68D3A6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832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© Museum of London">
            <a:extLst>
              <a:ext uri="{FF2B5EF4-FFF2-40B4-BE49-F238E27FC236}">
                <a16:creationId xmlns:a16="http://schemas.microsoft.com/office/drawing/2014/main" id="{E52A202C-1139-4751-B4F2-8AF08AF51459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79030" y="1487286"/>
            <a:ext cx="3525837" cy="47212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7886C1-6D3E-4488-B1AF-3FF318F566A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203325"/>
            <a:ext cx="2670175" cy="1781175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  <a:latin typeface="Gill Sans Nova" panose="020B0602020104020203" pitchFamily="34" charset="0"/>
              </a:rPr>
              <a:t>Leather water buckets</a:t>
            </a:r>
          </a:p>
        </p:txBody>
      </p:sp>
      <p:pic>
        <p:nvPicPr>
          <p:cNvPr id="2052" name="Picture 4" descr="Leather bucket">
            <a:extLst>
              <a:ext uri="{FF2B5EF4-FFF2-40B4-BE49-F238E27FC236}">
                <a16:creationId xmlns:a16="http://schemas.microsoft.com/office/drawing/2014/main" id="{D8399818-80E6-4A2E-A678-315FB2B4D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0175" y="769710"/>
            <a:ext cx="4429579" cy="442957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048291-253A-3545-AB3B-824C21B86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399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24550-6C23-4ACB-957F-0D4DCF95349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023949" y="2402402"/>
            <a:ext cx="4086225" cy="2889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dirty="0">
                <a:latin typeface="Gill Sans Nova" panose="020B0602020104020203" pitchFamily="34" charset="0"/>
              </a:rPr>
              <a:t>Fire engines</a:t>
            </a:r>
          </a:p>
        </p:txBody>
      </p:sp>
      <p:pic>
        <p:nvPicPr>
          <p:cNvPr id="5124" name="Picture 4" descr="Pin on Medieval/RPG">
            <a:extLst>
              <a:ext uri="{FF2B5EF4-FFF2-40B4-BE49-F238E27FC236}">
                <a16:creationId xmlns:a16="http://schemas.microsoft.com/office/drawing/2014/main" id="{BA872DCF-5ED9-4D54-80E1-4876CB24DC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" y="10"/>
            <a:ext cx="6678720" cy="651670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4D72E4-1D89-4258-90CF-B40F3634B4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1147" y="0"/>
            <a:ext cx="6800851" cy="371475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92ADDF-7F02-6547-8DA1-AA852B8DC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839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88A23-367A-4F9B-94DD-F58F907633A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26113" y="3813175"/>
            <a:ext cx="6465887" cy="15160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rgbClr val="FFFFFF"/>
                </a:solidFill>
                <a:latin typeface="Gill Sans Nova" panose="020B0602020104020203" pitchFamily="34" charset="0"/>
              </a:rPr>
              <a:t>Gunpowder kegs</a:t>
            </a:r>
          </a:p>
        </p:txBody>
      </p:sp>
      <p:pic>
        <p:nvPicPr>
          <p:cNvPr id="2050" name="Picture 2" descr="Historic Royal Palaces and Andrew McGuinness launch Gunpowder Plot  experience">
            <a:extLst>
              <a:ext uri="{FF2B5EF4-FFF2-40B4-BE49-F238E27FC236}">
                <a16:creationId xmlns:a16="http://schemas.microsoft.com/office/drawing/2014/main" id="{AD07D1D7-851F-4AE1-8577-D8F01FBE52D0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18954" y="199496"/>
            <a:ext cx="7216775" cy="300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at is gunpowder? Gunpowder was the first explosive. It is also known as  black powder.">
            <a:extLst>
              <a:ext uri="{FF2B5EF4-FFF2-40B4-BE49-F238E27FC236}">
                <a16:creationId xmlns:a16="http://schemas.microsoft.com/office/drawing/2014/main" id="{D6252732-FA3E-4FE9-A6C1-C9E1880E18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6271" y="199496"/>
            <a:ext cx="4160452" cy="621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8207C46-B55A-DA4B-83A4-6C54A71F0803}"/>
              </a:ext>
            </a:extLst>
          </p:cNvPr>
          <p:cNvSpPr txBox="1">
            <a:spLocks/>
          </p:cNvSpPr>
          <p:nvPr/>
        </p:nvSpPr>
        <p:spPr>
          <a:xfrm>
            <a:off x="6915943" y="2207155"/>
            <a:ext cx="4086225" cy="2889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>
                <a:latin typeface="Gill Sans Nova" panose="020B0602020104020203" pitchFamily="34" charset="0"/>
              </a:rPr>
              <a:t>Gunpowder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94F14C-3E92-A94E-9A5F-EBE9ED402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869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313B5-653E-4A82-B80A-110A9D166B5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121972" y="661987"/>
            <a:ext cx="4645025" cy="2889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b="1" dirty="0">
                <a:latin typeface="Gill Sans MT" panose="020B0502020104020203" pitchFamily="34" charset="77"/>
              </a:rPr>
              <a:t>What WAS done?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F936F-2571-43B2-9468-EC428D40BAB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121972" y="3669563"/>
            <a:ext cx="4645025" cy="1147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000" dirty="0">
                <a:latin typeface="Gill Sans Nova" panose="020B0602020104020203" pitchFamily="34" charset="0"/>
              </a:rPr>
              <a:t>King Charles</a:t>
            </a:r>
          </a:p>
        </p:txBody>
      </p:sp>
      <p:pic>
        <p:nvPicPr>
          <p:cNvPr id="3074" name="Picture 2" descr="Charles II - History Learning Site">
            <a:extLst>
              <a:ext uri="{FF2B5EF4-FFF2-40B4-BE49-F238E27FC236}">
                <a16:creationId xmlns:a16="http://schemas.microsoft.com/office/drawing/2014/main" id="{F997DDF3-2D47-49D5-8161-ADB6E7E945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 bwMode="auto">
          <a:xfrm>
            <a:off x="20" y="10"/>
            <a:ext cx="5701715" cy="6490942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E0D5EF-F0CF-3B48-93C8-CDCAFDB73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871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amuel Pepys - Wikipedia">
            <a:extLst>
              <a:ext uri="{FF2B5EF4-FFF2-40B4-BE49-F238E27FC236}">
                <a16:creationId xmlns:a16="http://schemas.microsoft.com/office/drawing/2014/main" id="{FF362579-2F9D-4413-8184-74D03C817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7825" y="100418"/>
            <a:ext cx="5416350" cy="63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2CBC91-6B47-4B6B-AEDF-A368B6BF9BF4}"/>
              </a:ext>
            </a:extLst>
          </p:cNvPr>
          <p:cNvSpPr txBox="1"/>
          <p:nvPr/>
        </p:nvSpPr>
        <p:spPr>
          <a:xfrm>
            <a:off x="4767523" y="120662"/>
            <a:ext cx="36883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Gill Sans Nova" panose="020B0602020104020203" pitchFamily="34" charset="0"/>
              </a:rPr>
              <a:t>Samuel Pepys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E9E7B59-B591-B74F-88BF-4E41C68A2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780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29562C-CD51-41C4-8C36-60786D298D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8642" y="138896"/>
            <a:ext cx="10199904" cy="63797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FDE293-821B-41B5-8B61-D3497F84143B}"/>
              </a:ext>
            </a:extLst>
          </p:cNvPr>
          <p:cNvSpPr txBox="1"/>
          <p:nvPr/>
        </p:nvSpPr>
        <p:spPr>
          <a:xfrm>
            <a:off x="1419225" y="523875"/>
            <a:ext cx="36232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Gill Sans Nova" panose="020B0602020104020203" pitchFamily="34" charset="0"/>
              </a:rPr>
              <a:t>Thomas </a:t>
            </a:r>
            <a:r>
              <a:rPr lang="en-GB" sz="3600" b="1" dirty="0" err="1">
                <a:solidFill>
                  <a:schemeClr val="bg1"/>
                </a:solidFill>
                <a:latin typeface="Gill Sans Nova" panose="020B0602020104020203" pitchFamily="34" charset="0"/>
              </a:rPr>
              <a:t>Farriner</a:t>
            </a:r>
            <a:r>
              <a:rPr lang="en-GB" sz="3600" b="1" dirty="0">
                <a:solidFill>
                  <a:schemeClr val="bg1"/>
                </a:solidFill>
                <a:latin typeface="Gill Sans Nova" panose="020B0602020104020203" pitchFamily="34" charset="0"/>
              </a:rPr>
              <a:t>, the baker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5C67D5-5B22-A946-B061-9C2617D52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810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>
            <a:extLst>
              <a:ext uri="{FF2B5EF4-FFF2-40B4-BE49-F238E27FC236}">
                <a16:creationId xmlns:a16="http://schemas.microsoft.com/office/drawing/2014/main" id="{98236198-732D-4A8C-BAA9-7CC44C206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0479" y="144887"/>
            <a:ext cx="5055192" cy="631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1C5E9E-6BBC-45A1-9A78-E98C0A0F9E68}"/>
              </a:ext>
            </a:extLst>
          </p:cNvPr>
          <p:cNvSpPr txBox="1"/>
          <p:nvPr/>
        </p:nvSpPr>
        <p:spPr>
          <a:xfrm>
            <a:off x="4285982" y="284086"/>
            <a:ext cx="40790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Gill Sans Nova" panose="020B0602020104020203" pitchFamily="34" charset="0"/>
              </a:rPr>
              <a:t>The Duke of York, the king’s brother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4245ACE-01A6-6A41-A34F-F5259A4A7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693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EE577C-F386-4E04-90D8-920B6F85A5B0}"/>
              </a:ext>
            </a:extLst>
          </p:cNvPr>
          <p:cNvSpPr txBox="1"/>
          <p:nvPr/>
        </p:nvSpPr>
        <p:spPr>
          <a:xfrm>
            <a:off x="1038333" y="1352232"/>
            <a:ext cx="4524973" cy="37422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latin typeface="Gill Sans Nova" panose="020B0602020104020203" pitchFamily="34" charset="0"/>
                <a:ea typeface="+mj-ea"/>
                <a:cs typeface="+mj-cs"/>
              </a:rPr>
              <a:t>The people who left the city and didn’t stay to help fight the fire</a:t>
            </a:r>
          </a:p>
        </p:txBody>
      </p:sp>
      <p:pic>
        <p:nvPicPr>
          <p:cNvPr id="9222" name="Picture 6" descr="The Great Fire of London and the single spark that left 100,000 people  homeless - Mirror Online">
            <a:extLst>
              <a:ext uri="{FF2B5EF4-FFF2-40B4-BE49-F238E27FC236}">
                <a16:creationId xmlns:a16="http://schemas.microsoft.com/office/drawing/2014/main" id="{47C43290-F51B-4F80-B57F-821DC87D43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21086" y="164246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B9C5230-0E6A-3543-8D9D-4E1B6C9C7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047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BDAD49-3F56-4A69-8F2B-3986A2FA5A91}"/>
              </a:ext>
            </a:extLst>
          </p:cNvPr>
          <p:cNvSpPr txBox="1"/>
          <p:nvPr/>
        </p:nvSpPr>
        <p:spPr>
          <a:xfrm>
            <a:off x="0" y="88777"/>
            <a:ext cx="6024979" cy="34163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9D6BF4-6ABF-4DA4-8B2B-3426A691A27A}"/>
              </a:ext>
            </a:extLst>
          </p:cNvPr>
          <p:cNvSpPr txBox="1"/>
          <p:nvPr/>
        </p:nvSpPr>
        <p:spPr>
          <a:xfrm>
            <a:off x="6024978" y="85966"/>
            <a:ext cx="6254107" cy="333627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832E2B-46A3-4965-97D1-A4B208BA38F3}"/>
              </a:ext>
            </a:extLst>
          </p:cNvPr>
          <p:cNvSpPr txBox="1"/>
          <p:nvPr/>
        </p:nvSpPr>
        <p:spPr>
          <a:xfrm>
            <a:off x="1" y="3538790"/>
            <a:ext cx="6096000" cy="3230433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44E197-866F-4929-97E6-5E088EB32868}"/>
              </a:ext>
            </a:extLst>
          </p:cNvPr>
          <p:cNvSpPr txBox="1"/>
          <p:nvPr/>
        </p:nvSpPr>
        <p:spPr>
          <a:xfrm>
            <a:off x="6096000" y="3422246"/>
            <a:ext cx="6183085" cy="334697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1DFAD7-AD59-48EE-BEF0-61FC4425E223}"/>
              </a:ext>
            </a:extLst>
          </p:cNvPr>
          <p:cNvSpPr txBox="1"/>
          <p:nvPr/>
        </p:nvSpPr>
        <p:spPr>
          <a:xfrm>
            <a:off x="748683" y="861134"/>
            <a:ext cx="49774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Nova" panose="020B0602020104020203" pitchFamily="34" charset="0"/>
              </a:rPr>
              <a:t>The Mayor </a:t>
            </a:r>
            <a:r>
              <a:rPr lang="en-GB" sz="2800" b="1" dirty="0">
                <a:latin typeface="Gill Sans Nova" panose="020B0602020104020203" pitchFamily="34" charset="0"/>
              </a:rPr>
              <a:t>Thomas </a:t>
            </a:r>
            <a:r>
              <a:rPr lang="en-GB" sz="2800" b="1" dirty="0" err="1">
                <a:latin typeface="Gill Sans Nova" panose="020B0602020104020203" pitchFamily="34" charset="0"/>
              </a:rPr>
              <a:t>Bludworth</a:t>
            </a:r>
            <a:r>
              <a:rPr lang="en-GB" sz="2800" b="1" dirty="0">
                <a:latin typeface="Gill Sans Nova" panose="020B0602020104020203" pitchFamily="34" charset="0"/>
              </a:rPr>
              <a:t> </a:t>
            </a:r>
            <a:r>
              <a:rPr lang="en-GB" sz="2800" dirty="0">
                <a:latin typeface="Gill Sans Nova" panose="020B0602020104020203" pitchFamily="34" charset="0"/>
              </a:rPr>
              <a:t>was most to blame because he didn’t take it seriously at the start and then he didn’t order enough houses to be pulled down.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3334AF-B3CD-4B0F-86A6-EB0F0B9168E6}"/>
              </a:ext>
            </a:extLst>
          </p:cNvPr>
          <p:cNvSpPr txBox="1"/>
          <p:nvPr/>
        </p:nvSpPr>
        <p:spPr>
          <a:xfrm>
            <a:off x="7217546" y="861134"/>
            <a:ext cx="34606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It was just a terrible </a:t>
            </a:r>
            <a:r>
              <a:rPr lang="en-GB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accident</a:t>
            </a:r>
            <a:r>
              <a:rPr lang="en-GB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. Nobody could have stopped it spreading so quickly</a:t>
            </a:r>
          </a:p>
          <a:p>
            <a:endParaRPr lang="en-GB" sz="2800" dirty="0">
              <a:solidFill>
                <a:schemeClr val="accent2">
                  <a:lumMod val="20000"/>
                  <a:lumOff val="80000"/>
                </a:schemeClr>
              </a:solidFill>
              <a:latin typeface="Gill Sans Nova" panose="020B0602020104020203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E2242CB-F441-412B-A70D-EBC3389F358F}"/>
              </a:ext>
            </a:extLst>
          </p:cNvPr>
          <p:cNvSpPr txBox="1"/>
          <p:nvPr/>
        </p:nvSpPr>
        <p:spPr>
          <a:xfrm>
            <a:off x="1331649" y="4216893"/>
            <a:ext cx="37552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The </a:t>
            </a:r>
            <a:r>
              <a:rPr lang="en-GB" sz="28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people</a:t>
            </a:r>
            <a:r>
              <a:rPr lang="en-GB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 themselves didn’t do enough to stop the fire. They were too worried about saving their own things.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F8AEE2-7507-4288-9A6D-94A0C07041C4}"/>
              </a:ext>
            </a:extLst>
          </p:cNvPr>
          <p:cNvSpPr txBox="1"/>
          <p:nvPr/>
        </p:nvSpPr>
        <p:spPr>
          <a:xfrm>
            <a:off x="7285606" y="4001449"/>
            <a:ext cx="357474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2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The </a:t>
            </a:r>
            <a:r>
              <a:rPr lang="en-GB" sz="28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baker</a:t>
            </a:r>
            <a:r>
              <a:rPr lang="en-GB" sz="2800" dirty="0">
                <a:solidFill>
                  <a:schemeClr val="tx2">
                    <a:lumMod val="20000"/>
                    <a:lumOff val="80000"/>
                  </a:schemeClr>
                </a:solidFill>
                <a:latin typeface="Gill Sans Nova" panose="020B0602020104020203" pitchFamily="34" charset="0"/>
              </a:rPr>
              <a:t> for not putting out his fire properly and letting the spark from his ovens set light to the nearby wood</a:t>
            </a:r>
            <a:r>
              <a:rPr lang="en-GB" sz="2800" dirty="0">
                <a:latin typeface="Gill Sans Nova" panose="020B0602020104020203" pitchFamily="34" charset="0"/>
              </a:rPr>
              <a:t>.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346CCE5-9152-4966-A240-37B78138F0E6}"/>
              </a:ext>
            </a:extLst>
          </p:cNvPr>
          <p:cNvSpPr/>
          <p:nvPr/>
        </p:nvSpPr>
        <p:spPr>
          <a:xfrm>
            <a:off x="4909350" y="2677016"/>
            <a:ext cx="2376255" cy="140053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Gill Sans Nova" panose="020B0602020104020203" pitchFamily="34" charset="0"/>
              </a:rPr>
              <a:t>Who was to blame?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AB47B16-74A9-6E48-B6D3-9BAC6BEC3C6F}"/>
              </a:ext>
            </a:extLst>
          </p:cNvPr>
          <p:cNvSpPr/>
          <p:nvPr/>
        </p:nvSpPr>
        <p:spPr>
          <a:xfrm>
            <a:off x="10968368" y="3561593"/>
            <a:ext cx="862403" cy="930988"/>
          </a:xfrm>
          <a:prstGeom prst="ellipse">
            <a:avLst/>
          </a:prstGeom>
          <a:solidFill>
            <a:srgbClr val="CDC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98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489FB13-F146-C147-98B0-30B3FAD247AF}"/>
              </a:ext>
            </a:extLst>
          </p:cNvPr>
          <p:cNvSpPr/>
          <p:nvPr/>
        </p:nvSpPr>
        <p:spPr>
          <a:xfrm>
            <a:off x="257229" y="3728851"/>
            <a:ext cx="882802" cy="910675"/>
          </a:xfrm>
          <a:prstGeom prst="ellipse">
            <a:avLst/>
          </a:prstGeom>
          <a:solidFill>
            <a:srgbClr val="FFC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F8299AA-C02A-724D-8EC3-A6CE45A78D5A}"/>
              </a:ext>
            </a:extLst>
          </p:cNvPr>
          <p:cNvSpPr/>
          <p:nvPr/>
        </p:nvSpPr>
        <p:spPr>
          <a:xfrm>
            <a:off x="66580" y="88777"/>
            <a:ext cx="914404" cy="964470"/>
          </a:xfrm>
          <a:prstGeom prst="ellipse">
            <a:avLst/>
          </a:prstGeom>
          <a:solidFill>
            <a:srgbClr val="99CC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E1FEC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F2C76E4-3272-8544-B04B-3F24224C07A8}"/>
              </a:ext>
            </a:extLst>
          </p:cNvPr>
          <p:cNvSpPr/>
          <p:nvPr/>
        </p:nvSpPr>
        <p:spPr>
          <a:xfrm>
            <a:off x="10960044" y="368177"/>
            <a:ext cx="879052" cy="923524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rgbClr val="C4F4E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A83C9A14-50BE-7D45-B71B-72DA39E1B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2F5E5-D6C8-4A14-A46F-63538AD5F8D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773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2736D9-338E-4024-8B3C-106C33433E7B}"/>
              </a:ext>
            </a:extLst>
          </p:cNvPr>
          <p:cNvSpPr txBox="1"/>
          <p:nvPr/>
        </p:nvSpPr>
        <p:spPr>
          <a:xfrm>
            <a:off x="767936" y="1581793"/>
            <a:ext cx="11066875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>
                    <a:lumMod val="65000"/>
                  </a:schemeClr>
                </a:solidFill>
                <a:latin typeface="Snell Roundhand" panose="02000603080000090004" pitchFamily="2" charset="77"/>
                <a:cs typeface="Kunstler Script" panose="020F0502020204030204" pitchFamily="34" charset="0"/>
              </a:rPr>
              <a:t>" People, all the world over cry out about the stupidity of my Lord Mayor, particularly in this business of the fire, laying all the blame upon him."</a:t>
            </a:r>
            <a:endParaRPr lang="en-GB" sz="7200" b="1" dirty="0">
              <a:solidFill>
                <a:schemeClr val="bg1">
                  <a:lumMod val="65000"/>
                </a:schemeClr>
              </a:solidFill>
              <a:latin typeface="Snell Roundhand" panose="02000603080000090004" pitchFamily="2" charset="77"/>
              <a:cs typeface="Kunstler Script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C427D53-F125-AA47-A82C-9B3402581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 his diary Pepys wrote: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D0B658-073C-924A-8C65-FA84CE90A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68F7-0FA5-2E4E-B804-21819DF2DF5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681048"/>
      </p:ext>
    </p:extLst>
  </p:cSld>
  <p:clrMapOvr>
    <a:masterClrMapping/>
  </p:clrMapOvr>
</p:sld>
</file>

<file path=ppt/theme/theme1.xml><?xml version="1.0" encoding="utf-8"?>
<a:theme xmlns:a="http://schemas.openxmlformats.org/drawingml/2006/main" name="Keystage history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BDDD76"/>
        </a:solidFill>
        <a:ln>
          <a:noFill/>
        </a:ln>
      </a:spPr>
      <a:bodyPr rtlCol="0" anchor="ctr"/>
      <a:lstStyle>
        <a:defPPr algn="ctr">
          <a:defRPr sz="6600" dirty="0" smtClean="0">
            <a:solidFill>
              <a:srgbClr val="6498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KSH Master Jan 21" id="{1F0906DF-78B3-AB4D-BF3F-EA34EBE51048}" vid="{3B0EBB2F-7537-744C-BCFA-CCCCC5F3E7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Keystage history theme</Template>
  <TotalTime>41</TotalTime>
  <Words>210</Words>
  <Application>Microsoft Macintosh PowerPoint</Application>
  <PresentationFormat>Widescreen</PresentationFormat>
  <Paragraphs>49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Gill Sans MT</vt:lpstr>
      <vt:lpstr>Gill Sans Nova</vt:lpstr>
      <vt:lpstr>Snell Roundhand</vt:lpstr>
      <vt:lpstr>Times New Roman</vt:lpstr>
      <vt:lpstr>Keystage history theme</vt:lpstr>
      <vt:lpstr>KQ4</vt:lpstr>
      <vt:lpstr>Fire hooks</vt:lpstr>
      <vt:lpstr>PowerPoint Presentation</vt:lpstr>
      <vt:lpstr>Fire squirts</vt:lpstr>
      <vt:lpstr>Leather water buckets</vt:lpstr>
      <vt:lpstr>Fire engines</vt:lpstr>
      <vt:lpstr>Gunpowder kegs</vt:lpstr>
      <vt:lpstr>What WAS done?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 his diary Pepys wrote: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Nick Thompson</dc:creator>
  <cp:lastModifiedBy>Nick Thompson</cp:lastModifiedBy>
  <cp:revision>9</cp:revision>
  <cp:lastPrinted>2020-09-11T14:35:10Z</cp:lastPrinted>
  <dcterms:created xsi:type="dcterms:W3CDTF">2021-02-18T12:30:38Z</dcterms:created>
  <dcterms:modified xsi:type="dcterms:W3CDTF">2021-02-25T12:52:19Z</dcterms:modified>
</cp:coreProperties>
</file>