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4" r:id="rId4"/>
  </p:sldMasterIdLst>
  <p:notesMasterIdLst>
    <p:notesMasterId r:id="rId17"/>
  </p:notesMasterIdLst>
  <p:sldIdLst>
    <p:sldId id="256" r:id="rId5"/>
    <p:sldId id="257" r:id="rId6"/>
    <p:sldId id="258" r:id="rId7"/>
    <p:sldId id="259" r:id="rId8"/>
    <p:sldId id="300" r:id="rId9"/>
    <p:sldId id="309" r:id="rId10"/>
    <p:sldId id="310" r:id="rId11"/>
    <p:sldId id="313" r:id="rId12"/>
    <p:sldId id="306" r:id="rId13"/>
    <p:sldId id="314" r:id="rId14"/>
    <p:sldId id="315" r:id="rId15"/>
    <p:sldId id="269" r:id="rId16"/>
  </p:sldIdLst>
  <p:sldSz cx="12192000" cy="6858000"/>
  <p:notesSz cx="6858000" cy="9144000"/>
  <p:embeddedFontLst>
    <p:embeddedFont>
      <p:font typeface="Calibri" panose="020F0502020204030204" pitchFamily="34" charset="0"/>
      <p:regular r:id="rId18"/>
      <p:bold r:id="rId19"/>
      <p:italic r:id="rId20"/>
      <p:boldItalic r:id="rId21"/>
    </p:embeddedFont>
    <p:embeddedFont>
      <p:font typeface="Calibri Light" panose="020F0302020204030204" pitchFamily="34" charset="0"/>
      <p:regular r:id="rId22"/>
      <p:italic r:id="rId23"/>
    </p:embeddedFont>
    <p:embeddedFont>
      <p:font typeface="Nunito" panose="00000500000000000000" pitchFamily="2" charset="0"/>
      <p:regular r:id="rId24"/>
      <p:bold r:id="rId25"/>
      <p:italic r:id="rId26"/>
      <p:boldItalic r:id="rId27"/>
    </p:embeddedFont>
    <p:embeddedFont>
      <p:font typeface="Palanquin" panose="020B0004020203020204" pitchFamily="34" charset="0"/>
      <p:regular r:id="rId28"/>
      <p:bold r:id="rId29"/>
    </p:embeddedFont>
    <p:embeddedFont>
      <p:font typeface="Palanquin Dark SemiBold" panose="020B0704020203020204" pitchFamily="34" charset="0"/>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24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9F9970-6003-4639-9777-37528AFFD7E6}" v="46" dt="2021-07-28T14:49:44.2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2256" autoAdjust="0"/>
  </p:normalViewPr>
  <p:slideViewPr>
    <p:cSldViewPr snapToGrid="0">
      <p:cViewPr varScale="1">
        <p:scale>
          <a:sx n="90" d="100"/>
          <a:sy n="90" d="100"/>
        </p:scale>
        <p:origin x="1254" y="8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customXml" Target="../customXml/item3.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font" Target="fonts/font11.fntdata"/><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 Salisbury" userId="b64cd180-038e-4743-8e05-afde79732230" providerId="ADAL" clId="{059F9970-6003-4639-9777-37528AFFD7E6}"/>
    <pc:docChg chg="custSel modSld">
      <pc:chgData name="Kat Salisbury" userId="b64cd180-038e-4743-8e05-afde79732230" providerId="ADAL" clId="{059F9970-6003-4639-9777-37528AFFD7E6}" dt="2021-07-28T14:49:44.293" v="277"/>
      <pc:docMkLst>
        <pc:docMk/>
      </pc:docMkLst>
      <pc:sldChg chg="modSp mod modNotesTx">
        <pc:chgData name="Kat Salisbury" userId="b64cd180-038e-4743-8e05-afde79732230" providerId="ADAL" clId="{059F9970-6003-4639-9777-37528AFFD7E6}" dt="2021-07-28T14:23:04.776" v="84" actId="5793"/>
        <pc:sldMkLst>
          <pc:docMk/>
          <pc:sldMk cId="868589891" sldId="256"/>
        </pc:sldMkLst>
        <pc:spChg chg="mod">
          <ac:chgData name="Kat Salisbury" userId="b64cd180-038e-4743-8e05-afde79732230" providerId="ADAL" clId="{059F9970-6003-4639-9777-37528AFFD7E6}" dt="2021-07-28T14:18:47.796" v="45" actId="2711"/>
          <ac:spMkLst>
            <pc:docMk/>
            <pc:sldMk cId="868589891" sldId="256"/>
            <ac:spMk id="3" creationId="{387BD2A7-BC2A-4300-AFBB-8B3304D19C99}"/>
          </ac:spMkLst>
        </pc:spChg>
      </pc:sldChg>
      <pc:sldChg chg="modSp mod">
        <pc:chgData name="Kat Salisbury" userId="b64cd180-038e-4743-8e05-afde79732230" providerId="ADAL" clId="{059F9970-6003-4639-9777-37528AFFD7E6}" dt="2021-07-28T14:21:29.461" v="69" actId="1076"/>
        <pc:sldMkLst>
          <pc:docMk/>
          <pc:sldMk cId="2631787978" sldId="259"/>
        </pc:sldMkLst>
        <pc:spChg chg="mod">
          <ac:chgData name="Kat Salisbury" userId="b64cd180-038e-4743-8e05-afde79732230" providerId="ADAL" clId="{059F9970-6003-4639-9777-37528AFFD7E6}" dt="2021-07-28T14:21:29.461" v="69" actId="1076"/>
          <ac:spMkLst>
            <pc:docMk/>
            <pc:sldMk cId="2631787978" sldId="259"/>
            <ac:spMk id="2" creationId="{236B04E1-0535-4D08-97CE-B5DBA22C90C9}"/>
          </ac:spMkLst>
        </pc:spChg>
        <pc:spChg chg="mod">
          <ac:chgData name="Kat Salisbury" userId="b64cd180-038e-4743-8e05-afde79732230" providerId="ADAL" clId="{059F9970-6003-4639-9777-37528AFFD7E6}" dt="2021-07-28T14:20:59.450" v="67" actId="113"/>
          <ac:spMkLst>
            <pc:docMk/>
            <pc:sldMk cId="2631787978" sldId="259"/>
            <ac:spMk id="10" creationId="{D9E2E7D2-5F1E-44BF-8EC6-6D6A56333456}"/>
          </ac:spMkLst>
        </pc:spChg>
        <pc:spChg chg="mod">
          <ac:chgData name="Kat Salisbury" userId="b64cd180-038e-4743-8e05-afde79732230" providerId="ADAL" clId="{059F9970-6003-4639-9777-37528AFFD7E6}" dt="2021-07-28T14:20:16.880" v="62" actId="20577"/>
          <ac:spMkLst>
            <pc:docMk/>
            <pc:sldMk cId="2631787978" sldId="259"/>
            <ac:spMk id="23" creationId="{6D228CAD-21DE-4BCC-A061-171BC4C6DBC1}"/>
          </ac:spMkLst>
        </pc:spChg>
        <pc:spChg chg="mod">
          <ac:chgData name="Kat Salisbury" userId="b64cd180-038e-4743-8e05-afde79732230" providerId="ADAL" clId="{059F9970-6003-4639-9777-37528AFFD7E6}" dt="2021-07-28T14:21:08.085" v="68" actId="5793"/>
          <ac:spMkLst>
            <pc:docMk/>
            <pc:sldMk cId="2631787978" sldId="259"/>
            <ac:spMk id="28" creationId="{8D2ED2A0-393A-4CB9-B6B2-2F55B09EE7F2}"/>
          </ac:spMkLst>
        </pc:spChg>
        <pc:spChg chg="mod">
          <ac:chgData name="Kat Salisbury" userId="b64cd180-038e-4743-8e05-afde79732230" providerId="ADAL" clId="{059F9970-6003-4639-9777-37528AFFD7E6}" dt="2021-07-28T14:20:10.575" v="60" actId="5793"/>
          <ac:spMkLst>
            <pc:docMk/>
            <pc:sldMk cId="2631787978" sldId="259"/>
            <ac:spMk id="32" creationId="{977A3E71-AD67-4AF2-B17B-803BF610E31A}"/>
          </ac:spMkLst>
        </pc:spChg>
        <pc:picChg chg="mod">
          <ac:chgData name="Kat Salisbury" userId="b64cd180-038e-4743-8e05-afde79732230" providerId="ADAL" clId="{059F9970-6003-4639-9777-37528AFFD7E6}" dt="2021-07-28T14:20:22.793" v="64" actId="1076"/>
          <ac:picMkLst>
            <pc:docMk/>
            <pc:sldMk cId="2631787978" sldId="259"/>
            <ac:picMk id="7" creationId="{2E094978-ECEC-4054-AFF6-1B51C5649945}"/>
          </ac:picMkLst>
        </pc:picChg>
        <pc:picChg chg="mod">
          <ac:chgData name="Kat Salisbury" userId="b64cd180-038e-4743-8e05-afde79732230" providerId="ADAL" clId="{059F9970-6003-4639-9777-37528AFFD7E6}" dt="2021-07-28T14:20:43.228" v="65" actId="1076"/>
          <ac:picMkLst>
            <pc:docMk/>
            <pc:sldMk cId="2631787978" sldId="259"/>
            <ac:picMk id="12" creationId="{EEC219C7-B6E3-4860-A974-B6C198B50779}"/>
          </ac:picMkLst>
        </pc:picChg>
      </pc:sldChg>
      <pc:sldChg chg="modNotesTx">
        <pc:chgData name="Kat Salisbury" userId="b64cd180-038e-4743-8e05-afde79732230" providerId="ADAL" clId="{059F9970-6003-4639-9777-37528AFFD7E6}" dt="2021-07-28T14:46:49.785" v="267"/>
        <pc:sldMkLst>
          <pc:docMk/>
          <pc:sldMk cId="423481904" sldId="269"/>
        </pc:sldMkLst>
      </pc:sldChg>
      <pc:sldChg chg="addSp modSp mod modAnim modNotesTx">
        <pc:chgData name="Kat Salisbury" userId="b64cd180-038e-4743-8e05-afde79732230" providerId="ADAL" clId="{059F9970-6003-4639-9777-37528AFFD7E6}" dt="2021-07-28T14:47:46.310" v="275"/>
        <pc:sldMkLst>
          <pc:docMk/>
          <pc:sldMk cId="3680250086" sldId="300"/>
        </pc:sldMkLst>
        <pc:spChg chg="mod">
          <ac:chgData name="Kat Salisbury" userId="b64cd180-038e-4743-8e05-afde79732230" providerId="ADAL" clId="{059F9970-6003-4639-9777-37528AFFD7E6}" dt="2021-07-28T14:24:10.514" v="106" actId="404"/>
          <ac:spMkLst>
            <pc:docMk/>
            <pc:sldMk cId="3680250086" sldId="300"/>
            <ac:spMk id="2" creationId="{236B04E1-0535-4D08-97CE-B5DBA22C90C9}"/>
          </ac:spMkLst>
        </pc:spChg>
        <pc:spChg chg="mod">
          <ac:chgData name="Kat Salisbury" userId="b64cd180-038e-4743-8e05-afde79732230" providerId="ADAL" clId="{059F9970-6003-4639-9777-37528AFFD7E6}" dt="2021-07-28T14:47:40.316" v="268" actId="164"/>
          <ac:spMkLst>
            <pc:docMk/>
            <pc:sldMk cId="3680250086" sldId="300"/>
            <ac:spMk id="21" creationId="{6171A0B0-C807-487F-A5CA-DD0EF2098643}"/>
          </ac:spMkLst>
        </pc:spChg>
        <pc:spChg chg="mod">
          <ac:chgData name="Kat Salisbury" userId="b64cd180-038e-4743-8e05-afde79732230" providerId="ADAL" clId="{059F9970-6003-4639-9777-37528AFFD7E6}" dt="2021-07-28T14:41:56.402" v="223" actId="1076"/>
          <ac:spMkLst>
            <pc:docMk/>
            <pc:sldMk cId="3680250086" sldId="300"/>
            <ac:spMk id="27" creationId="{DFBFDDEA-02BE-49A3-93CA-0BC9430711E0}"/>
          </ac:spMkLst>
        </pc:spChg>
        <pc:grpChg chg="add mod">
          <ac:chgData name="Kat Salisbury" userId="b64cd180-038e-4743-8e05-afde79732230" providerId="ADAL" clId="{059F9970-6003-4639-9777-37528AFFD7E6}" dt="2021-07-28T14:47:40.316" v="268" actId="164"/>
          <ac:grpSpMkLst>
            <pc:docMk/>
            <pc:sldMk cId="3680250086" sldId="300"/>
            <ac:grpSpMk id="3" creationId="{2E740DEB-A94D-41A9-B8D9-19574B3D4C6B}"/>
          </ac:grpSpMkLst>
        </pc:grpChg>
        <pc:picChg chg="mod">
          <ac:chgData name="Kat Salisbury" userId="b64cd180-038e-4743-8e05-afde79732230" providerId="ADAL" clId="{059F9970-6003-4639-9777-37528AFFD7E6}" dt="2021-07-28T14:47:40.316" v="268" actId="164"/>
          <ac:picMkLst>
            <pc:docMk/>
            <pc:sldMk cId="3680250086" sldId="300"/>
            <ac:picMk id="9" creationId="{B26F20EB-95A7-4BC9-AEC3-AE206137F9BB}"/>
          </ac:picMkLst>
        </pc:picChg>
      </pc:sldChg>
      <pc:sldChg chg="modSp mod">
        <pc:chgData name="Kat Salisbury" userId="b64cd180-038e-4743-8e05-afde79732230" providerId="ADAL" clId="{059F9970-6003-4639-9777-37528AFFD7E6}" dt="2021-07-28T14:37:54.196" v="174" actId="20577"/>
        <pc:sldMkLst>
          <pc:docMk/>
          <pc:sldMk cId="2156488605" sldId="306"/>
        </pc:sldMkLst>
        <pc:spChg chg="mod">
          <ac:chgData name="Kat Salisbury" userId="b64cd180-038e-4743-8e05-afde79732230" providerId="ADAL" clId="{059F9970-6003-4639-9777-37528AFFD7E6}" dt="2021-07-28T14:37:54.196" v="174" actId="20577"/>
          <ac:spMkLst>
            <pc:docMk/>
            <pc:sldMk cId="2156488605" sldId="306"/>
            <ac:spMk id="2" creationId="{236B04E1-0535-4D08-97CE-B5DBA22C90C9}"/>
          </ac:spMkLst>
        </pc:spChg>
        <pc:spChg chg="mod">
          <ac:chgData name="Kat Salisbury" userId="b64cd180-038e-4743-8e05-afde79732230" providerId="ADAL" clId="{059F9970-6003-4639-9777-37528AFFD7E6}" dt="2021-07-28T14:36:20.231" v="161" actId="20577"/>
          <ac:spMkLst>
            <pc:docMk/>
            <pc:sldMk cId="2156488605" sldId="306"/>
            <ac:spMk id="15" creationId="{63598518-CF77-467B-B5B9-85B2C49BF6BD}"/>
          </ac:spMkLst>
        </pc:spChg>
        <pc:spChg chg="mod">
          <ac:chgData name="Kat Salisbury" userId="b64cd180-038e-4743-8e05-afde79732230" providerId="ADAL" clId="{059F9970-6003-4639-9777-37528AFFD7E6}" dt="2021-07-28T14:36:10.488" v="156" actId="1076"/>
          <ac:spMkLst>
            <pc:docMk/>
            <pc:sldMk cId="2156488605" sldId="306"/>
            <ac:spMk id="17" creationId="{DD30C2D8-4424-4211-BC04-B11D58B97623}"/>
          </ac:spMkLst>
        </pc:spChg>
        <pc:spChg chg="mod">
          <ac:chgData name="Kat Salisbury" userId="b64cd180-038e-4743-8e05-afde79732230" providerId="ADAL" clId="{059F9970-6003-4639-9777-37528AFFD7E6}" dt="2021-07-28T14:36:19.245" v="160" actId="20577"/>
          <ac:spMkLst>
            <pc:docMk/>
            <pc:sldMk cId="2156488605" sldId="306"/>
            <ac:spMk id="21" creationId="{3B9D3C61-1B90-4F70-87A2-E48989832FEA}"/>
          </ac:spMkLst>
        </pc:spChg>
      </pc:sldChg>
      <pc:sldChg chg="modSp mod">
        <pc:chgData name="Kat Salisbury" userId="b64cd180-038e-4743-8e05-afde79732230" providerId="ADAL" clId="{059F9970-6003-4639-9777-37528AFFD7E6}" dt="2021-07-28T14:31:53.128" v="137" actId="20577"/>
        <pc:sldMkLst>
          <pc:docMk/>
          <pc:sldMk cId="858858664" sldId="309"/>
        </pc:sldMkLst>
        <pc:spChg chg="mod">
          <ac:chgData name="Kat Salisbury" userId="b64cd180-038e-4743-8e05-afde79732230" providerId="ADAL" clId="{059F9970-6003-4639-9777-37528AFFD7E6}" dt="2021-07-28T14:30:36.679" v="127" actId="1076"/>
          <ac:spMkLst>
            <pc:docMk/>
            <pc:sldMk cId="858858664" sldId="309"/>
            <ac:spMk id="2" creationId="{236B04E1-0535-4D08-97CE-B5DBA22C90C9}"/>
          </ac:spMkLst>
        </pc:spChg>
        <pc:spChg chg="mod">
          <ac:chgData name="Kat Salisbury" userId="b64cd180-038e-4743-8e05-afde79732230" providerId="ADAL" clId="{059F9970-6003-4639-9777-37528AFFD7E6}" dt="2021-07-28T14:31:53.128" v="137" actId="20577"/>
          <ac:spMkLst>
            <pc:docMk/>
            <pc:sldMk cId="858858664" sldId="309"/>
            <ac:spMk id="17" creationId="{655F87A5-8EB7-4BB2-A3D6-ADAF8786AB62}"/>
          </ac:spMkLst>
        </pc:spChg>
        <pc:spChg chg="mod">
          <ac:chgData name="Kat Salisbury" userId="b64cd180-038e-4743-8e05-afde79732230" providerId="ADAL" clId="{059F9970-6003-4639-9777-37528AFFD7E6}" dt="2021-07-28T14:25:31.816" v="126" actId="20577"/>
          <ac:spMkLst>
            <pc:docMk/>
            <pc:sldMk cId="858858664" sldId="309"/>
            <ac:spMk id="19" creationId="{922CC583-C0B5-485A-BCB3-C00D8AFA0398}"/>
          </ac:spMkLst>
        </pc:spChg>
        <pc:spChg chg="mod">
          <ac:chgData name="Kat Salisbury" userId="b64cd180-038e-4743-8e05-afde79732230" providerId="ADAL" clId="{059F9970-6003-4639-9777-37528AFFD7E6}" dt="2021-07-28T14:31:25.822" v="129" actId="1076"/>
          <ac:spMkLst>
            <pc:docMk/>
            <pc:sldMk cId="858858664" sldId="309"/>
            <ac:spMk id="20" creationId="{32D67C2C-DAC2-48C7-B629-0285F2E9182F}"/>
          </ac:spMkLst>
        </pc:spChg>
        <pc:spChg chg="mod">
          <ac:chgData name="Kat Salisbury" userId="b64cd180-038e-4743-8e05-afde79732230" providerId="ADAL" clId="{059F9970-6003-4639-9777-37528AFFD7E6}" dt="2021-07-28T14:24:35.883" v="117" actId="1076"/>
          <ac:spMkLst>
            <pc:docMk/>
            <pc:sldMk cId="858858664" sldId="309"/>
            <ac:spMk id="21" creationId="{6171A0B0-C807-487F-A5CA-DD0EF2098643}"/>
          </ac:spMkLst>
        </pc:spChg>
      </pc:sldChg>
      <pc:sldChg chg="modSp mod modNotesTx">
        <pc:chgData name="Kat Salisbury" userId="b64cd180-038e-4743-8e05-afde79732230" providerId="ADAL" clId="{059F9970-6003-4639-9777-37528AFFD7E6}" dt="2021-07-28T14:43:45.035" v="265" actId="20577"/>
        <pc:sldMkLst>
          <pc:docMk/>
          <pc:sldMk cId="1782347905" sldId="310"/>
        </pc:sldMkLst>
        <pc:spChg chg="mod">
          <ac:chgData name="Kat Salisbury" userId="b64cd180-038e-4743-8e05-afde79732230" providerId="ADAL" clId="{059F9970-6003-4639-9777-37528AFFD7E6}" dt="2021-07-28T14:37:35.731" v="170" actId="255"/>
          <ac:spMkLst>
            <pc:docMk/>
            <pc:sldMk cId="1782347905" sldId="310"/>
            <ac:spMk id="2" creationId="{236B04E1-0535-4D08-97CE-B5DBA22C90C9}"/>
          </ac:spMkLst>
        </pc:spChg>
        <pc:spChg chg="mod">
          <ac:chgData name="Kat Salisbury" userId="b64cd180-038e-4743-8e05-afde79732230" providerId="ADAL" clId="{059F9970-6003-4639-9777-37528AFFD7E6}" dt="2021-07-28T14:31:49.534" v="136" actId="20577"/>
          <ac:spMkLst>
            <pc:docMk/>
            <pc:sldMk cId="1782347905" sldId="310"/>
            <ac:spMk id="16" creationId="{BC4567DD-A2CC-4BDF-BFCA-39A4986FBE65}"/>
          </ac:spMkLst>
        </pc:spChg>
        <pc:spChg chg="mod">
          <ac:chgData name="Kat Salisbury" userId="b64cd180-038e-4743-8e05-afde79732230" providerId="ADAL" clId="{059F9970-6003-4639-9777-37528AFFD7E6}" dt="2021-07-28T14:31:30.288" v="131" actId="1076"/>
          <ac:spMkLst>
            <pc:docMk/>
            <pc:sldMk cId="1782347905" sldId="310"/>
            <ac:spMk id="22" creationId="{75861202-3E40-43BA-93D5-0EE12C4A798E}"/>
          </ac:spMkLst>
        </pc:spChg>
        <pc:spChg chg="mod">
          <ac:chgData name="Kat Salisbury" userId="b64cd180-038e-4743-8e05-afde79732230" providerId="ADAL" clId="{059F9970-6003-4639-9777-37528AFFD7E6}" dt="2021-07-28T14:31:47.723" v="135" actId="20577"/>
          <ac:spMkLst>
            <pc:docMk/>
            <pc:sldMk cId="1782347905" sldId="310"/>
            <ac:spMk id="36" creationId="{E482FF25-9554-4018-8029-8D8DED6A44D4}"/>
          </ac:spMkLst>
        </pc:spChg>
        <pc:picChg chg="mod">
          <ac:chgData name="Kat Salisbury" userId="b64cd180-038e-4743-8e05-afde79732230" providerId="ADAL" clId="{059F9970-6003-4639-9777-37528AFFD7E6}" dt="2021-07-28T14:31:44.527" v="134" actId="1076"/>
          <ac:picMkLst>
            <pc:docMk/>
            <pc:sldMk cId="1782347905" sldId="310"/>
            <ac:picMk id="12" creationId="{699E92F4-E19C-4948-BD24-C2982DCFA4F2}"/>
          </ac:picMkLst>
        </pc:picChg>
      </pc:sldChg>
      <pc:sldChg chg="modSp mod">
        <pc:chgData name="Kat Salisbury" userId="b64cd180-038e-4743-8e05-afde79732230" providerId="ADAL" clId="{059F9970-6003-4639-9777-37528AFFD7E6}" dt="2021-07-28T14:40:02.821" v="219" actId="20577"/>
        <pc:sldMkLst>
          <pc:docMk/>
          <pc:sldMk cId="2158269658" sldId="313"/>
        </pc:sldMkLst>
        <pc:spChg chg="mod">
          <ac:chgData name="Kat Salisbury" userId="b64cd180-038e-4743-8e05-afde79732230" providerId="ADAL" clId="{059F9970-6003-4639-9777-37528AFFD7E6}" dt="2021-07-28T14:40:02.821" v="219" actId="20577"/>
          <ac:spMkLst>
            <pc:docMk/>
            <pc:sldMk cId="2158269658" sldId="313"/>
            <ac:spMk id="2" creationId="{236B04E1-0535-4D08-97CE-B5DBA22C90C9}"/>
          </ac:spMkLst>
        </pc:spChg>
        <pc:spChg chg="mod">
          <ac:chgData name="Kat Salisbury" userId="b64cd180-038e-4743-8e05-afde79732230" providerId="ADAL" clId="{059F9970-6003-4639-9777-37528AFFD7E6}" dt="2021-07-28T14:34:18.116" v="154" actId="20577"/>
          <ac:spMkLst>
            <pc:docMk/>
            <pc:sldMk cId="2158269658" sldId="313"/>
            <ac:spMk id="17" creationId="{DD30C2D8-4424-4211-BC04-B11D58B97623}"/>
          </ac:spMkLst>
        </pc:spChg>
      </pc:sldChg>
      <pc:sldChg chg="addSp modSp mod modAnim modNotesTx">
        <pc:chgData name="Kat Salisbury" userId="b64cd180-038e-4743-8e05-afde79732230" providerId="ADAL" clId="{059F9970-6003-4639-9777-37528AFFD7E6}" dt="2021-07-28T14:49:44.293" v="277"/>
        <pc:sldMkLst>
          <pc:docMk/>
          <pc:sldMk cId="319614646" sldId="314"/>
        </pc:sldMkLst>
        <pc:spChg chg="mod">
          <ac:chgData name="Kat Salisbury" userId="b64cd180-038e-4743-8e05-afde79732230" providerId="ADAL" clId="{059F9970-6003-4639-9777-37528AFFD7E6}" dt="2021-07-28T14:37:58.762" v="175" actId="20577"/>
          <ac:spMkLst>
            <pc:docMk/>
            <pc:sldMk cId="319614646" sldId="314"/>
            <ac:spMk id="2" creationId="{236B04E1-0535-4D08-97CE-B5DBA22C90C9}"/>
          </ac:spMkLst>
        </pc:spChg>
        <pc:spChg chg="mod">
          <ac:chgData name="Kat Salisbury" userId="b64cd180-038e-4743-8e05-afde79732230" providerId="ADAL" clId="{059F9970-6003-4639-9777-37528AFFD7E6}" dt="2021-07-28T14:49:42.310" v="276" actId="164"/>
          <ac:spMkLst>
            <pc:docMk/>
            <pc:sldMk cId="319614646" sldId="314"/>
            <ac:spMk id="13" creationId="{26F12EAE-E446-49C5-8AC8-1E5DD819FF75}"/>
          </ac:spMkLst>
        </pc:spChg>
        <pc:spChg chg="mod">
          <ac:chgData name="Kat Salisbury" userId="b64cd180-038e-4743-8e05-afde79732230" providerId="ADAL" clId="{059F9970-6003-4639-9777-37528AFFD7E6}" dt="2021-07-28T14:36:49.504" v="162" actId="1076"/>
          <ac:spMkLst>
            <pc:docMk/>
            <pc:sldMk cId="319614646" sldId="314"/>
            <ac:spMk id="21" creationId="{3B9D3C61-1B90-4F70-87A2-E48989832FEA}"/>
          </ac:spMkLst>
        </pc:spChg>
        <pc:grpChg chg="add mod">
          <ac:chgData name="Kat Salisbury" userId="b64cd180-038e-4743-8e05-afde79732230" providerId="ADAL" clId="{059F9970-6003-4639-9777-37528AFFD7E6}" dt="2021-07-28T14:49:42.310" v="276" actId="164"/>
          <ac:grpSpMkLst>
            <pc:docMk/>
            <pc:sldMk cId="319614646" sldId="314"/>
            <ac:grpSpMk id="3" creationId="{FD24AACB-5F54-40AB-A8BD-D0E894898A02}"/>
          </ac:grpSpMkLst>
        </pc:grpChg>
        <pc:picChg chg="mod">
          <ac:chgData name="Kat Salisbury" userId="b64cd180-038e-4743-8e05-afde79732230" providerId="ADAL" clId="{059F9970-6003-4639-9777-37528AFFD7E6}" dt="2021-07-28T14:49:42.310" v="276" actId="164"/>
          <ac:picMkLst>
            <pc:docMk/>
            <pc:sldMk cId="319614646" sldId="314"/>
            <ac:picMk id="12" creationId="{B3C6713E-2BC9-4ADE-8423-4C8AA691B502}"/>
          </ac:picMkLst>
        </pc:picChg>
      </pc:sldChg>
      <pc:sldChg chg="modSp mod modNotesTx">
        <pc:chgData name="Kat Salisbury" userId="b64cd180-038e-4743-8e05-afde79732230" providerId="ADAL" clId="{059F9970-6003-4639-9777-37528AFFD7E6}" dt="2021-07-28T14:46:03.778" v="266" actId="20577"/>
        <pc:sldMkLst>
          <pc:docMk/>
          <pc:sldMk cId="1749782162" sldId="315"/>
        </pc:sldMkLst>
        <pc:spChg chg="mod">
          <ac:chgData name="Kat Salisbury" userId="b64cd180-038e-4743-8e05-afde79732230" providerId="ADAL" clId="{059F9970-6003-4639-9777-37528AFFD7E6}" dt="2021-07-28T14:38:08.639" v="183" actId="20577"/>
          <ac:spMkLst>
            <pc:docMk/>
            <pc:sldMk cId="1749782162" sldId="315"/>
            <ac:spMk id="2" creationId="{236B04E1-0535-4D08-97CE-B5DBA22C90C9}"/>
          </ac:spMkLst>
        </pc:spChg>
        <pc:spChg chg="mod">
          <ac:chgData name="Kat Salisbury" userId="b64cd180-038e-4743-8e05-afde79732230" providerId="ADAL" clId="{059F9970-6003-4639-9777-37528AFFD7E6}" dt="2021-07-28T14:38:32.644" v="199" actId="1076"/>
          <ac:spMkLst>
            <pc:docMk/>
            <pc:sldMk cId="1749782162" sldId="315"/>
            <ac:spMk id="14" creationId="{6E0ABEAD-6AFF-4E9B-8F88-C1FC6F166B95}"/>
          </ac:spMkLst>
        </pc:spChg>
        <pc:spChg chg="mod">
          <ac:chgData name="Kat Salisbury" userId="b64cd180-038e-4743-8e05-afde79732230" providerId="ADAL" clId="{059F9970-6003-4639-9777-37528AFFD7E6}" dt="2021-07-28T14:39:18.568" v="211" actId="20577"/>
          <ac:spMkLst>
            <pc:docMk/>
            <pc:sldMk cId="1749782162" sldId="315"/>
            <ac:spMk id="15" creationId="{1B00678F-3AE0-4646-B31D-1C0D6E96D6A1}"/>
          </ac:spMkLst>
        </pc:spChg>
        <pc:spChg chg="mod">
          <ac:chgData name="Kat Salisbury" userId="b64cd180-038e-4743-8e05-afde79732230" providerId="ADAL" clId="{059F9970-6003-4639-9777-37528AFFD7E6}" dt="2021-07-28T14:38:35.935" v="200" actId="1076"/>
          <ac:spMkLst>
            <pc:docMk/>
            <pc:sldMk cId="1749782162" sldId="315"/>
            <ac:spMk id="19" creationId="{42ACE68D-6431-4C56-9429-2583D79866AB}"/>
          </ac:spMkLst>
        </pc:spChg>
        <pc:spChg chg="mod">
          <ac:chgData name="Kat Salisbury" userId="b64cd180-038e-4743-8e05-afde79732230" providerId="ADAL" clId="{059F9970-6003-4639-9777-37528AFFD7E6}" dt="2021-07-28T14:39:44.943" v="213" actId="20577"/>
          <ac:spMkLst>
            <pc:docMk/>
            <pc:sldMk cId="1749782162" sldId="315"/>
            <ac:spMk id="20" creationId="{73F569A2-6A24-40CB-A8AC-44CDCE6404F9}"/>
          </ac:spMkLst>
        </pc:spChg>
        <pc:spChg chg="mod">
          <ac:chgData name="Kat Salisbury" userId="b64cd180-038e-4743-8e05-afde79732230" providerId="ADAL" clId="{059F9970-6003-4639-9777-37528AFFD7E6}" dt="2021-07-28T14:38:26.979" v="196" actId="20577"/>
          <ac:spMkLst>
            <pc:docMk/>
            <pc:sldMk cId="1749782162" sldId="315"/>
            <ac:spMk id="21" creationId="{3B9D3C61-1B90-4F70-87A2-E48989832FEA}"/>
          </ac:spMkLst>
        </pc:spChg>
        <pc:picChg chg="mod">
          <ac:chgData name="Kat Salisbury" userId="b64cd180-038e-4743-8e05-afde79732230" providerId="ADAL" clId="{059F9970-6003-4639-9777-37528AFFD7E6}" dt="2021-07-28T14:38:29.530" v="198" actId="1076"/>
          <ac:picMkLst>
            <pc:docMk/>
            <pc:sldMk cId="1749782162" sldId="315"/>
            <ac:picMk id="8" creationId="{84C76230-85FE-476D-8BC6-7E23FCCB2506}"/>
          </ac:picMkLst>
        </pc:picChg>
      </pc:sldChg>
    </pc:docChg>
  </pc:docChgLst>
  <pc:docChgLst>
    <pc:chgData name="Alban Squires" userId="ea5e56ce-a135-43b6-93e7-ad198f021451" providerId="ADAL" clId="{EB1DB8EE-6242-4D2E-A4B7-5D8E8B128C19}"/>
    <pc:docChg chg="custSel modSld">
      <pc:chgData name="Alban Squires" userId="ea5e56ce-a135-43b6-93e7-ad198f021451" providerId="ADAL" clId="{EB1DB8EE-6242-4D2E-A4B7-5D8E8B128C19}" dt="2021-07-16T10:34:13.318" v="10" actId="2711"/>
      <pc:docMkLst>
        <pc:docMk/>
      </pc:docMkLst>
      <pc:sldChg chg="modSp mod modNotesTx">
        <pc:chgData name="Alban Squires" userId="ea5e56ce-a135-43b6-93e7-ad198f021451" providerId="ADAL" clId="{EB1DB8EE-6242-4D2E-A4B7-5D8E8B128C19}" dt="2021-07-16T10:34:13.318" v="10" actId="2711"/>
        <pc:sldMkLst>
          <pc:docMk/>
          <pc:sldMk cId="868589891" sldId="256"/>
        </pc:sldMkLst>
        <pc:spChg chg="mod">
          <ac:chgData name="Alban Squires" userId="ea5e56ce-a135-43b6-93e7-ad198f021451" providerId="ADAL" clId="{EB1DB8EE-6242-4D2E-A4B7-5D8E8B128C19}" dt="2021-07-16T10:34:13.318" v="10" actId="2711"/>
          <ac:spMkLst>
            <pc:docMk/>
            <pc:sldMk cId="868589891" sldId="256"/>
            <ac:spMk id="3" creationId="{387BD2A7-BC2A-4300-AFBB-8B3304D19C99}"/>
          </ac:spMkLst>
        </pc:spChg>
      </pc:sldChg>
      <pc:sldChg chg="modSp mod">
        <pc:chgData name="Alban Squires" userId="ea5e56ce-a135-43b6-93e7-ad198f021451" providerId="ADAL" clId="{EB1DB8EE-6242-4D2E-A4B7-5D8E8B128C19}" dt="2021-07-16T10:32:21.679" v="8" actId="27636"/>
        <pc:sldMkLst>
          <pc:docMk/>
          <pc:sldMk cId="2631787978" sldId="259"/>
        </pc:sldMkLst>
        <pc:spChg chg="mod">
          <ac:chgData name="Alban Squires" userId="ea5e56ce-a135-43b6-93e7-ad198f021451" providerId="ADAL" clId="{EB1DB8EE-6242-4D2E-A4B7-5D8E8B128C19}" dt="2021-07-16T10:32:21.679" v="8" actId="27636"/>
          <ac:spMkLst>
            <pc:docMk/>
            <pc:sldMk cId="2631787978" sldId="259"/>
            <ac:spMk id="2" creationId="{236B04E1-0535-4D08-97CE-B5DBA22C90C9}"/>
          </ac:spMkLst>
        </pc:spChg>
      </pc:sldChg>
      <pc:sldChg chg="modNotesTx">
        <pc:chgData name="Alban Squires" userId="ea5e56ce-a135-43b6-93e7-ad198f021451" providerId="ADAL" clId="{EB1DB8EE-6242-4D2E-A4B7-5D8E8B128C19}" dt="2021-07-16T09:29:19.043" v="2" actId="20577"/>
        <pc:sldMkLst>
          <pc:docMk/>
          <pc:sldMk cId="319614646" sldId="314"/>
        </pc:sldMkLst>
      </pc:sldChg>
      <pc:sldChg chg="modSp mod">
        <pc:chgData name="Alban Squires" userId="ea5e56ce-a135-43b6-93e7-ad198f021451" providerId="ADAL" clId="{EB1DB8EE-6242-4D2E-A4B7-5D8E8B128C19}" dt="2021-07-16T10:32:21.682" v="9" actId="27636"/>
        <pc:sldMkLst>
          <pc:docMk/>
          <pc:sldMk cId="1749782162" sldId="315"/>
        </pc:sldMkLst>
        <pc:spChg chg="mod">
          <ac:chgData name="Alban Squires" userId="ea5e56ce-a135-43b6-93e7-ad198f021451" providerId="ADAL" clId="{EB1DB8EE-6242-4D2E-A4B7-5D8E8B128C19}" dt="2021-07-16T10:32:21.682" v="9" actId="27636"/>
          <ac:spMkLst>
            <pc:docMk/>
            <pc:sldMk cId="1749782162" sldId="315"/>
            <ac:spMk id="2" creationId="{236B04E1-0535-4D08-97CE-B5DBA22C90C9}"/>
          </ac:spMkLst>
        </pc:spChg>
      </pc:sldChg>
    </pc:docChg>
  </pc:docChgLst>
  <pc:docChgLst>
    <pc:chgData name="Alban Squires" userId="ea5e56ce-a135-43b6-93e7-ad198f021451" providerId="ADAL" clId="{23AFA0D9-3942-46A6-9472-E79B21CEA8D0}"/>
    <pc:docChg chg="custSel modSld">
      <pc:chgData name="Alban Squires" userId="ea5e56ce-a135-43b6-93e7-ad198f021451" providerId="ADAL" clId="{23AFA0D9-3942-46A6-9472-E79B21CEA8D0}" dt="2021-07-15T14:39:09.089" v="24" actId="6549"/>
      <pc:docMkLst>
        <pc:docMk/>
      </pc:docMkLst>
      <pc:sldChg chg="modSp mod">
        <pc:chgData name="Alban Squires" userId="ea5e56ce-a135-43b6-93e7-ad198f021451" providerId="ADAL" clId="{23AFA0D9-3942-46A6-9472-E79B21CEA8D0}" dt="2021-07-15T14:35:48.677" v="2" actId="27636"/>
        <pc:sldMkLst>
          <pc:docMk/>
          <pc:sldMk cId="2631787978" sldId="259"/>
        </pc:sldMkLst>
        <pc:spChg chg="mod">
          <ac:chgData name="Alban Squires" userId="ea5e56ce-a135-43b6-93e7-ad198f021451" providerId="ADAL" clId="{23AFA0D9-3942-46A6-9472-E79B21CEA8D0}" dt="2021-07-15T14:35:48.677" v="2" actId="27636"/>
          <ac:spMkLst>
            <pc:docMk/>
            <pc:sldMk cId="2631787978" sldId="259"/>
            <ac:spMk id="2" creationId="{236B04E1-0535-4D08-97CE-B5DBA22C90C9}"/>
          </ac:spMkLst>
        </pc:spChg>
      </pc:sldChg>
      <pc:sldChg chg="modSp modNotesTx">
        <pc:chgData name="Alban Squires" userId="ea5e56ce-a135-43b6-93e7-ad198f021451" providerId="ADAL" clId="{23AFA0D9-3942-46A6-9472-E79B21CEA8D0}" dt="2021-07-15T14:39:09.089" v="24" actId="6549"/>
        <pc:sldMkLst>
          <pc:docMk/>
          <pc:sldMk cId="1782347905" sldId="310"/>
        </pc:sldMkLst>
        <pc:spChg chg="mod">
          <ac:chgData name="Alban Squires" userId="ea5e56ce-a135-43b6-93e7-ad198f021451" providerId="ADAL" clId="{23AFA0D9-3942-46A6-9472-E79B21CEA8D0}" dt="2021-07-15T14:39:09.089" v="24" actId="6549"/>
          <ac:spMkLst>
            <pc:docMk/>
            <pc:sldMk cId="1782347905" sldId="310"/>
            <ac:spMk id="16" creationId="{BC4567DD-A2CC-4BDF-BFCA-39A4986FBE65}"/>
          </ac:spMkLst>
        </pc:spChg>
      </pc:sldChg>
      <pc:sldChg chg="modSp mod">
        <pc:chgData name="Alban Squires" userId="ea5e56ce-a135-43b6-93e7-ad198f021451" providerId="ADAL" clId="{23AFA0D9-3942-46A6-9472-E79B21CEA8D0}" dt="2021-07-15T14:35:48.666" v="1" actId="27636"/>
        <pc:sldMkLst>
          <pc:docMk/>
          <pc:sldMk cId="1749782162" sldId="315"/>
        </pc:sldMkLst>
        <pc:spChg chg="mod">
          <ac:chgData name="Alban Squires" userId="ea5e56ce-a135-43b6-93e7-ad198f021451" providerId="ADAL" clId="{23AFA0D9-3942-46A6-9472-E79B21CEA8D0}" dt="2021-07-15T14:35:48.666" v="1" actId="27636"/>
          <ac:spMkLst>
            <pc:docMk/>
            <pc:sldMk cId="1749782162" sldId="315"/>
            <ac:spMk id="2" creationId="{236B04E1-0535-4D08-97CE-B5DBA22C90C9}"/>
          </ac:spMkLst>
        </pc:spChg>
      </pc:sldChg>
    </pc:docChg>
  </pc:docChgLst>
  <pc:docChgLst>
    <pc:chgData name="Rebecca Summer" userId="fb5c2836-fb10-433a-9b94-1447f06d1cbf" providerId="ADAL" clId="{D9E62CDC-255F-4DF0-904F-FD7F586EC5EC}"/>
    <pc:docChg chg="custSel modSld">
      <pc:chgData name="Rebecca Summer" userId="fb5c2836-fb10-433a-9b94-1447f06d1cbf" providerId="ADAL" clId="{D9E62CDC-255F-4DF0-904F-FD7F586EC5EC}" dt="2021-07-05T14:29:48.476" v="207" actId="1076"/>
      <pc:docMkLst>
        <pc:docMk/>
      </pc:docMkLst>
      <pc:sldChg chg="modSp mod">
        <pc:chgData name="Rebecca Summer" userId="fb5c2836-fb10-433a-9b94-1447f06d1cbf" providerId="ADAL" clId="{D9E62CDC-255F-4DF0-904F-FD7F586EC5EC}" dt="2021-07-05T14:07:33.493" v="21" actId="1076"/>
        <pc:sldMkLst>
          <pc:docMk/>
          <pc:sldMk cId="2631787978" sldId="259"/>
        </pc:sldMkLst>
        <pc:spChg chg="mod">
          <ac:chgData name="Rebecca Summer" userId="fb5c2836-fb10-433a-9b94-1447f06d1cbf" providerId="ADAL" clId="{D9E62CDC-255F-4DF0-904F-FD7F586EC5EC}" dt="2021-07-05T14:03:46.308" v="6" actId="1076"/>
          <ac:spMkLst>
            <pc:docMk/>
            <pc:sldMk cId="2631787978" sldId="259"/>
            <ac:spMk id="2" creationId="{236B04E1-0535-4D08-97CE-B5DBA22C90C9}"/>
          </ac:spMkLst>
        </pc:spChg>
        <pc:spChg chg="mod">
          <ac:chgData name="Rebecca Summer" userId="fb5c2836-fb10-433a-9b94-1447f06d1cbf" providerId="ADAL" clId="{D9E62CDC-255F-4DF0-904F-FD7F586EC5EC}" dt="2021-07-05T14:03:20.637" v="4" actId="1076"/>
          <ac:spMkLst>
            <pc:docMk/>
            <pc:sldMk cId="2631787978" sldId="259"/>
            <ac:spMk id="6" creationId="{E62588E9-EA66-421A-9377-37D8CFDB7762}"/>
          </ac:spMkLst>
        </pc:spChg>
        <pc:spChg chg="mod">
          <ac:chgData name="Rebecca Summer" userId="fb5c2836-fb10-433a-9b94-1447f06d1cbf" providerId="ADAL" clId="{D9E62CDC-255F-4DF0-904F-FD7F586EC5EC}" dt="2021-07-05T14:04:43.692" v="16" actId="1076"/>
          <ac:spMkLst>
            <pc:docMk/>
            <pc:sldMk cId="2631787978" sldId="259"/>
            <ac:spMk id="10" creationId="{D9E2E7D2-5F1E-44BF-8EC6-6D6A56333456}"/>
          </ac:spMkLst>
        </pc:spChg>
        <pc:spChg chg="mod">
          <ac:chgData name="Rebecca Summer" userId="fb5c2836-fb10-433a-9b94-1447f06d1cbf" providerId="ADAL" clId="{D9E62CDC-255F-4DF0-904F-FD7F586EC5EC}" dt="2021-07-05T14:07:00.508" v="19"/>
          <ac:spMkLst>
            <pc:docMk/>
            <pc:sldMk cId="2631787978" sldId="259"/>
            <ac:spMk id="22" creationId="{58B421EE-2CE1-4D13-A8B5-1A406600F2F3}"/>
          </ac:spMkLst>
        </pc:spChg>
        <pc:spChg chg="mod">
          <ac:chgData name="Rebecca Summer" userId="fb5c2836-fb10-433a-9b94-1447f06d1cbf" providerId="ADAL" clId="{D9E62CDC-255F-4DF0-904F-FD7F586EC5EC}" dt="2021-07-05T14:04:15.117" v="10" actId="20577"/>
          <ac:spMkLst>
            <pc:docMk/>
            <pc:sldMk cId="2631787978" sldId="259"/>
            <ac:spMk id="23" creationId="{6D228CAD-21DE-4BCC-A061-171BC4C6DBC1}"/>
          </ac:spMkLst>
        </pc:spChg>
        <pc:spChg chg="mod">
          <ac:chgData name="Rebecca Summer" userId="fb5c2836-fb10-433a-9b94-1447f06d1cbf" providerId="ADAL" clId="{D9E62CDC-255F-4DF0-904F-FD7F586EC5EC}" dt="2021-07-05T14:04:23.221" v="12" actId="1076"/>
          <ac:spMkLst>
            <pc:docMk/>
            <pc:sldMk cId="2631787978" sldId="259"/>
            <ac:spMk id="24" creationId="{71F5D664-5C19-4161-9581-C496D5E93856}"/>
          </ac:spMkLst>
        </pc:spChg>
        <pc:spChg chg="mod">
          <ac:chgData name="Rebecca Summer" userId="fb5c2836-fb10-433a-9b94-1447f06d1cbf" providerId="ADAL" clId="{D9E62CDC-255F-4DF0-904F-FD7F586EC5EC}" dt="2021-07-05T14:05:04.197" v="17" actId="1076"/>
          <ac:spMkLst>
            <pc:docMk/>
            <pc:sldMk cId="2631787978" sldId="259"/>
            <ac:spMk id="26" creationId="{713D0691-1FA7-4507-A06C-0BA5770A657A}"/>
          </ac:spMkLst>
        </pc:spChg>
        <pc:spChg chg="mod">
          <ac:chgData name="Rebecca Summer" userId="fb5c2836-fb10-433a-9b94-1447f06d1cbf" providerId="ADAL" clId="{D9E62CDC-255F-4DF0-904F-FD7F586EC5EC}" dt="2021-07-05T14:07:26.420" v="20" actId="120"/>
          <ac:spMkLst>
            <pc:docMk/>
            <pc:sldMk cId="2631787978" sldId="259"/>
            <ac:spMk id="28" creationId="{8D2ED2A0-393A-4CB9-B6B2-2F55B09EE7F2}"/>
          </ac:spMkLst>
        </pc:spChg>
        <pc:spChg chg="mod">
          <ac:chgData name="Rebecca Summer" userId="fb5c2836-fb10-433a-9b94-1447f06d1cbf" providerId="ADAL" clId="{D9E62CDC-255F-4DF0-904F-FD7F586EC5EC}" dt="2021-07-05T14:04:05.069" v="7" actId="1076"/>
          <ac:spMkLst>
            <pc:docMk/>
            <pc:sldMk cId="2631787978" sldId="259"/>
            <ac:spMk id="30" creationId="{2E789B8A-AA59-4DE6-A403-CCF0DC3D3966}"/>
          </ac:spMkLst>
        </pc:spChg>
        <pc:spChg chg="mod">
          <ac:chgData name="Rebecca Summer" userId="fb5c2836-fb10-433a-9b94-1447f06d1cbf" providerId="ADAL" clId="{D9E62CDC-255F-4DF0-904F-FD7F586EC5EC}" dt="2021-07-05T14:04:05.069" v="7" actId="1076"/>
          <ac:spMkLst>
            <pc:docMk/>
            <pc:sldMk cId="2631787978" sldId="259"/>
            <ac:spMk id="32" creationId="{977A3E71-AD67-4AF2-B17B-803BF610E31A}"/>
          </ac:spMkLst>
        </pc:spChg>
        <pc:picChg chg="mod">
          <ac:chgData name="Rebecca Summer" userId="fb5c2836-fb10-433a-9b94-1447f06d1cbf" providerId="ADAL" clId="{D9E62CDC-255F-4DF0-904F-FD7F586EC5EC}" dt="2021-07-05T14:04:19.828" v="11" actId="1076"/>
          <ac:picMkLst>
            <pc:docMk/>
            <pc:sldMk cId="2631787978" sldId="259"/>
            <ac:picMk id="7" creationId="{2E094978-ECEC-4054-AFF6-1B51C5649945}"/>
          </ac:picMkLst>
        </pc:picChg>
        <pc:picChg chg="mod">
          <ac:chgData name="Rebecca Summer" userId="fb5c2836-fb10-433a-9b94-1447f06d1cbf" providerId="ADAL" clId="{D9E62CDC-255F-4DF0-904F-FD7F586EC5EC}" dt="2021-07-05T14:07:33.493" v="21" actId="1076"/>
          <ac:picMkLst>
            <pc:docMk/>
            <pc:sldMk cId="2631787978" sldId="259"/>
            <ac:picMk id="12" creationId="{EEC219C7-B6E3-4860-A974-B6C198B50779}"/>
          </ac:picMkLst>
        </pc:picChg>
      </pc:sldChg>
      <pc:sldChg chg="modSp mod">
        <pc:chgData name="Rebecca Summer" userId="fb5c2836-fb10-433a-9b94-1447f06d1cbf" providerId="ADAL" clId="{D9E62CDC-255F-4DF0-904F-FD7F586EC5EC}" dt="2021-07-05T14:22:16.203" v="117" actId="1076"/>
        <pc:sldMkLst>
          <pc:docMk/>
          <pc:sldMk cId="423481904" sldId="269"/>
        </pc:sldMkLst>
        <pc:spChg chg="mod">
          <ac:chgData name="Rebecca Summer" userId="fb5c2836-fb10-433a-9b94-1447f06d1cbf" providerId="ADAL" clId="{D9E62CDC-255F-4DF0-904F-FD7F586EC5EC}" dt="2021-07-05T14:22:16.203" v="117" actId="1076"/>
          <ac:spMkLst>
            <pc:docMk/>
            <pc:sldMk cId="423481904" sldId="269"/>
            <ac:spMk id="8" creationId="{40ED7A14-60AD-461D-8D5F-3104E78EB806}"/>
          </ac:spMkLst>
        </pc:spChg>
      </pc:sldChg>
      <pc:sldChg chg="modSp mod">
        <pc:chgData name="Rebecca Summer" userId="fb5c2836-fb10-433a-9b94-1447f06d1cbf" providerId="ADAL" clId="{D9E62CDC-255F-4DF0-904F-FD7F586EC5EC}" dt="2021-07-05T14:17:08.516" v="48" actId="14100"/>
        <pc:sldMkLst>
          <pc:docMk/>
          <pc:sldMk cId="3680250086" sldId="300"/>
        </pc:sldMkLst>
        <pc:spChg chg="mod">
          <ac:chgData name="Rebecca Summer" userId="fb5c2836-fb10-433a-9b94-1447f06d1cbf" providerId="ADAL" clId="{D9E62CDC-255F-4DF0-904F-FD7F586EC5EC}" dt="2021-07-05T14:11:37.477" v="22" actId="1076"/>
          <ac:spMkLst>
            <pc:docMk/>
            <pc:sldMk cId="3680250086" sldId="300"/>
            <ac:spMk id="2" creationId="{236B04E1-0535-4D08-97CE-B5DBA22C90C9}"/>
          </ac:spMkLst>
        </pc:spChg>
        <pc:spChg chg="mod">
          <ac:chgData name="Rebecca Summer" userId="fb5c2836-fb10-433a-9b94-1447f06d1cbf" providerId="ADAL" clId="{D9E62CDC-255F-4DF0-904F-FD7F586EC5EC}" dt="2021-07-05T14:11:43.184" v="24" actId="20577"/>
          <ac:spMkLst>
            <pc:docMk/>
            <pc:sldMk cId="3680250086" sldId="300"/>
            <ac:spMk id="6" creationId="{E62588E9-EA66-421A-9377-37D8CFDB7762}"/>
          </ac:spMkLst>
        </pc:spChg>
        <pc:spChg chg="mod">
          <ac:chgData name="Rebecca Summer" userId="fb5c2836-fb10-433a-9b94-1447f06d1cbf" providerId="ADAL" clId="{D9E62CDC-255F-4DF0-904F-FD7F586EC5EC}" dt="2021-07-05T14:16:40.077" v="45" actId="14100"/>
          <ac:spMkLst>
            <pc:docMk/>
            <pc:sldMk cId="3680250086" sldId="300"/>
            <ac:spMk id="18" creationId="{BCBF2DF9-741C-41A5-BACA-6EAFA00D7A67}"/>
          </ac:spMkLst>
        </pc:spChg>
        <pc:spChg chg="mod">
          <ac:chgData name="Rebecca Summer" userId="fb5c2836-fb10-433a-9b94-1447f06d1cbf" providerId="ADAL" clId="{D9E62CDC-255F-4DF0-904F-FD7F586EC5EC}" dt="2021-07-05T14:12:11.571" v="28" actId="20577"/>
          <ac:spMkLst>
            <pc:docMk/>
            <pc:sldMk cId="3680250086" sldId="300"/>
            <ac:spMk id="21" creationId="{6171A0B0-C807-487F-A5CA-DD0EF2098643}"/>
          </ac:spMkLst>
        </pc:spChg>
        <pc:spChg chg="mod">
          <ac:chgData name="Rebecca Summer" userId="fb5c2836-fb10-433a-9b94-1447f06d1cbf" providerId="ADAL" clId="{D9E62CDC-255F-4DF0-904F-FD7F586EC5EC}" dt="2021-07-05T14:12:04.163" v="26" actId="1076"/>
          <ac:spMkLst>
            <pc:docMk/>
            <pc:sldMk cId="3680250086" sldId="300"/>
            <ac:spMk id="27" creationId="{DFBFDDEA-02BE-49A3-93CA-0BC9430711E0}"/>
          </ac:spMkLst>
        </pc:spChg>
        <pc:spChg chg="mod">
          <ac:chgData name="Rebecca Summer" userId="fb5c2836-fb10-433a-9b94-1447f06d1cbf" providerId="ADAL" clId="{D9E62CDC-255F-4DF0-904F-FD7F586EC5EC}" dt="2021-07-05T14:16:26.620" v="41" actId="1076"/>
          <ac:spMkLst>
            <pc:docMk/>
            <pc:sldMk cId="3680250086" sldId="300"/>
            <ac:spMk id="28" creationId="{2DA662B7-559E-4A46-8A61-5228E3A9E35F}"/>
          </ac:spMkLst>
        </pc:spChg>
        <pc:spChg chg="mod">
          <ac:chgData name="Rebecca Summer" userId="fb5c2836-fb10-433a-9b94-1447f06d1cbf" providerId="ADAL" clId="{D9E62CDC-255F-4DF0-904F-FD7F586EC5EC}" dt="2021-07-05T14:11:37.477" v="22" actId="1076"/>
          <ac:spMkLst>
            <pc:docMk/>
            <pc:sldMk cId="3680250086" sldId="300"/>
            <ac:spMk id="30" creationId="{2E789B8A-AA59-4DE6-A403-CCF0DC3D3966}"/>
          </ac:spMkLst>
        </pc:spChg>
        <pc:spChg chg="mod">
          <ac:chgData name="Rebecca Summer" userId="fb5c2836-fb10-433a-9b94-1447f06d1cbf" providerId="ADAL" clId="{D9E62CDC-255F-4DF0-904F-FD7F586EC5EC}" dt="2021-07-05T14:17:08.516" v="48" actId="14100"/>
          <ac:spMkLst>
            <pc:docMk/>
            <pc:sldMk cId="3680250086" sldId="300"/>
            <ac:spMk id="31" creationId="{0B2AC1A9-4CB6-4755-A884-28EA78EE877E}"/>
          </ac:spMkLst>
        </pc:spChg>
        <pc:picChg chg="mod">
          <ac:chgData name="Rebecca Summer" userId="fb5c2836-fb10-433a-9b94-1447f06d1cbf" providerId="ADAL" clId="{D9E62CDC-255F-4DF0-904F-FD7F586EC5EC}" dt="2021-07-05T14:15:32.733" v="30" actId="1076"/>
          <ac:picMkLst>
            <pc:docMk/>
            <pc:sldMk cId="3680250086" sldId="300"/>
            <ac:picMk id="9" creationId="{B26F20EB-95A7-4BC9-AEC3-AE206137F9BB}"/>
          </ac:picMkLst>
        </pc:picChg>
        <pc:cxnChg chg="mod">
          <ac:chgData name="Rebecca Summer" userId="fb5c2836-fb10-433a-9b94-1447f06d1cbf" providerId="ADAL" clId="{D9E62CDC-255F-4DF0-904F-FD7F586EC5EC}" dt="2021-07-05T14:16:51.173" v="47" actId="14100"/>
          <ac:cxnSpMkLst>
            <pc:docMk/>
            <pc:sldMk cId="3680250086" sldId="300"/>
            <ac:cxnSpMk id="19" creationId="{DCC18B1C-F8EF-4BB4-B758-433D817F7318}"/>
          </ac:cxnSpMkLst>
        </pc:cxnChg>
        <pc:cxnChg chg="mod">
          <ac:chgData name="Rebecca Summer" userId="fb5c2836-fb10-433a-9b94-1447f06d1cbf" providerId="ADAL" clId="{D9E62CDC-255F-4DF0-904F-FD7F586EC5EC}" dt="2021-07-05T14:16:33.877" v="43" actId="14100"/>
          <ac:cxnSpMkLst>
            <pc:docMk/>
            <pc:sldMk cId="3680250086" sldId="300"/>
            <ac:cxnSpMk id="29" creationId="{1124782E-5E60-4F3A-9B8C-0C1EC120EB8F}"/>
          </ac:cxnSpMkLst>
        </pc:cxnChg>
        <pc:cxnChg chg="mod">
          <ac:chgData name="Rebecca Summer" userId="fb5c2836-fb10-433a-9b94-1447f06d1cbf" providerId="ADAL" clId="{D9E62CDC-255F-4DF0-904F-FD7F586EC5EC}" dt="2021-07-05T14:15:57.356" v="34" actId="208"/>
          <ac:cxnSpMkLst>
            <pc:docMk/>
            <pc:sldMk cId="3680250086" sldId="300"/>
            <ac:cxnSpMk id="32" creationId="{F361DFEA-A54C-48AF-823F-4F8DA0ABC68C}"/>
          </ac:cxnSpMkLst>
        </pc:cxnChg>
      </pc:sldChg>
      <pc:sldChg chg="modSp mod">
        <pc:chgData name="Rebecca Summer" userId="fb5c2836-fb10-433a-9b94-1447f06d1cbf" providerId="ADAL" clId="{D9E62CDC-255F-4DF0-904F-FD7F586EC5EC}" dt="2021-07-05T14:24:46.245" v="164" actId="1076"/>
        <pc:sldMkLst>
          <pc:docMk/>
          <pc:sldMk cId="2156488605" sldId="306"/>
        </pc:sldMkLst>
        <pc:spChg chg="mod">
          <ac:chgData name="Rebecca Summer" userId="fb5c2836-fb10-433a-9b94-1447f06d1cbf" providerId="ADAL" clId="{D9E62CDC-255F-4DF0-904F-FD7F586EC5EC}" dt="2021-07-05T14:24:05.300" v="152" actId="1076"/>
          <ac:spMkLst>
            <pc:docMk/>
            <pc:sldMk cId="2156488605" sldId="306"/>
            <ac:spMk id="2" creationId="{236B04E1-0535-4D08-97CE-B5DBA22C90C9}"/>
          </ac:spMkLst>
        </pc:spChg>
        <pc:spChg chg="mod">
          <ac:chgData name="Rebecca Summer" userId="fb5c2836-fb10-433a-9b94-1447f06d1cbf" providerId="ADAL" clId="{D9E62CDC-255F-4DF0-904F-FD7F586EC5EC}" dt="2021-07-05T14:24:46.245" v="164" actId="1076"/>
          <ac:spMkLst>
            <pc:docMk/>
            <pc:sldMk cId="2156488605" sldId="306"/>
            <ac:spMk id="6" creationId="{E62588E9-EA66-421A-9377-37D8CFDB7762}"/>
          </ac:spMkLst>
        </pc:spChg>
        <pc:spChg chg="mod">
          <ac:chgData name="Rebecca Summer" userId="fb5c2836-fb10-433a-9b94-1447f06d1cbf" providerId="ADAL" clId="{D9E62CDC-255F-4DF0-904F-FD7F586EC5EC}" dt="2021-07-05T14:24:33.299" v="162" actId="20577"/>
          <ac:spMkLst>
            <pc:docMk/>
            <pc:sldMk cId="2156488605" sldId="306"/>
            <ac:spMk id="15" creationId="{63598518-CF77-467B-B5B9-85B2C49BF6BD}"/>
          </ac:spMkLst>
        </pc:spChg>
        <pc:spChg chg="mod">
          <ac:chgData name="Rebecca Summer" userId="fb5c2836-fb10-433a-9b94-1447f06d1cbf" providerId="ADAL" clId="{D9E62CDC-255F-4DF0-904F-FD7F586EC5EC}" dt="2021-07-05T14:24:26.991" v="160" actId="27636"/>
          <ac:spMkLst>
            <pc:docMk/>
            <pc:sldMk cId="2156488605" sldId="306"/>
            <ac:spMk id="17" creationId="{DD30C2D8-4424-4211-BC04-B11D58B97623}"/>
          </ac:spMkLst>
        </pc:spChg>
        <pc:spChg chg="mod">
          <ac:chgData name="Rebecca Summer" userId="fb5c2836-fb10-433a-9b94-1447f06d1cbf" providerId="ADAL" clId="{D9E62CDC-255F-4DF0-904F-FD7F586EC5EC}" dt="2021-07-05T14:24:30.486" v="161" actId="20577"/>
          <ac:spMkLst>
            <pc:docMk/>
            <pc:sldMk cId="2156488605" sldId="306"/>
            <ac:spMk id="21" creationId="{3B9D3C61-1B90-4F70-87A2-E48989832FEA}"/>
          </ac:spMkLst>
        </pc:spChg>
        <pc:picChg chg="mod">
          <ac:chgData name="Rebecca Summer" userId="fb5c2836-fb10-433a-9b94-1447f06d1cbf" providerId="ADAL" clId="{D9E62CDC-255F-4DF0-904F-FD7F586EC5EC}" dt="2021-07-05T14:24:38.676" v="163" actId="1440"/>
          <ac:picMkLst>
            <pc:docMk/>
            <pc:sldMk cId="2156488605" sldId="306"/>
            <ac:picMk id="9" creationId="{A8108FC0-0A7E-4030-80EC-70438261FD65}"/>
          </ac:picMkLst>
        </pc:picChg>
      </pc:sldChg>
      <pc:sldChg chg="modSp mod">
        <pc:chgData name="Rebecca Summer" userId="fb5c2836-fb10-433a-9b94-1447f06d1cbf" providerId="ADAL" clId="{D9E62CDC-255F-4DF0-904F-FD7F586EC5EC}" dt="2021-07-05T14:19:35.692" v="77" actId="1076"/>
        <pc:sldMkLst>
          <pc:docMk/>
          <pc:sldMk cId="858858664" sldId="309"/>
        </pc:sldMkLst>
        <pc:spChg chg="mod">
          <ac:chgData name="Rebecca Summer" userId="fb5c2836-fb10-433a-9b94-1447f06d1cbf" providerId="ADAL" clId="{D9E62CDC-255F-4DF0-904F-FD7F586EC5EC}" dt="2021-07-05T14:17:35.021" v="49" actId="1076"/>
          <ac:spMkLst>
            <pc:docMk/>
            <pc:sldMk cId="858858664" sldId="309"/>
            <ac:spMk id="2" creationId="{236B04E1-0535-4D08-97CE-B5DBA22C90C9}"/>
          </ac:spMkLst>
        </pc:spChg>
        <pc:spChg chg="mod">
          <ac:chgData name="Rebecca Summer" userId="fb5c2836-fb10-433a-9b94-1447f06d1cbf" providerId="ADAL" clId="{D9E62CDC-255F-4DF0-904F-FD7F586EC5EC}" dt="2021-07-05T14:17:39.828" v="50" actId="1076"/>
          <ac:spMkLst>
            <pc:docMk/>
            <pc:sldMk cId="858858664" sldId="309"/>
            <ac:spMk id="6" creationId="{E62588E9-EA66-421A-9377-37D8CFDB7762}"/>
          </ac:spMkLst>
        </pc:spChg>
        <pc:spChg chg="mod">
          <ac:chgData name="Rebecca Summer" userId="fb5c2836-fb10-433a-9b94-1447f06d1cbf" providerId="ADAL" clId="{D9E62CDC-255F-4DF0-904F-FD7F586EC5EC}" dt="2021-07-05T14:19:35.692" v="77" actId="1076"/>
          <ac:spMkLst>
            <pc:docMk/>
            <pc:sldMk cId="858858664" sldId="309"/>
            <ac:spMk id="17" creationId="{655F87A5-8EB7-4BB2-A3D6-ADAF8786AB62}"/>
          </ac:spMkLst>
        </pc:spChg>
        <pc:spChg chg="mod">
          <ac:chgData name="Rebecca Summer" userId="fb5c2836-fb10-433a-9b94-1447f06d1cbf" providerId="ADAL" clId="{D9E62CDC-255F-4DF0-904F-FD7F586EC5EC}" dt="2021-07-05T14:18:53.740" v="62" actId="1582"/>
          <ac:spMkLst>
            <pc:docMk/>
            <pc:sldMk cId="858858664" sldId="309"/>
            <ac:spMk id="19" creationId="{922CC583-C0B5-485A-BCB3-C00D8AFA0398}"/>
          </ac:spMkLst>
        </pc:spChg>
        <pc:spChg chg="mod">
          <ac:chgData name="Rebecca Summer" userId="fb5c2836-fb10-433a-9b94-1447f06d1cbf" providerId="ADAL" clId="{D9E62CDC-255F-4DF0-904F-FD7F586EC5EC}" dt="2021-07-05T14:18:01.173" v="53" actId="14100"/>
          <ac:spMkLst>
            <pc:docMk/>
            <pc:sldMk cId="858858664" sldId="309"/>
            <ac:spMk id="20" creationId="{32D67C2C-DAC2-48C7-B629-0285F2E9182F}"/>
          </ac:spMkLst>
        </pc:spChg>
        <pc:spChg chg="mod">
          <ac:chgData name="Rebecca Summer" userId="fb5c2836-fb10-433a-9b94-1447f06d1cbf" providerId="ADAL" clId="{D9E62CDC-255F-4DF0-904F-FD7F586EC5EC}" dt="2021-07-05T14:19:31.466" v="76" actId="20577"/>
          <ac:spMkLst>
            <pc:docMk/>
            <pc:sldMk cId="858858664" sldId="309"/>
            <ac:spMk id="21" creationId="{6171A0B0-C807-487F-A5CA-DD0EF2098643}"/>
          </ac:spMkLst>
        </pc:spChg>
        <pc:spChg chg="mod">
          <ac:chgData name="Rebecca Summer" userId="fb5c2836-fb10-433a-9b94-1447f06d1cbf" providerId="ADAL" clId="{D9E62CDC-255F-4DF0-904F-FD7F586EC5EC}" dt="2021-07-05T14:17:35.021" v="49" actId="1076"/>
          <ac:spMkLst>
            <pc:docMk/>
            <pc:sldMk cId="858858664" sldId="309"/>
            <ac:spMk id="30" creationId="{2E789B8A-AA59-4DE6-A403-CCF0DC3D3966}"/>
          </ac:spMkLst>
        </pc:spChg>
        <pc:picChg chg="mod">
          <ac:chgData name="Rebecca Summer" userId="fb5c2836-fb10-433a-9b94-1447f06d1cbf" providerId="ADAL" clId="{D9E62CDC-255F-4DF0-904F-FD7F586EC5EC}" dt="2021-07-05T14:18:16.097" v="56" actId="2085"/>
          <ac:picMkLst>
            <pc:docMk/>
            <pc:sldMk cId="858858664" sldId="309"/>
            <ac:picMk id="16" creationId="{174B6837-8000-4D29-8869-238FCE128CD1}"/>
          </ac:picMkLst>
        </pc:picChg>
        <pc:picChg chg="mod">
          <ac:chgData name="Rebecca Summer" userId="fb5c2836-fb10-433a-9b94-1447f06d1cbf" providerId="ADAL" clId="{D9E62CDC-255F-4DF0-904F-FD7F586EC5EC}" dt="2021-07-05T14:18:24.468" v="57" actId="2085"/>
          <ac:picMkLst>
            <pc:docMk/>
            <pc:sldMk cId="858858664" sldId="309"/>
            <ac:picMk id="18" creationId="{1E281EBD-F02C-43F0-BB7D-A90361A0DC42}"/>
          </ac:picMkLst>
        </pc:picChg>
      </pc:sldChg>
      <pc:sldChg chg="modSp mod">
        <pc:chgData name="Rebecca Summer" userId="fb5c2836-fb10-433a-9b94-1447f06d1cbf" providerId="ADAL" clId="{D9E62CDC-255F-4DF0-904F-FD7F586EC5EC}" dt="2021-07-05T14:29:48.476" v="207" actId="1076"/>
        <pc:sldMkLst>
          <pc:docMk/>
          <pc:sldMk cId="1782347905" sldId="310"/>
        </pc:sldMkLst>
        <pc:spChg chg="mod">
          <ac:chgData name="Rebecca Summer" userId="fb5c2836-fb10-433a-9b94-1447f06d1cbf" providerId="ADAL" clId="{D9E62CDC-255F-4DF0-904F-FD7F586EC5EC}" dt="2021-07-05T14:20:17.516" v="79" actId="14100"/>
          <ac:spMkLst>
            <pc:docMk/>
            <pc:sldMk cId="1782347905" sldId="310"/>
            <ac:spMk id="2" creationId="{236B04E1-0535-4D08-97CE-B5DBA22C90C9}"/>
          </ac:spMkLst>
        </pc:spChg>
        <pc:spChg chg="mod">
          <ac:chgData name="Rebecca Summer" userId="fb5c2836-fb10-433a-9b94-1447f06d1cbf" providerId="ADAL" clId="{D9E62CDC-255F-4DF0-904F-FD7F586EC5EC}" dt="2021-07-05T14:21:27.540" v="107" actId="1076"/>
          <ac:spMkLst>
            <pc:docMk/>
            <pc:sldMk cId="1782347905" sldId="310"/>
            <ac:spMk id="16" creationId="{BC4567DD-A2CC-4BDF-BFCA-39A4986FBE65}"/>
          </ac:spMkLst>
        </pc:spChg>
        <pc:spChg chg="mod">
          <ac:chgData name="Rebecca Summer" userId="fb5c2836-fb10-433a-9b94-1447f06d1cbf" providerId="ADAL" clId="{D9E62CDC-255F-4DF0-904F-FD7F586EC5EC}" dt="2021-07-05T14:21:49.637" v="113" actId="14100"/>
          <ac:spMkLst>
            <pc:docMk/>
            <pc:sldMk cId="1782347905" sldId="310"/>
            <ac:spMk id="18" creationId="{0E265641-F509-4A28-A47B-C7D831A36401}"/>
          </ac:spMkLst>
        </pc:spChg>
        <pc:spChg chg="mod">
          <ac:chgData name="Rebecca Summer" userId="fb5c2836-fb10-433a-9b94-1447f06d1cbf" providerId="ADAL" clId="{D9E62CDC-255F-4DF0-904F-FD7F586EC5EC}" dt="2021-07-05T14:29:18.340" v="200" actId="14100"/>
          <ac:spMkLst>
            <pc:docMk/>
            <pc:sldMk cId="1782347905" sldId="310"/>
            <ac:spMk id="22" creationId="{75861202-3E40-43BA-93D5-0EE12C4A798E}"/>
          </ac:spMkLst>
        </pc:spChg>
        <pc:spChg chg="mod">
          <ac:chgData name="Rebecca Summer" userId="fb5c2836-fb10-433a-9b94-1447f06d1cbf" providerId="ADAL" clId="{D9E62CDC-255F-4DF0-904F-FD7F586EC5EC}" dt="2021-07-05T14:29:48.476" v="207" actId="1076"/>
          <ac:spMkLst>
            <pc:docMk/>
            <pc:sldMk cId="1782347905" sldId="310"/>
            <ac:spMk id="24" creationId="{35994886-26A4-4B72-B747-B9702A7FD549}"/>
          </ac:spMkLst>
        </pc:spChg>
        <pc:spChg chg="mod">
          <ac:chgData name="Rebecca Summer" userId="fb5c2836-fb10-433a-9b94-1447f06d1cbf" providerId="ADAL" clId="{D9E62CDC-255F-4DF0-904F-FD7F586EC5EC}" dt="2021-07-05T14:29:27.616" v="203" actId="6549"/>
          <ac:spMkLst>
            <pc:docMk/>
            <pc:sldMk cId="1782347905" sldId="310"/>
            <ac:spMk id="36" creationId="{E482FF25-9554-4018-8029-8D8DED6A44D4}"/>
          </ac:spMkLst>
        </pc:spChg>
        <pc:picChg chg="mod">
          <ac:chgData name="Rebecca Summer" userId="fb5c2836-fb10-433a-9b94-1447f06d1cbf" providerId="ADAL" clId="{D9E62CDC-255F-4DF0-904F-FD7F586EC5EC}" dt="2021-07-05T14:21:54.956" v="115" actId="1076"/>
          <ac:picMkLst>
            <pc:docMk/>
            <pc:sldMk cId="1782347905" sldId="310"/>
            <ac:picMk id="7" creationId="{B4E77A95-E60E-48BE-99EE-6DD4564A2F70}"/>
          </ac:picMkLst>
        </pc:picChg>
        <pc:picChg chg="mod">
          <ac:chgData name="Rebecca Summer" userId="fb5c2836-fb10-433a-9b94-1447f06d1cbf" providerId="ADAL" clId="{D9E62CDC-255F-4DF0-904F-FD7F586EC5EC}" dt="2021-07-05T14:21:32.748" v="109" actId="1076"/>
          <ac:picMkLst>
            <pc:docMk/>
            <pc:sldMk cId="1782347905" sldId="310"/>
            <ac:picMk id="12" creationId="{699E92F4-E19C-4948-BD24-C2982DCFA4F2}"/>
          </ac:picMkLst>
        </pc:picChg>
        <pc:picChg chg="mod">
          <ac:chgData name="Rebecca Summer" userId="fb5c2836-fb10-433a-9b94-1447f06d1cbf" providerId="ADAL" clId="{D9E62CDC-255F-4DF0-904F-FD7F586EC5EC}" dt="2021-07-05T14:29:43.379" v="205" actId="1076"/>
          <ac:picMkLst>
            <pc:docMk/>
            <pc:sldMk cId="1782347905" sldId="310"/>
            <ac:picMk id="15" creationId="{E4CA236B-6ADE-4EFB-B24D-152E9EE35E58}"/>
          </ac:picMkLst>
        </pc:picChg>
      </pc:sldChg>
      <pc:sldChg chg="modSp mod">
        <pc:chgData name="Rebecca Summer" userId="fb5c2836-fb10-433a-9b94-1447f06d1cbf" providerId="ADAL" clId="{D9E62CDC-255F-4DF0-904F-FD7F586EC5EC}" dt="2021-07-05T14:23:38.939" v="151" actId="1440"/>
        <pc:sldMkLst>
          <pc:docMk/>
          <pc:sldMk cId="2158269658" sldId="313"/>
        </pc:sldMkLst>
        <pc:spChg chg="mod">
          <ac:chgData name="Rebecca Summer" userId="fb5c2836-fb10-433a-9b94-1447f06d1cbf" providerId="ADAL" clId="{D9E62CDC-255F-4DF0-904F-FD7F586EC5EC}" dt="2021-07-05T14:22:42.277" v="118" actId="1076"/>
          <ac:spMkLst>
            <pc:docMk/>
            <pc:sldMk cId="2158269658" sldId="313"/>
            <ac:spMk id="2" creationId="{236B04E1-0535-4D08-97CE-B5DBA22C90C9}"/>
          </ac:spMkLst>
        </pc:spChg>
        <pc:spChg chg="mod">
          <ac:chgData name="Rebecca Summer" userId="fb5c2836-fb10-433a-9b94-1447f06d1cbf" providerId="ADAL" clId="{D9E62CDC-255F-4DF0-904F-FD7F586EC5EC}" dt="2021-07-05T14:23:21.335" v="140" actId="1037"/>
          <ac:spMkLst>
            <pc:docMk/>
            <pc:sldMk cId="2158269658" sldId="313"/>
            <ac:spMk id="11" creationId="{147B20F4-4595-492A-89B3-129361658416}"/>
          </ac:spMkLst>
        </pc:spChg>
        <pc:spChg chg="mod">
          <ac:chgData name="Rebecca Summer" userId="fb5c2836-fb10-433a-9b94-1447f06d1cbf" providerId="ADAL" clId="{D9E62CDC-255F-4DF0-904F-FD7F586EC5EC}" dt="2021-07-05T14:23:00.393" v="122" actId="20577"/>
          <ac:spMkLst>
            <pc:docMk/>
            <pc:sldMk cId="2158269658" sldId="313"/>
            <ac:spMk id="15" creationId="{63598518-CF77-467B-B5B9-85B2C49BF6BD}"/>
          </ac:spMkLst>
        </pc:spChg>
        <pc:spChg chg="mod">
          <ac:chgData name="Rebecca Summer" userId="fb5c2836-fb10-433a-9b94-1447f06d1cbf" providerId="ADAL" clId="{D9E62CDC-255F-4DF0-904F-FD7F586EC5EC}" dt="2021-07-05T14:22:57.204" v="120" actId="14100"/>
          <ac:spMkLst>
            <pc:docMk/>
            <pc:sldMk cId="2158269658" sldId="313"/>
            <ac:spMk id="17" creationId="{DD30C2D8-4424-4211-BC04-B11D58B97623}"/>
          </ac:spMkLst>
        </pc:spChg>
        <pc:spChg chg="mod">
          <ac:chgData name="Rebecca Summer" userId="fb5c2836-fb10-433a-9b94-1447f06d1cbf" providerId="ADAL" clId="{D9E62CDC-255F-4DF0-904F-FD7F586EC5EC}" dt="2021-07-05T14:22:59.409" v="121" actId="20577"/>
          <ac:spMkLst>
            <pc:docMk/>
            <pc:sldMk cId="2158269658" sldId="313"/>
            <ac:spMk id="21" creationId="{3B9D3C61-1B90-4F70-87A2-E48989832FEA}"/>
          </ac:spMkLst>
        </pc:spChg>
        <pc:spChg chg="mod">
          <ac:chgData name="Rebecca Summer" userId="fb5c2836-fb10-433a-9b94-1447f06d1cbf" providerId="ADAL" clId="{D9E62CDC-255F-4DF0-904F-FD7F586EC5EC}" dt="2021-07-05T14:23:25.251" v="150" actId="1037"/>
          <ac:spMkLst>
            <pc:docMk/>
            <pc:sldMk cId="2158269658" sldId="313"/>
            <ac:spMk id="25" creationId="{1B4ACD40-A39F-47C6-8452-7B1820B97FCB}"/>
          </ac:spMkLst>
        </pc:spChg>
        <pc:picChg chg="mod">
          <ac:chgData name="Rebecca Summer" userId="fb5c2836-fb10-433a-9b94-1447f06d1cbf" providerId="ADAL" clId="{D9E62CDC-255F-4DF0-904F-FD7F586EC5EC}" dt="2021-07-05T14:23:38.939" v="151" actId="1440"/>
          <ac:picMkLst>
            <pc:docMk/>
            <pc:sldMk cId="2158269658" sldId="313"/>
            <ac:picMk id="7" creationId="{AD09CE27-0D76-4ABD-81B3-0B03B987CBB6}"/>
          </ac:picMkLst>
        </pc:picChg>
      </pc:sldChg>
      <pc:sldChg chg="modSp mod">
        <pc:chgData name="Rebecca Summer" userId="fb5c2836-fb10-433a-9b94-1447f06d1cbf" providerId="ADAL" clId="{D9E62CDC-255F-4DF0-904F-FD7F586EC5EC}" dt="2021-07-05T14:26:06.398" v="179" actId="208"/>
        <pc:sldMkLst>
          <pc:docMk/>
          <pc:sldMk cId="319614646" sldId="314"/>
        </pc:sldMkLst>
        <pc:spChg chg="mod">
          <ac:chgData name="Rebecca Summer" userId="fb5c2836-fb10-433a-9b94-1447f06d1cbf" providerId="ADAL" clId="{D9E62CDC-255F-4DF0-904F-FD7F586EC5EC}" dt="2021-07-05T14:25:08.764" v="165" actId="1076"/>
          <ac:spMkLst>
            <pc:docMk/>
            <pc:sldMk cId="319614646" sldId="314"/>
            <ac:spMk id="2" creationId="{236B04E1-0535-4D08-97CE-B5DBA22C90C9}"/>
          </ac:spMkLst>
        </pc:spChg>
        <pc:spChg chg="mod">
          <ac:chgData name="Rebecca Summer" userId="fb5c2836-fb10-433a-9b94-1447f06d1cbf" providerId="ADAL" clId="{D9E62CDC-255F-4DF0-904F-FD7F586EC5EC}" dt="2021-07-05T14:25:15.588" v="166" actId="1076"/>
          <ac:spMkLst>
            <pc:docMk/>
            <pc:sldMk cId="319614646" sldId="314"/>
            <ac:spMk id="6" creationId="{E62588E9-EA66-421A-9377-37D8CFDB7762}"/>
          </ac:spMkLst>
        </pc:spChg>
        <pc:spChg chg="mod">
          <ac:chgData name="Rebecca Summer" userId="fb5c2836-fb10-433a-9b94-1447f06d1cbf" providerId="ADAL" clId="{D9E62CDC-255F-4DF0-904F-FD7F586EC5EC}" dt="2021-07-05T14:25:56.603" v="177" actId="1076"/>
          <ac:spMkLst>
            <pc:docMk/>
            <pc:sldMk cId="319614646" sldId="314"/>
            <ac:spMk id="13" creationId="{26F12EAE-E446-49C5-8AC8-1E5DD819FF75}"/>
          </ac:spMkLst>
        </pc:spChg>
        <pc:spChg chg="mod">
          <ac:chgData name="Rebecca Summer" userId="fb5c2836-fb10-433a-9b94-1447f06d1cbf" providerId="ADAL" clId="{D9E62CDC-255F-4DF0-904F-FD7F586EC5EC}" dt="2021-07-05T14:25:30.982" v="170" actId="208"/>
          <ac:spMkLst>
            <pc:docMk/>
            <pc:sldMk cId="319614646" sldId="314"/>
            <ac:spMk id="14" creationId="{6E0ABEAD-6AFF-4E9B-8F88-C1FC6F166B95}"/>
          </ac:spMkLst>
        </pc:spChg>
        <pc:spChg chg="mod">
          <ac:chgData name="Rebecca Summer" userId="fb5c2836-fb10-433a-9b94-1447f06d1cbf" providerId="ADAL" clId="{D9E62CDC-255F-4DF0-904F-FD7F586EC5EC}" dt="2021-07-05T14:26:03.054" v="178" actId="208"/>
          <ac:spMkLst>
            <pc:docMk/>
            <pc:sldMk cId="319614646" sldId="314"/>
            <ac:spMk id="16" creationId="{22BFF55E-DE76-4E14-BBDC-4F007936311E}"/>
          </ac:spMkLst>
        </pc:spChg>
        <pc:spChg chg="mod">
          <ac:chgData name="Rebecca Summer" userId="fb5c2836-fb10-433a-9b94-1447f06d1cbf" providerId="ADAL" clId="{D9E62CDC-255F-4DF0-904F-FD7F586EC5EC}" dt="2021-07-05T14:26:06.398" v="179" actId="208"/>
          <ac:spMkLst>
            <pc:docMk/>
            <pc:sldMk cId="319614646" sldId="314"/>
            <ac:spMk id="18" creationId="{EC00CE1D-8380-48E9-A8F1-A689F469BB15}"/>
          </ac:spMkLst>
        </pc:spChg>
        <pc:spChg chg="mod">
          <ac:chgData name="Rebecca Summer" userId="fb5c2836-fb10-433a-9b94-1447f06d1cbf" providerId="ADAL" clId="{D9E62CDC-255F-4DF0-904F-FD7F586EC5EC}" dt="2021-07-05T14:25:20.676" v="168" actId="14100"/>
          <ac:spMkLst>
            <pc:docMk/>
            <pc:sldMk cId="319614646" sldId="314"/>
            <ac:spMk id="21" creationId="{3B9D3C61-1B90-4F70-87A2-E48989832FEA}"/>
          </ac:spMkLst>
        </pc:spChg>
        <pc:picChg chg="mod">
          <ac:chgData name="Rebecca Summer" userId="fb5c2836-fb10-433a-9b94-1447f06d1cbf" providerId="ADAL" clId="{D9E62CDC-255F-4DF0-904F-FD7F586EC5EC}" dt="2021-07-05T14:25:26.140" v="169" actId="1440"/>
          <ac:picMkLst>
            <pc:docMk/>
            <pc:sldMk cId="319614646" sldId="314"/>
            <ac:picMk id="7" creationId="{8452BA3B-01FA-4ABB-83CB-28AA074B62B3}"/>
          </ac:picMkLst>
        </pc:picChg>
        <pc:picChg chg="mod">
          <ac:chgData name="Rebecca Summer" userId="fb5c2836-fb10-433a-9b94-1447f06d1cbf" providerId="ADAL" clId="{D9E62CDC-255F-4DF0-904F-FD7F586EC5EC}" dt="2021-07-05T14:25:37.275" v="172" actId="14100"/>
          <ac:picMkLst>
            <pc:docMk/>
            <pc:sldMk cId="319614646" sldId="314"/>
            <ac:picMk id="12" creationId="{B3C6713E-2BC9-4ADE-8423-4C8AA691B502}"/>
          </ac:picMkLst>
        </pc:picChg>
      </pc:sldChg>
      <pc:sldChg chg="modSp mod">
        <pc:chgData name="Rebecca Summer" userId="fb5c2836-fb10-433a-9b94-1447f06d1cbf" providerId="ADAL" clId="{D9E62CDC-255F-4DF0-904F-FD7F586EC5EC}" dt="2021-07-05T14:28:04.300" v="199" actId="1440"/>
        <pc:sldMkLst>
          <pc:docMk/>
          <pc:sldMk cId="1749782162" sldId="315"/>
        </pc:sldMkLst>
        <pc:spChg chg="mod">
          <ac:chgData name="Rebecca Summer" userId="fb5c2836-fb10-433a-9b94-1447f06d1cbf" providerId="ADAL" clId="{D9E62CDC-255F-4DF0-904F-FD7F586EC5EC}" dt="2021-07-05T14:26:39.479" v="182" actId="27636"/>
          <ac:spMkLst>
            <pc:docMk/>
            <pc:sldMk cId="1749782162" sldId="315"/>
            <ac:spMk id="2" creationId="{236B04E1-0535-4D08-97CE-B5DBA22C90C9}"/>
          </ac:spMkLst>
        </pc:spChg>
        <pc:spChg chg="mod">
          <ac:chgData name="Rebecca Summer" userId="fb5c2836-fb10-433a-9b94-1447f06d1cbf" providerId="ADAL" clId="{D9E62CDC-255F-4DF0-904F-FD7F586EC5EC}" dt="2021-07-05T14:26:46.699" v="183" actId="1076"/>
          <ac:spMkLst>
            <pc:docMk/>
            <pc:sldMk cId="1749782162" sldId="315"/>
            <ac:spMk id="6" creationId="{E62588E9-EA66-421A-9377-37D8CFDB7762}"/>
          </ac:spMkLst>
        </pc:spChg>
        <pc:spChg chg="mod">
          <ac:chgData name="Rebecca Summer" userId="fb5c2836-fb10-433a-9b94-1447f06d1cbf" providerId="ADAL" clId="{D9E62CDC-255F-4DF0-904F-FD7F586EC5EC}" dt="2021-07-05T14:27:24.221" v="188" actId="208"/>
          <ac:spMkLst>
            <pc:docMk/>
            <pc:sldMk cId="1749782162" sldId="315"/>
            <ac:spMk id="14" creationId="{6E0ABEAD-6AFF-4E9B-8F88-C1FC6F166B95}"/>
          </ac:spMkLst>
        </pc:spChg>
        <pc:spChg chg="mod">
          <ac:chgData name="Rebecca Summer" userId="fb5c2836-fb10-433a-9b94-1447f06d1cbf" providerId="ADAL" clId="{D9E62CDC-255F-4DF0-904F-FD7F586EC5EC}" dt="2021-07-05T14:27:18.156" v="187" actId="1076"/>
          <ac:spMkLst>
            <pc:docMk/>
            <pc:sldMk cId="1749782162" sldId="315"/>
            <ac:spMk id="15" creationId="{1B00678F-3AE0-4646-B31D-1C0D6E96D6A1}"/>
          </ac:spMkLst>
        </pc:spChg>
        <pc:spChg chg="mod">
          <ac:chgData name="Rebecca Summer" userId="fb5c2836-fb10-433a-9b94-1447f06d1cbf" providerId="ADAL" clId="{D9E62CDC-255F-4DF0-904F-FD7F586EC5EC}" dt="2021-07-05T14:27:28.182" v="189" actId="208"/>
          <ac:spMkLst>
            <pc:docMk/>
            <pc:sldMk cId="1749782162" sldId="315"/>
            <ac:spMk id="19" creationId="{42ACE68D-6431-4C56-9429-2583D79866AB}"/>
          </ac:spMkLst>
        </pc:spChg>
        <pc:spChg chg="mod">
          <ac:chgData name="Rebecca Summer" userId="fb5c2836-fb10-433a-9b94-1447f06d1cbf" providerId="ADAL" clId="{D9E62CDC-255F-4DF0-904F-FD7F586EC5EC}" dt="2021-07-05T14:27:36.421" v="192" actId="14100"/>
          <ac:spMkLst>
            <pc:docMk/>
            <pc:sldMk cId="1749782162" sldId="315"/>
            <ac:spMk id="20" creationId="{73F569A2-6A24-40CB-A8AC-44CDCE6404F9}"/>
          </ac:spMkLst>
        </pc:spChg>
        <pc:spChg chg="mod">
          <ac:chgData name="Rebecca Summer" userId="fb5c2836-fb10-433a-9b94-1447f06d1cbf" providerId="ADAL" clId="{D9E62CDC-255F-4DF0-904F-FD7F586EC5EC}" dt="2021-07-05T14:27:15.891" v="186" actId="1076"/>
          <ac:spMkLst>
            <pc:docMk/>
            <pc:sldMk cId="1749782162" sldId="315"/>
            <ac:spMk id="21" creationId="{3B9D3C61-1B90-4F70-87A2-E48989832FEA}"/>
          </ac:spMkLst>
        </pc:spChg>
        <pc:spChg chg="mod">
          <ac:chgData name="Rebecca Summer" userId="fb5c2836-fb10-433a-9b94-1447f06d1cbf" providerId="ADAL" clId="{D9E62CDC-255F-4DF0-904F-FD7F586EC5EC}" dt="2021-07-05T14:27:55.419" v="198" actId="14100"/>
          <ac:spMkLst>
            <pc:docMk/>
            <pc:sldMk cId="1749782162" sldId="315"/>
            <ac:spMk id="23" creationId="{A374D847-EC56-4075-97AA-0356FF069379}"/>
          </ac:spMkLst>
        </pc:spChg>
        <pc:picChg chg="mod">
          <ac:chgData name="Rebecca Summer" userId="fb5c2836-fb10-433a-9b94-1447f06d1cbf" providerId="ADAL" clId="{D9E62CDC-255F-4DF0-904F-FD7F586EC5EC}" dt="2021-07-05T14:28:04.300" v="199" actId="1440"/>
          <ac:picMkLst>
            <pc:docMk/>
            <pc:sldMk cId="1749782162" sldId="315"/>
            <ac:picMk id="8" creationId="{84C76230-85FE-476D-8BC6-7E23FCCB2506}"/>
          </ac:picMkLst>
        </pc:picChg>
        <pc:picChg chg="mod">
          <ac:chgData name="Rebecca Summer" userId="fb5c2836-fb10-433a-9b94-1447f06d1cbf" providerId="ADAL" clId="{D9E62CDC-255F-4DF0-904F-FD7F586EC5EC}" dt="2021-07-05T14:27:32.796" v="190" actId="1076"/>
          <ac:picMkLst>
            <pc:docMk/>
            <pc:sldMk cId="1749782162" sldId="315"/>
            <ac:picMk id="10" creationId="{421B9FAB-9DA5-4729-A10F-3F863EBB2A77}"/>
          </ac:picMkLst>
        </pc:picChg>
        <pc:picChg chg="mod">
          <ac:chgData name="Rebecca Summer" userId="fb5c2836-fb10-433a-9b94-1447f06d1cbf" providerId="ADAL" clId="{D9E62CDC-255F-4DF0-904F-FD7F586EC5EC}" dt="2021-07-05T14:27:39.787" v="193" actId="1076"/>
          <ac:picMkLst>
            <pc:docMk/>
            <pc:sldMk cId="1749782162" sldId="315"/>
            <ac:picMk id="22" creationId="{C747065A-FCD7-47D6-9AC8-D2F02A19573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B699ED-DCBF-443D-BE23-2A84295EB88D}" type="datetimeFigureOut">
              <a:rPr lang="en-GB" smtClean="0"/>
              <a:t>20/09/2021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01E05-DB08-4C28-BF09-AE681D68E868}" type="slidenum">
              <a:rPr lang="en-GB" smtClean="0"/>
              <a:t>‹#›</a:t>
            </a:fld>
            <a:endParaRPr lang="en-GB"/>
          </a:p>
        </p:txBody>
      </p:sp>
    </p:spTree>
    <p:extLst>
      <p:ext uri="{BB962C8B-B14F-4D97-AF65-F5344CB8AC3E}">
        <p14:creationId xmlns:p14="http://schemas.microsoft.com/office/powerpoint/2010/main" val="172482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urplemash.com/#tab/Teachers/computing_sow/computing_sow_y5/computing_sow_y5_5-3" TargetMode="External"/><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hyperlink" Target="https://www.purplemash.com/site#app/pup/sow_y5_L5_ex1" TargetMode="External"/><Relationship Id="rId5" Type="http://schemas.openxmlformats.org/officeDocument/2006/relationships/hyperlink" Target="https://www.purplemash.com/site#app/pup/sow_y5_Lcupcake" TargetMode="External"/><Relationship Id="rId4" Type="http://schemas.openxmlformats.org/officeDocument/2006/relationships/hyperlink" Target="https://www.purplemash.com/app/tools/2Calculate"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ts val="2300"/>
              </a:lnSpc>
            </a:pPr>
            <a:r>
              <a:rPr lang="en-GB" sz="1800" b="1" u="sng" dirty="0">
                <a:solidFill>
                  <a:schemeClr val="tx2"/>
                </a:solidFill>
                <a:effectLst/>
                <a:latin typeface="Palanquin Dark SemiBold" panose="020B0704020203020204" pitchFamily="34" charset="0"/>
                <a:ea typeface="Times New Roman" panose="02020603050405020304" pitchFamily="18" charset="0"/>
                <a:cs typeface="Times New Roman" panose="02020603050405020304" pitchFamily="18" charset="0"/>
              </a:rPr>
              <a:t>Resources</a:t>
            </a:r>
            <a:endParaRPr lang="en-GB" sz="1800" b="1" dirty="0">
              <a:solidFill>
                <a:schemeClr val="tx2"/>
              </a:solidFill>
              <a:effectLst/>
              <a:latin typeface="Palanquin Dark SemiBold" panose="020B0704020203020204" pitchFamily="34" charset="0"/>
              <a:ea typeface="Times New Roman" panose="02020603050405020304" pitchFamily="18" charset="0"/>
              <a:cs typeface="Times New Roman" panose="02020603050405020304" pitchFamily="18" charset="0"/>
            </a:endParaRPr>
          </a:p>
          <a:p>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Unless otherwise stated, all resources can be found on the </a:t>
            </a: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main unit 5.3 page</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From here, click on the icon to set a resource as a 2Do for your class. Use the links below to preview the resources; right-click on the link and ‘open in new tab’ so you do not lose this page.</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2Calculate</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 found in the Maths tools section of Purple Mash.</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Example recipe for cupcakes</a:t>
            </a: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a:t>
            </a:r>
            <a:r>
              <a:rPr lang="en-GB" sz="1800" u="none"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You could </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add variety by using additional recipes for children to work in small groups to plan e.g. some children could work with an egg or milk free recipe to cater for those with allergies, some could plan chocolate cupcakes or different decorations such as fruit.  They could even design their cupcakes beforehand and research their own recipes to make the lesson more relevant to real life and combine with design and technology learning objectives.</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Lesson 5, example 1</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uses example prices but you might want to show children how to look up real prices for their local supermarket.</a:t>
            </a:r>
          </a:p>
        </p:txBody>
      </p:sp>
      <p:sp>
        <p:nvSpPr>
          <p:cNvPr id="4" name="Slide Number Placeholder 3"/>
          <p:cNvSpPr>
            <a:spLocks noGrp="1"/>
          </p:cNvSpPr>
          <p:nvPr>
            <p:ph type="sldNum" sz="quarter" idx="5"/>
          </p:nvPr>
        </p:nvSpPr>
        <p:spPr/>
        <p:txBody>
          <a:bodyPr/>
          <a:lstStyle/>
          <a:p>
            <a:fld id="{C2B01E05-DB08-4C28-BF09-AE681D68E868}" type="slidenum">
              <a:rPr lang="en-GB" smtClean="0"/>
              <a:t>1</a:t>
            </a:fld>
            <a:endParaRPr lang="en-GB"/>
          </a:p>
        </p:txBody>
      </p:sp>
    </p:spTree>
    <p:extLst>
      <p:ext uri="{BB962C8B-B14F-4D97-AF65-F5344CB8AC3E}">
        <p14:creationId xmlns:p14="http://schemas.microsoft.com/office/powerpoint/2010/main" val="169892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lesson aim.</a:t>
            </a:r>
          </a:p>
          <a:p>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2</a:t>
            </a:fld>
            <a:endParaRPr lang="en-GB"/>
          </a:p>
        </p:txBody>
      </p:sp>
    </p:spTree>
    <p:extLst>
      <p:ext uri="{BB962C8B-B14F-4D97-AF65-F5344CB8AC3E}">
        <p14:creationId xmlns:p14="http://schemas.microsoft.com/office/powerpoint/2010/main" val="3706176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success criteria.</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3</a:t>
            </a:fld>
            <a:endParaRPr lang="en-GB"/>
          </a:p>
        </p:txBody>
      </p:sp>
    </p:spTree>
    <p:extLst>
      <p:ext uri="{BB962C8B-B14F-4D97-AF65-F5344CB8AC3E}">
        <p14:creationId xmlns:p14="http://schemas.microsoft.com/office/powerpoint/2010/main" val="1230086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4</a:t>
            </a:r>
            <a:r>
              <a:rPr lang="en-GB" dirty="0"/>
              <a:t>. Explain to the children we will be using a spreadsheet to help us plan a cupcake sale. Open the recipe for cupcakes, children should open on their devices too. Go through the points to consider and decide upon the amount of cupcakes we should make for the sale. </a:t>
            </a:r>
          </a:p>
        </p:txBody>
      </p:sp>
      <p:sp>
        <p:nvSpPr>
          <p:cNvPr id="4" name="Slide Number Placeholder 3"/>
          <p:cNvSpPr>
            <a:spLocks noGrp="1"/>
          </p:cNvSpPr>
          <p:nvPr>
            <p:ph type="sldNum" sz="quarter" idx="5"/>
          </p:nvPr>
        </p:nvSpPr>
        <p:spPr/>
        <p:txBody>
          <a:bodyPr/>
          <a:lstStyle/>
          <a:p>
            <a:fld id="{C2B01E05-DB08-4C28-BF09-AE681D68E868}" type="slidenum">
              <a:rPr lang="en-GB" smtClean="0"/>
              <a:t>4</a:t>
            </a:fld>
            <a:endParaRPr lang="en-GB"/>
          </a:p>
        </p:txBody>
      </p:sp>
    </p:spTree>
    <p:extLst>
      <p:ext uri="{BB962C8B-B14F-4D97-AF65-F5344CB8AC3E}">
        <p14:creationId xmlns:p14="http://schemas.microsoft.com/office/powerpoint/2010/main" val="2655536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5</a:t>
            </a:r>
            <a:r>
              <a:rPr lang="en-GB" dirty="0"/>
              <a:t>. Tell children to open an ‘Advanced Mode’ 2Calculate file and start creating a list of items we need to buy. Reveal example image wen appropriate. </a:t>
            </a:r>
            <a:r>
              <a:rPr lang="en-GB" b="1" dirty="0"/>
              <a:t>Note* you may decide a different layout and also you may decide to calculate salt and food colouring. </a:t>
            </a:r>
          </a:p>
        </p:txBody>
      </p:sp>
      <p:sp>
        <p:nvSpPr>
          <p:cNvPr id="4" name="Slide Number Placeholder 3"/>
          <p:cNvSpPr>
            <a:spLocks noGrp="1"/>
          </p:cNvSpPr>
          <p:nvPr>
            <p:ph type="sldNum" sz="quarter" idx="5"/>
          </p:nvPr>
        </p:nvSpPr>
        <p:spPr/>
        <p:txBody>
          <a:bodyPr/>
          <a:lstStyle/>
          <a:p>
            <a:fld id="{C2B01E05-DB08-4C28-BF09-AE681D68E868}" type="slidenum">
              <a:rPr lang="en-GB" smtClean="0"/>
              <a:t>5</a:t>
            </a:fld>
            <a:endParaRPr lang="en-GB"/>
          </a:p>
        </p:txBody>
      </p:sp>
    </p:spTree>
    <p:extLst>
      <p:ext uri="{BB962C8B-B14F-4D97-AF65-F5344CB8AC3E}">
        <p14:creationId xmlns:p14="http://schemas.microsoft.com/office/powerpoint/2010/main" val="518042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6</a:t>
            </a:r>
            <a:r>
              <a:rPr lang="en-GB" dirty="0"/>
              <a:t>. Explain that we know what the amount of ingredients is for 24 people as it shows this on the recipe but we need to find out what this is for 1 person. When we know for 1 person, we can calculate it for any number of people. Children to enter amounts for 24 people then create formula for calculating for 1 person. </a:t>
            </a:r>
          </a:p>
        </p:txBody>
      </p:sp>
      <p:sp>
        <p:nvSpPr>
          <p:cNvPr id="4" name="Slide Number Placeholder 3"/>
          <p:cNvSpPr>
            <a:spLocks noGrp="1"/>
          </p:cNvSpPr>
          <p:nvPr>
            <p:ph type="sldNum" sz="quarter" idx="5"/>
          </p:nvPr>
        </p:nvSpPr>
        <p:spPr/>
        <p:txBody>
          <a:bodyPr/>
          <a:lstStyle/>
          <a:p>
            <a:fld id="{C2B01E05-DB08-4C28-BF09-AE681D68E868}" type="slidenum">
              <a:rPr lang="en-GB" smtClean="0"/>
              <a:t>6</a:t>
            </a:fld>
            <a:endParaRPr lang="en-GB"/>
          </a:p>
        </p:txBody>
      </p:sp>
    </p:spTree>
    <p:extLst>
      <p:ext uri="{BB962C8B-B14F-4D97-AF65-F5344CB8AC3E}">
        <p14:creationId xmlns:p14="http://schemas.microsoft.com/office/powerpoint/2010/main" val="20648257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b="0" dirty="0"/>
              <a:t>Display </a:t>
            </a:r>
            <a:r>
              <a:rPr lang="en-GB" b="1" dirty="0"/>
              <a:t>slide 7</a:t>
            </a:r>
            <a:r>
              <a:rPr lang="en-GB" b="0" dirty="0"/>
              <a:t>. Explain that we need to create a variable called ‘people’ and set this to the amount we decided. Children to create variable then show children how to create a formula which calculates the amount of each item needed for the number set in the variable. </a:t>
            </a:r>
            <a:endParaRPr lang="en-GB" b="1" dirty="0"/>
          </a:p>
        </p:txBody>
      </p:sp>
      <p:sp>
        <p:nvSpPr>
          <p:cNvPr id="4" name="Slide Number Placeholder 3"/>
          <p:cNvSpPr>
            <a:spLocks noGrp="1"/>
          </p:cNvSpPr>
          <p:nvPr>
            <p:ph type="sldNum" sz="quarter" idx="5"/>
          </p:nvPr>
        </p:nvSpPr>
        <p:spPr/>
        <p:txBody>
          <a:bodyPr/>
          <a:lstStyle/>
          <a:p>
            <a:fld id="{C2B01E05-DB08-4C28-BF09-AE681D68E868}" type="slidenum">
              <a:rPr lang="en-GB" smtClean="0"/>
              <a:t>7</a:t>
            </a:fld>
            <a:endParaRPr lang="en-GB"/>
          </a:p>
        </p:txBody>
      </p:sp>
    </p:spTree>
    <p:extLst>
      <p:ext uri="{BB962C8B-B14F-4D97-AF65-F5344CB8AC3E}">
        <p14:creationId xmlns:p14="http://schemas.microsoft.com/office/powerpoint/2010/main" val="1012353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b="0" dirty="0"/>
              <a:t>Display </a:t>
            </a:r>
            <a:r>
              <a:rPr lang="en-GB" b="1" dirty="0"/>
              <a:t>slide 8</a:t>
            </a:r>
            <a:r>
              <a:rPr lang="en-GB" b="0" dirty="0"/>
              <a:t>. Children to save their spreadsheet and open a new ‘Advanced Mode’ spreadsheet in a new tab. Children to enter prices of ingredients as modelled on slide. Either allow children to research the prices of ingredients or provide them with the example spreadsheet to use. </a:t>
            </a:r>
          </a:p>
        </p:txBody>
      </p:sp>
      <p:sp>
        <p:nvSpPr>
          <p:cNvPr id="4" name="Slide Number Placeholder 3"/>
          <p:cNvSpPr>
            <a:spLocks noGrp="1"/>
          </p:cNvSpPr>
          <p:nvPr>
            <p:ph type="sldNum" sz="quarter" idx="5"/>
          </p:nvPr>
        </p:nvSpPr>
        <p:spPr/>
        <p:txBody>
          <a:bodyPr/>
          <a:lstStyle/>
          <a:p>
            <a:fld id="{C2B01E05-DB08-4C28-BF09-AE681D68E868}" type="slidenum">
              <a:rPr lang="en-GB" smtClean="0"/>
              <a:t>8</a:t>
            </a:fld>
            <a:endParaRPr lang="en-GB"/>
          </a:p>
        </p:txBody>
      </p:sp>
    </p:spTree>
    <p:extLst>
      <p:ext uri="{BB962C8B-B14F-4D97-AF65-F5344CB8AC3E}">
        <p14:creationId xmlns:p14="http://schemas.microsoft.com/office/powerpoint/2010/main" val="1690876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b="0" dirty="0"/>
              <a:t>Use </a:t>
            </a:r>
            <a:r>
              <a:rPr lang="en-GB" b="1" dirty="0"/>
              <a:t>slide 9</a:t>
            </a:r>
            <a:r>
              <a:rPr lang="en-GB" b="0" dirty="0"/>
              <a:t> to explain that the children need to start calculating the cost of the ingredients needed. Children to refer to their previous spreadsheet to help them work out the quantity of each ingredient needed. Children to then add formulas into a ‘Cost’ column that multiplies the ingredient price by the quantity needed. </a:t>
            </a:r>
          </a:p>
        </p:txBody>
      </p:sp>
      <p:sp>
        <p:nvSpPr>
          <p:cNvPr id="4" name="Slide Number Placeholder 3"/>
          <p:cNvSpPr>
            <a:spLocks noGrp="1"/>
          </p:cNvSpPr>
          <p:nvPr>
            <p:ph type="sldNum" sz="quarter" idx="5"/>
          </p:nvPr>
        </p:nvSpPr>
        <p:spPr/>
        <p:txBody>
          <a:bodyPr/>
          <a:lstStyle/>
          <a:p>
            <a:fld id="{C2B01E05-DB08-4C28-BF09-AE681D68E868}" type="slidenum">
              <a:rPr lang="en-GB" smtClean="0"/>
              <a:t>9</a:t>
            </a:fld>
            <a:endParaRPr lang="en-GB"/>
          </a:p>
        </p:txBody>
      </p:sp>
    </p:spTree>
    <p:extLst>
      <p:ext uri="{BB962C8B-B14F-4D97-AF65-F5344CB8AC3E}">
        <p14:creationId xmlns:p14="http://schemas.microsoft.com/office/powerpoint/2010/main" val="5522275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b="0" dirty="0"/>
              <a:t>Use </a:t>
            </a:r>
            <a:r>
              <a:rPr lang="en-GB" b="1" dirty="0"/>
              <a:t>slide 10</a:t>
            </a:r>
            <a:r>
              <a:rPr lang="en-GB" b="0" dirty="0"/>
              <a:t> to explain to the children how to calculate the total cost of making the cakes. Note that if the cost of ingredients is in more than one column, the formula used must add both sums of each column together as shown on the slide. </a:t>
            </a:r>
          </a:p>
        </p:txBody>
      </p:sp>
      <p:sp>
        <p:nvSpPr>
          <p:cNvPr id="4" name="Slide Number Placeholder 3"/>
          <p:cNvSpPr>
            <a:spLocks noGrp="1"/>
          </p:cNvSpPr>
          <p:nvPr>
            <p:ph type="sldNum" sz="quarter" idx="5"/>
          </p:nvPr>
        </p:nvSpPr>
        <p:spPr/>
        <p:txBody>
          <a:bodyPr/>
          <a:lstStyle/>
          <a:p>
            <a:fld id="{C2B01E05-DB08-4C28-BF09-AE681D68E868}" type="slidenum">
              <a:rPr lang="en-GB" smtClean="0"/>
              <a:t>10</a:t>
            </a:fld>
            <a:endParaRPr lang="en-GB"/>
          </a:p>
        </p:txBody>
      </p:sp>
    </p:spTree>
    <p:extLst>
      <p:ext uri="{BB962C8B-B14F-4D97-AF65-F5344CB8AC3E}">
        <p14:creationId xmlns:p14="http://schemas.microsoft.com/office/powerpoint/2010/main" val="2358101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b="0" dirty="0"/>
              <a:t>Display </a:t>
            </a:r>
            <a:r>
              <a:rPr lang="en-GB" b="1" dirty="0"/>
              <a:t>slide 11</a:t>
            </a:r>
            <a:r>
              <a:rPr lang="en-GB" b="0" dirty="0"/>
              <a:t>. Explain that we need to work out the profit we want to make on each cupcake. To do this we need to calculate the cost of making one cupcake. Support children in working out that we divide the total cost by the number of people (cupcakes) needed. Children add appropriate formula as shown on slide. Then decide on the profit for each cake and create a formula e.g. 12pence profit + cost of making cake as shown on slide. </a:t>
            </a:r>
          </a:p>
        </p:txBody>
      </p:sp>
      <p:sp>
        <p:nvSpPr>
          <p:cNvPr id="4" name="Slide Number Placeholder 3"/>
          <p:cNvSpPr>
            <a:spLocks noGrp="1"/>
          </p:cNvSpPr>
          <p:nvPr>
            <p:ph type="sldNum" sz="quarter" idx="5"/>
          </p:nvPr>
        </p:nvSpPr>
        <p:spPr/>
        <p:txBody>
          <a:bodyPr/>
          <a:lstStyle/>
          <a:p>
            <a:fld id="{C2B01E05-DB08-4C28-BF09-AE681D68E868}" type="slidenum">
              <a:rPr lang="en-GB" smtClean="0"/>
              <a:t>11</a:t>
            </a:fld>
            <a:endParaRPr lang="en-GB"/>
          </a:p>
        </p:txBody>
      </p:sp>
    </p:spTree>
    <p:extLst>
      <p:ext uri="{BB962C8B-B14F-4D97-AF65-F5344CB8AC3E}">
        <p14:creationId xmlns:p14="http://schemas.microsoft.com/office/powerpoint/2010/main" val="19772141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12.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Review the success criteria from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Children could rate how well they achieved this using a show of hands.</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12</a:t>
            </a:fld>
            <a:endParaRPr lang="en-GB"/>
          </a:p>
        </p:txBody>
      </p:sp>
    </p:spTree>
    <p:extLst>
      <p:ext uri="{BB962C8B-B14F-4D97-AF65-F5344CB8AC3E}">
        <p14:creationId xmlns:p14="http://schemas.microsoft.com/office/powerpoint/2010/main" val="92639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1B8E6-B67F-4EFC-A3C5-BB02E4A19E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67F624-9536-4526-9E46-37E06E0178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2BD8F-EDA7-496C-B236-D04EDCBB02CE}"/>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98F9F552-89BE-4385-89F3-4A10B31A81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6C419C-1437-416B-B183-F95FE824925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64112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EB2E6-54A0-41A0-9FFA-BCFD7D83FA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534515-4003-4C9C-B272-92D06A1C9F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E4B43-C9CE-4363-A03B-DD198B2E4787}"/>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3282FE96-ECE6-4FEF-A9BD-1619B24580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1E6717-EAE9-4E4F-BC85-DF7780822BD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37175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76E90-7C2C-43CA-A788-F2B752EBA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134339-8064-4F5F-9CB2-3F4BE477D3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07920B-999D-4572-8323-F9A04F6813E3}"/>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9972D174-D636-44FA-B4AF-667C720CCC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20B7EE-44C7-4198-B5E7-45B500345234}"/>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59015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82D07-D4D3-48D6-8075-57FF230D27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477DB-9DBB-4002-8A41-10B1D73CA8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CDEB4-A4A1-458E-993D-14049DBBE8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6A3BF-7304-43E5-9A78-DE00AC204982}"/>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6" name="Footer Placeholder 5">
            <a:extLst>
              <a:ext uri="{FF2B5EF4-FFF2-40B4-BE49-F238E27FC236}">
                <a16:creationId xmlns:a16="http://schemas.microsoft.com/office/drawing/2014/main" id="{3CA0AE6E-65F4-4730-9747-DB4A1FBA55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2588D-2020-40C3-B11E-C4EA6608278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674869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ECE40-354B-4AEF-BA97-D744D98C8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97CF7-DACC-4EEC-8643-6F5F15240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6E172-B8C3-48EF-B158-F678A23D80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7F2A59-1AF8-4BB8-917F-930E9186F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CB6DBE-8825-48A9-B400-3DAF15B9E9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506FE4-3CA2-4FDC-BB9E-A9058F1A0872}"/>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8" name="Footer Placeholder 7">
            <a:extLst>
              <a:ext uri="{FF2B5EF4-FFF2-40B4-BE49-F238E27FC236}">
                <a16:creationId xmlns:a16="http://schemas.microsoft.com/office/drawing/2014/main" id="{A02A6F0B-82FD-4D2C-AE4E-C088260112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2CE329-0C7E-4E6B-B603-4600371FB248}"/>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046117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5680-2A71-4EDC-8498-C20FE5A9D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F8526-1331-4487-8FDD-F5CD36C93DF7}"/>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4" name="Footer Placeholder 3">
            <a:extLst>
              <a:ext uri="{FF2B5EF4-FFF2-40B4-BE49-F238E27FC236}">
                <a16:creationId xmlns:a16="http://schemas.microsoft.com/office/drawing/2014/main" id="{AC4D25FC-63E1-4813-8392-917D61432C6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715D6D-CD8D-471E-AEF3-56FBF7F46089}"/>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8181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D0135-9252-4C24-B5A1-57003563467F}"/>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3" name="Footer Placeholder 2">
            <a:extLst>
              <a:ext uri="{FF2B5EF4-FFF2-40B4-BE49-F238E27FC236}">
                <a16:creationId xmlns:a16="http://schemas.microsoft.com/office/drawing/2014/main" id="{E12CE995-676C-4F46-A7CC-3E65C4B3BE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4D387B-18E9-4232-94ED-A30DA4D0DB1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280188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261B-419C-4345-898B-512B4DED3A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149CEA-A93C-4B0B-820C-091E06911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A125EC-49D4-4D9A-A0CD-C13B95E9F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4DE6D-A481-40F4-8C4C-C8169ED491A3}"/>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6" name="Footer Placeholder 5">
            <a:extLst>
              <a:ext uri="{FF2B5EF4-FFF2-40B4-BE49-F238E27FC236}">
                <a16:creationId xmlns:a16="http://schemas.microsoft.com/office/drawing/2014/main" id="{2CEA2C54-F8C1-4587-9343-AF7D514C4C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DC779-21DB-436B-9927-7B4FDF3D4BA7}"/>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92543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33CD-D346-4AE1-BD4F-3DC39A91B5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4486D8-4C82-428D-8755-3E9C83101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07F9A21-9D2B-43A0-9E84-BB3AE1CE68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EAD74-D833-41FD-B752-F6E5F9E2B811}"/>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6" name="Footer Placeholder 5">
            <a:extLst>
              <a:ext uri="{FF2B5EF4-FFF2-40B4-BE49-F238E27FC236}">
                <a16:creationId xmlns:a16="http://schemas.microsoft.com/office/drawing/2014/main" id="{52701212-DFDC-4063-A7BD-A05D2868AA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4C2A23-05F0-45FA-B92F-33712009DC7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0631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151B7-D811-436B-B8DB-76A544672E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7092C-344B-46D5-A695-1888A05108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D6D33C-E464-4081-872C-4CF14F829C4C}"/>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438ADA7F-52DE-4EC3-B3AC-E02BC21543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6A36AD-A2E2-4368-98DD-EA5DB3EB8B8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097863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400188-0615-4E20-90EC-D6F183B4A9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761763-A88B-4B2A-8862-913DEC71ED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388EF-317A-4E5A-B3F2-DB9DEF896010}"/>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48C73E8D-B974-478A-B2DA-CB0AE6247D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4B5FEC-46C9-450D-9ED0-4BC60A45B12B}"/>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903117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84367-756C-45B9-BB01-10E0FDF1D1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EE170-561C-4181-9BD1-FC93F589C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90084-6C5C-4E6F-AE78-5FD4DE891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1F8A0EA2-8755-4225-80E5-109EA9D62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0F7392-578D-49DE-AEF7-07C4B06F3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0191A-A524-4ACF-BFDF-A0B774A1BD1C}" type="slidenum">
              <a:rPr lang="en-GB" smtClean="0"/>
              <a:t>‹#›</a:t>
            </a:fld>
            <a:endParaRPr lang="en-GB"/>
          </a:p>
        </p:txBody>
      </p:sp>
    </p:spTree>
    <p:extLst>
      <p:ext uri="{BB962C8B-B14F-4D97-AF65-F5344CB8AC3E}">
        <p14:creationId xmlns:p14="http://schemas.microsoft.com/office/powerpoint/2010/main" val="42323328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png"/><Relationship Id="rId7" Type="http://schemas.microsoft.com/office/2007/relationships/hdphoto" Target="../media/hdphoto1.wdp"/><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s://www.purplemash.com/site#app/pup/sow_y5_Lcupcake" TargetMode="External"/><Relationship Id="rId4" Type="http://schemas.openxmlformats.org/officeDocument/2006/relationships/hyperlink" Target="https://www.purplemash.com/app/pup/sow_y5_Lcupcake" TargetMode="External"/><Relationship Id="rId9"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hyperlink" Target="https://www.purplemash.com/site#app/pup/sow_y5_L5_ex1" TargetMode="Externa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0B9415-FB6B-4306-A8CF-3833B05C74F0}"/>
              </a:ext>
            </a:extLst>
          </p:cNvPr>
          <p:cNvSpPr/>
          <p:nvPr/>
        </p:nvSpPr>
        <p:spPr>
          <a:xfrm>
            <a:off x="4322174" y="0"/>
            <a:ext cx="7869826" cy="6857999"/>
          </a:xfrm>
          <a:prstGeom prst="rect">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Graphic 63">
            <a:extLst>
              <a:ext uri="{FF2B5EF4-FFF2-40B4-BE49-F238E27FC236}">
                <a16:creationId xmlns:a16="http://schemas.microsoft.com/office/drawing/2014/main" id="{9BC05247-EC89-4E18-AAC7-769930391EF6}"/>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9524"/>
            <a:ext cx="4505325" cy="6867524"/>
          </a:xfrm>
          <a:prstGeom prst="rect">
            <a:avLst/>
          </a:prstGeom>
        </p:spPr>
      </p:pic>
      <p:sp>
        <p:nvSpPr>
          <p:cNvPr id="2" name="Title 1">
            <a:extLst>
              <a:ext uri="{FF2B5EF4-FFF2-40B4-BE49-F238E27FC236}">
                <a16:creationId xmlns:a16="http://schemas.microsoft.com/office/drawing/2014/main" id="{E20E66B1-EE11-46E8-9D2F-388E12025E3A}"/>
              </a:ext>
            </a:extLst>
          </p:cNvPr>
          <p:cNvSpPr>
            <a:spLocks noGrp="1"/>
          </p:cNvSpPr>
          <p:nvPr>
            <p:ph type="ctrTitle"/>
          </p:nvPr>
        </p:nvSpPr>
        <p:spPr/>
        <p:txBody>
          <a:bodyPr>
            <a:normAutofit/>
          </a:bodyPr>
          <a:lstStyle/>
          <a:p>
            <a:r>
              <a:rPr lang="en-GB" dirty="0">
                <a:solidFill>
                  <a:schemeClr val="bg1"/>
                </a:solidFill>
                <a:latin typeface="Palanquin Dark SemiBold" panose="020B0704020203020204" pitchFamily="34" charset="0"/>
                <a:cs typeface="Palanquin Dark SemiBold" panose="020B0704020203020204" pitchFamily="34" charset="0"/>
              </a:rPr>
              <a:t>Lesson 5:</a:t>
            </a:r>
            <a:endParaRPr lang="en-GB" sz="4000" dirty="0">
              <a:solidFill>
                <a:schemeClr val="bg1"/>
              </a:solidFill>
              <a:latin typeface="Palanquin Dark SemiBold" panose="020B0704020203020204" pitchFamily="34" charset="0"/>
              <a:cs typeface="Palanquin Dark SemiBold" panose="020B0704020203020204" pitchFamily="34" charset="0"/>
            </a:endParaRPr>
          </a:p>
        </p:txBody>
      </p:sp>
      <p:sp>
        <p:nvSpPr>
          <p:cNvPr id="3" name="Subtitle 2">
            <a:extLst>
              <a:ext uri="{FF2B5EF4-FFF2-40B4-BE49-F238E27FC236}">
                <a16:creationId xmlns:a16="http://schemas.microsoft.com/office/drawing/2014/main" id="{387BD2A7-BC2A-4300-AFBB-8B3304D19C99}"/>
              </a:ext>
            </a:extLst>
          </p:cNvPr>
          <p:cNvSpPr>
            <a:spLocks noGrp="1"/>
          </p:cNvSpPr>
          <p:nvPr>
            <p:ph type="subTitle" idx="1"/>
          </p:nvPr>
        </p:nvSpPr>
        <p:spPr>
          <a:xfrm>
            <a:off x="1524000" y="3602038"/>
            <a:ext cx="9398000" cy="1655762"/>
          </a:xfrm>
        </p:spPr>
        <p:txBody>
          <a:bodyPr>
            <a:normAutofit/>
          </a:bodyPr>
          <a:lstStyle/>
          <a:p>
            <a:r>
              <a:rPr lang="en-GB" sz="4000" b="1" dirty="0">
                <a:solidFill>
                  <a:schemeClr val="bg1"/>
                </a:solidFill>
                <a:latin typeface="Palanquin Dark SemiBold" panose="020B0704020203020204" pitchFamily="34" charset="0"/>
                <a:cs typeface="Palanquin Dark SemiBold" panose="020B0704020203020204" pitchFamily="34" charset="0"/>
              </a:rPr>
              <a:t>Event Planning with a Spreadsheet</a:t>
            </a:r>
          </a:p>
        </p:txBody>
      </p:sp>
      <p:sp>
        <p:nvSpPr>
          <p:cNvPr id="4" name="TextBox 3">
            <a:extLst>
              <a:ext uri="{FF2B5EF4-FFF2-40B4-BE49-F238E27FC236}">
                <a16:creationId xmlns:a16="http://schemas.microsoft.com/office/drawing/2014/main" id="{77616F28-871B-42AE-8B42-15273F2FB254}"/>
              </a:ext>
            </a:extLst>
          </p:cNvPr>
          <p:cNvSpPr txBox="1"/>
          <p:nvPr/>
        </p:nvSpPr>
        <p:spPr>
          <a:xfrm>
            <a:off x="7869827" y="414477"/>
            <a:ext cx="3584636" cy="707886"/>
          </a:xfrm>
          <a:prstGeom prst="rect">
            <a:avLst/>
          </a:prstGeom>
          <a:noFill/>
        </p:spPr>
        <p:txBody>
          <a:bodyPr wrap="none" rtlCol="0">
            <a:spAutoFit/>
          </a:bodyPr>
          <a:lstStyle/>
          <a:p>
            <a:r>
              <a:rPr lang="en-GB" sz="2000" dirty="0">
                <a:solidFill>
                  <a:schemeClr val="bg1"/>
                </a:solidFill>
                <a:latin typeface="Palanquin Dark SemiBold" panose="020B0704020203020204" pitchFamily="34" charset="0"/>
                <a:cs typeface="Palanquin Dark SemiBold" panose="020B0704020203020204" pitchFamily="34" charset="0"/>
              </a:rPr>
              <a:t>Computing Scheme of Work</a:t>
            </a:r>
            <a:br>
              <a:rPr lang="en-GB" sz="2000" dirty="0">
                <a:solidFill>
                  <a:schemeClr val="bg1"/>
                </a:solidFill>
                <a:latin typeface="Palanquin Dark SemiBold" panose="020B0704020203020204" pitchFamily="34" charset="0"/>
                <a:cs typeface="Palanquin Dark SemiBold" panose="020B0704020203020204" pitchFamily="34" charset="0"/>
              </a:rPr>
            </a:br>
            <a:r>
              <a:rPr lang="en-GB" sz="2000" dirty="0">
                <a:solidFill>
                  <a:schemeClr val="bg1"/>
                </a:solidFill>
                <a:latin typeface="Palanquin Dark SemiBold" panose="020B0704020203020204" pitchFamily="34" charset="0"/>
                <a:cs typeface="Palanquin Dark SemiBold" panose="020B0704020203020204" pitchFamily="34" charset="0"/>
              </a:rPr>
              <a:t>Unit 5.3 - Spreadsheets</a:t>
            </a:r>
          </a:p>
        </p:txBody>
      </p:sp>
    </p:spTree>
    <p:extLst>
      <p:ext uri="{BB962C8B-B14F-4D97-AF65-F5344CB8AC3E}">
        <p14:creationId xmlns:p14="http://schemas.microsoft.com/office/powerpoint/2010/main" val="868589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lstStyle/>
          <a:p>
            <a:r>
              <a:rPr lang="en-GB" dirty="0">
                <a:latin typeface="Palanquin Dark SemiBold" panose="020B0704020203020204" pitchFamily="34" charset="0"/>
                <a:cs typeface="Palanquin Dark SemiBold" panose="020B0704020203020204" pitchFamily="34" charset="0"/>
              </a:rPr>
              <a:t>Aim</a:t>
            </a: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use a spreadsheet to help plan a school cake sale.</a:t>
            </a:r>
          </a:p>
          <a:p>
            <a:pPr lvl="0">
              <a:spcAft>
                <a:spcPts val="600"/>
              </a:spcAft>
              <a:buBlip>
                <a:blip r:embed="rId3"/>
              </a:buBlip>
            </a:pPr>
            <a:endPar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2</a:t>
            </a:r>
            <a:endParaRPr lang="en-GB" sz="1050" dirty="0"/>
          </a:p>
        </p:txBody>
      </p:sp>
    </p:spTree>
    <p:extLst>
      <p:ext uri="{BB962C8B-B14F-4D97-AF65-F5344CB8AC3E}">
        <p14:creationId xmlns:p14="http://schemas.microsoft.com/office/powerpoint/2010/main" val="202917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Success Criteria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Children can use a spreadsheet to model a real-life situation and come up with solutions that can be practically applied.</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3</a:t>
            </a:r>
            <a:endParaRPr lang="en-GB" sz="1050" dirty="0"/>
          </a:p>
        </p:txBody>
      </p:sp>
    </p:spTree>
    <p:extLst>
      <p:ext uri="{BB962C8B-B14F-4D97-AF65-F5344CB8AC3E}">
        <p14:creationId xmlns:p14="http://schemas.microsoft.com/office/powerpoint/2010/main" val="425284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274934" y="159702"/>
            <a:ext cx="11094252" cy="1092143"/>
          </a:xfrm>
        </p:spPr>
        <p:txBody>
          <a:bodyPr>
            <a:normAutofit fontScale="90000"/>
          </a:bodyPr>
          <a:lstStyle/>
          <a:p>
            <a:r>
              <a:rPr lang="en-GB" sz="4000" dirty="0">
                <a:latin typeface="Palanquin Dark SemiBold" panose="020B0704020203020204" pitchFamily="34" charset="0"/>
                <a:cs typeface="Palanquin Dark SemiBold" panose="020B0704020203020204" pitchFamily="34" charset="0"/>
              </a:rPr>
              <a:t>Introduction: Using a Spreadsheet to Plan a Cake Sale </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189147" y="266190"/>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4</a:t>
            </a:r>
            <a:endParaRPr lang="en-GB" sz="1050" dirty="0"/>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635941" y="1954339"/>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32" name="TextBox 31">
            <a:extLst>
              <a:ext uri="{FF2B5EF4-FFF2-40B4-BE49-F238E27FC236}">
                <a16:creationId xmlns:a16="http://schemas.microsoft.com/office/drawing/2014/main" id="{977A3E71-AD67-4AF2-B17B-803BF610E31A}"/>
              </a:ext>
            </a:extLst>
          </p:cNvPr>
          <p:cNvSpPr txBox="1"/>
          <p:nvPr/>
        </p:nvSpPr>
        <p:spPr>
          <a:xfrm>
            <a:off x="497829" y="1259177"/>
            <a:ext cx="11130463" cy="369332"/>
          </a:xfrm>
          <a:prstGeom prst="rect">
            <a:avLst/>
          </a:prstGeom>
          <a:noFill/>
        </p:spPr>
        <p:txBody>
          <a:bodyPr wrap="square">
            <a:spAutoFit/>
          </a:bodyPr>
          <a:lstStyle/>
          <a:p>
            <a:r>
              <a:rPr lang="en-GB" dirty="0">
                <a:latin typeface="Nunito" panose="00000500000000000000" pitchFamily="2" charset="0"/>
              </a:rPr>
              <a:t>Today’s tasks are: </a:t>
            </a:r>
          </a:p>
        </p:txBody>
      </p:sp>
      <p:sp>
        <p:nvSpPr>
          <p:cNvPr id="22" name="TextBox 21">
            <a:hlinkClick r:id="rId4"/>
            <a:extLst>
              <a:ext uri="{FF2B5EF4-FFF2-40B4-BE49-F238E27FC236}">
                <a16:creationId xmlns:a16="http://schemas.microsoft.com/office/drawing/2014/main" id="{58B421EE-2CE1-4D13-A8B5-1A406600F2F3}"/>
              </a:ext>
            </a:extLst>
          </p:cNvPr>
          <p:cNvSpPr txBox="1"/>
          <p:nvPr/>
        </p:nvSpPr>
        <p:spPr>
          <a:xfrm>
            <a:off x="1181388" y="5153897"/>
            <a:ext cx="2837785" cy="715089"/>
          </a:xfrm>
          <a:prstGeom prst="roundRect">
            <a:avLst/>
          </a:prstGeom>
          <a:noFill/>
          <a:ln>
            <a:solidFill>
              <a:srgbClr val="8E24AA"/>
            </a:solidFill>
          </a:ln>
        </p:spPr>
        <p:txBody>
          <a:bodyPr wrap="square">
            <a:spAutoFit/>
          </a:bodyPr>
          <a:lstStyle/>
          <a:p>
            <a:pPr algn="ct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Let’s take a look at the recipe for cupcakes.</a:t>
            </a:r>
          </a:p>
        </p:txBody>
      </p:sp>
      <p:pic>
        <p:nvPicPr>
          <p:cNvPr id="7" name="Picture 6" descr="A cupcake with colorful frosting&#10;&#10;Description automatically generated">
            <a:hlinkClick r:id="rId5"/>
            <a:extLst>
              <a:ext uri="{FF2B5EF4-FFF2-40B4-BE49-F238E27FC236}">
                <a16:creationId xmlns:a16="http://schemas.microsoft.com/office/drawing/2014/main" id="{2E094978-ECEC-4054-AFF6-1B51C5649945}"/>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l="22392" t="14643" r="21137" b="10259"/>
          <a:stretch/>
        </p:blipFill>
        <p:spPr>
          <a:xfrm>
            <a:off x="1744032" y="2441332"/>
            <a:ext cx="1760917" cy="2341743"/>
          </a:xfrm>
          <a:prstGeom prst="rect">
            <a:avLst/>
          </a:prstGeom>
        </p:spPr>
      </p:pic>
      <p:sp>
        <p:nvSpPr>
          <p:cNvPr id="23" name="TextBox 22">
            <a:extLst>
              <a:ext uri="{FF2B5EF4-FFF2-40B4-BE49-F238E27FC236}">
                <a16:creationId xmlns:a16="http://schemas.microsoft.com/office/drawing/2014/main" id="{6D228CAD-21DE-4BCC-A061-171BC4C6DBC1}"/>
              </a:ext>
            </a:extLst>
          </p:cNvPr>
          <p:cNvSpPr txBox="1"/>
          <p:nvPr/>
        </p:nvSpPr>
        <p:spPr>
          <a:xfrm>
            <a:off x="504495" y="1660825"/>
            <a:ext cx="11973904" cy="723275"/>
          </a:xfrm>
          <a:prstGeom prst="rect">
            <a:avLst/>
          </a:prstGeom>
          <a:noFill/>
        </p:spPr>
        <p:txBody>
          <a:bodyPr wrap="square">
            <a:spAutoFit/>
          </a:bodyPr>
          <a:lstStyle/>
          <a:p>
            <a:pPr>
              <a:spcAft>
                <a:spcPts val="600"/>
              </a:spcAft>
              <a:buBlip>
                <a:blip r:embed="rId8"/>
              </a:buBlip>
            </a:pPr>
            <a:r>
              <a:rPr lang="en-GB" dirty="0">
                <a:latin typeface="Nunito" panose="00000500000000000000" pitchFamily="2" charset="0"/>
              </a:rPr>
              <a:t>  Using a cupcake recipe to plan what ingredients to buy so there are enough cakes for everyone.</a:t>
            </a:r>
          </a:p>
          <a:p>
            <a:pPr>
              <a:spcAft>
                <a:spcPts val="600"/>
              </a:spcAft>
              <a:buBlip>
                <a:blip r:embed="rId8"/>
              </a:buBlip>
            </a:pPr>
            <a:r>
              <a:rPr lang="en-GB" dirty="0">
                <a:latin typeface="Nunito" panose="00000500000000000000" pitchFamily="2" charset="0"/>
              </a:rPr>
              <a:t>  Using the spreadsheet to plan how much we should sell the cakes for to maximise profit.</a:t>
            </a:r>
            <a:endParaRPr lang="en-GB" sz="1800" b="1"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71F5D664-5C19-4161-9581-C496D5E93856}"/>
              </a:ext>
            </a:extLst>
          </p:cNvPr>
          <p:cNvSpPr txBox="1"/>
          <p:nvPr/>
        </p:nvSpPr>
        <p:spPr>
          <a:xfrm>
            <a:off x="1570805" y="4834048"/>
            <a:ext cx="2590799" cy="338554"/>
          </a:xfrm>
          <a:prstGeom prst="rect">
            <a:avLst/>
          </a:prstGeom>
          <a:noFill/>
        </p:spPr>
        <p:txBody>
          <a:bodyPr wrap="square">
            <a:spAutoFit/>
          </a:bodyPr>
          <a:lstStyle/>
          <a:p>
            <a:r>
              <a:rPr lang="en-GB" sz="1600" dirty="0">
                <a:latin typeface="Nunito" panose="00000500000000000000" pitchFamily="2" charset="0"/>
              </a:rPr>
              <a:t>*Recipe for cupcakes.</a:t>
            </a:r>
          </a:p>
        </p:txBody>
      </p:sp>
      <p:sp>
        <p:nvSpPr>
          <p:cNvPr id="26" name="TextBox 25">
            <a:extLst>
              <a:ext uri="{FF2B5EF4-FFF2-40B4-BE49-F238E27FC236}">
                <a16:creationId xmlns:a16="http://schemas.microsoft.com/office/drawing/2014/main" id="{713D0691-1FA7-4507-A06C-0BA5770A657A}"/>
              </a:ext>
            </a:extLst>
          </p:cNvPr>
          <p:cNvSpPr txBox="1"/>
          <p:nvPr/>
        </p:nvSpPr>
        <p:spPr>
          <a:xfrm>
            <a:off x="4551021" y="2997572"/>
            <a:ext cx="6924992" cy="2031325"/>
          </a:xfrm>
          <a:prstGeom prst="rect">
            <a:avLst/>
          </a:prstGeom>
          <a:noFill/>
          <a:ln>
            <a:solidFill>
              <a:schemeClr val="bg2">
                <a:lumMod val="10000"/>
              </a:schemeClr>
            </a:solidFill>
          </a:ln>
        </p:spPr>
        <p:txBody>
          <a:bodyPr wrap="square">
            <a:spAutoFit/>
          </a:bodyPr>
          <a:lstStyle/>
          <a:p>
            <a:pPr lvl="0"/>
            <a:r>
              <a:rPr lang="en-GB" sz="1800" dirty="0">
                <a:effectLst/>
                <a:latin typeface="Nunito" panose="00000500000000000000" pitchFamily="2" charset="0"/>
                <a:ea typeface="Times New Roman" panose="02020603050405020304" pitchFamily="18" charset="0"/>
                <a:cs typeface="Arial" panose="020B0604020202020204" pitchFamily="34" charset="0"/>
              </a:rPr>
              <a:t>We want everyone in the school to be able to buy a cupcake and some parents and some staff.</a:t>
            </a:r>
          </a:p>
          <a:p>
            <a:pPr lvl="0"/>
            <a:endParaRPr lang="en-GB" sz="1800" dirty="0">
              <a:effectLst/>
              <a:latin typeface="Nunito" panose="00000500000000000000" pitchFamily="2" charset="0"/>
              <a:ea typeface="Times New Roman" panose="02020603050405020304" pitchFamily="18" charset="0"/>
              <a:cs typeface="Arial" panose="020B0604020202020204" pitchFamily="34" charset="0"/>
            </a:endParaRPr>
          </a:p>
          <a:p>
            <a:r>
              <a:rPr lang="en-GB" sz="1800" dirty="0">
                <a:effectLst/>
                <a:latin typeface="Nunito" panose="00000500000000000000" pitchFamily="2" charset="0"/>
                <a:ea typeface="Times New Roman" panose="02020603050405020304" pitchFamily="18" charset="0"/>
                <a:cs typeface="Arial" panose="020B0604020202020204" pitchFamily="34" charset="0"/>
              </a:rPr>
              <a:t>We do not want too many cupcakes because they will go stale and get wasted.</a:t>
            </a:r>
          </a:p>
          <a:p>
            <a:endParaRPr lang="en-GB" sz="1800" dirty="0">
              <a:effectLst/>
              <a:latin typeface="Nunito" panose="00000500000000000000" pitchFamily="2" charset="0"/>
              <a:ea typeface="Times New Roman" panose="02020603050405020304" pitchFamily="18" charset="0"/>
              <a:cs typeface="Arial" panose="020B0604020202020204" pitchFamily="34" charset="0"/>
            </a:endParaRPr>
          </a:p>
          <a:p>
            <a:r>
              <a:rPr lang="en-GB" sz="1800" dirty="0">
                <a:effectLst/>
                <a:latin typeface="Nunito" panose="00000500000000000000" pitchFamily="2" charset="0"/>
                <a:ea typeface="Times New Roman" panose="02020603050405020304" pitchFamily="18" charset="0"/>
                <a:cs typeface="Arial" panose="020B0604020202020204" pitchFamily="34" charset="0"/>
              </a:rPr>
              <a:t>Not all children will buy a cupcake and not all parents or staff.</a:t>
            </a:r>
          </a:p>
        </p:txBody>
      </p:sp>
      <p:sp>
        <p:nvSpPr>
          <p:cNvPr id="10" name="TextBox 9">
            <a:extLst>
              <a:ext uri="{FF2B5EF4-FFF2-40B4-BE49-F238E27FC236}">
                <a16:creationId xmlns:a16="http://schemas.microsoft.com/office/drawing/2014/main" id="{D9E2E7D2-5F1E-44BF-8EC6-6D6A56333456}"/>
              </a:ext>
            </a:extLst>
          </p:cNvPr>
          <p:cNvSpPr txBox="1"/>
          <p:nvPr/>
        </p:nvSpPr>
        <p:spPr>
          <a:xfrm>
            <a:off x="4451130" y="2550910"/>
            <a:ext cx="3223860" cy="369332"/>
          </a:xfrm>
          <a:prstGeom prst="rect">
            <a:avLst/>
          </a:prstGeom>
          <a:noFill/>
        </p:spPr>
        <p:txBody>
          <a:bodyPr wrap="square" rtlCol="0">
            <a:spAutoFit/>
          </a:bodyPr>
          <a:lstStyle/>
          <a:p>
            <a:r>
              <a:rPr lang="en-GB" b="1" dirty="0">
                <a:latin typeface="Nunito" panose="00000500000000000000" pitchFamily="2" charset="0"/>
              </a:rPr>
              <a:t>Points to consider: </a:t>
            </a:r>
          </a:p>
        </p:txBody>
      </p:sp>
      <p:sp>
        <p:nvSpPr>
          <p:cNvPr id="28" name="TextBox 27">
            <a:extLst>
              <a:ext uri="{FF2B5EF4-FFF2-40B4-BE49-F238E27FC236}">
                <a16:creationId xmlns:a16="http://schemas.microsoft.com/office/drawing/2014/main" id="{8D2ED2A0-393A-4CB9-B6B2-2F55B09EE7F2}"/>
              </a:ext>
            </a:extLst>
          </p:cNvPr>
          <p:cNvSpPr txBox="1"/>
          <p:nvPr/>
        </p:nvSpPr>
        <p:spPr>
          <a:xfrm>
            <a:off x="4361081" y="5153897"/>
            <a:ext cx="7623493" cy="369332"/>
          </a:xfrm>
          <a:prstGeom prst="rect">
            <a:avLst/>
          </a:prstGeom>
          <a:noFill/>
          <a:ln>
            <a:noFill/>
          </a:ln>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What amount of cupcakes should we make? We need a sensible figure. </a:t>
            </a:r>
          </a:p>
        </p:txBody>
      </p:sp>
      <p:pic>
        <p:nvPicPr>
          <p:cNvPr id="12" name="Picture 11" descr="A picture containing text, vector graphics&#10;&#10;Description automatically generated">
            <a:extLst>
              <a:ext uri="{FF2B5EF4-FFF2-40B4-BE49-F238E27FC236}">
                <a16:creationId xmlns:a16="http://schemas.microsoft.com/office/drawing/2014/main" id="{EEC219C7-B6E3-4860-A974-B6C198B5077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402735" y="5545113"/>
            <a:ext cx="987647" cy="1123136"/>
          </a:xfrm>
          <a:prstGeom prst="rect">
            <a:avLst/>
          </a:prstGeom>
        </p:spPr>
      </p:pic>
    </p:spTree>
    <p:extLst>
      <p:ext uri="{BB962C8B-B14F-4D97-AF65-F5344CB8AC3E}">
        <p14:creationId xmlns:p14="http://schemas.microsoft.com/office/powerpoint/2010/main" val="263178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p:bldP spid="26" grpId="0" animBg="1"/>
      <p:bldP spid="10"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07051" y="195890"/>
            <a:ext cx="11681133" cy="916966"/>
          </a:xfrm>
        </p:spPr>
        <p:txBody>
          <a:bodyPr>
            <a:noAutofit/>
          </a:bodyPr>
          <a:lstStyle/>
          <a:p>
            <a:r>
              <a:rPr lang="en-GB" sz="3600" dirty="0">
                <a:latin typeface="Palanquin Dark SemiBold" panose="020B0704020203020204" pitchFamily="34" charset="0"/>
                <a:cs typeface="Palanquin Dark SemiBold" panose="020B0704020203020204" pitchFamily="34" charset="0"/>
              </a:rPr>
              <a:t>Activity 1: Creating a Spreadsheet of Things to Buy</a:t>
            </a:r>
          </a:p>
        </p:txBody>
      </p:sp>
      <p:sp>
        <p:nvSpPr>
          <p:cNvPr id="4" name="TextBox 3">
            <a:extLst>
              <a:ext uri="{FF2B5EF4-FFF2-40B4-BE49-F238E27FC236}">
                <a16:creationId xmlns:a16="http://schemas.microsoft.com/office/drawing/2014/main" id="{1B48C231-1311-4707-84AE-1D38711EE1FE}"/>
              </a:ext>
            </a:extLst>
          </p:cNvPr>
          <p:cNvSpPr txBox="1"/>
          <p:nvPr/>
        </p:nvSpPr>
        <p:spPr>
          <a:xfrm>
            <a:off x="87945" y="6348828"/>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425112" y="6421426"/>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94794" y="308534"/>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5</a:t>
            </a:r>
            <a:endParaRPr lang="en-GB" sz="1050" dirty="0"/>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438819" y="1745790"/>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27" name="TextBox 26">
            <a:extLst>
              <a:ext uri="{FF2B5EF4-FFF2-40B4-BE49-F238E27FC236}">
                <a16:creationId xmlns:a16="http://schemas.microsoft.com/office/drawing/2014/main" id="{DFBFDDEA-02BE-49A3-93CA-0BC9430711E0}"/>
              </a:ext>
            </a:extLst>
          </p:cNvPr>
          <p:cNvSpPr txBox="1"/>
          <p:nvPr/>
        </p:nvSpPr>
        <p:spPr>
          <a:xfrm>
            <a:off x="87945" y="1062857"/>
            <a:ext cx="11130463" cy="646331"/>
          </a:xfrm>
          <a:prstGeom prst="rect">
            <a:avLst/>
          </a:prstGeom>
          <a:noFill/>
        </p:spPr>
        <p:txBody>
          <a:bodyPr wrap="square">
            <a:spAutoFit/>
          </a:bodyPr>
          <a:lstStyle/>
          <a:p>
            <a:r>
              <a:rPr lang="en-GB" dirty="0">
                <a:latin typeface="Nunito" panose="00000500000000000000" pitchFamily="2" charset="0"/>
              </a:rPr>
              <a:t>Let’s open an ‘Advanced Mode’ 2Calculate file on our devices and start creating a list of things we need to buy based on the recipe for cupcakes. </a:t>
            </a:r>
          </a:p>
        </p:txBody>
      </p:sp>
      <p:grpSp>
        <p:nvGrpSpPr>
          <p:cNvPr id="3" name="Group 2">
            <a:extLst>
              <a:ext uri="{FF2B5EF4-FFF2-40B4-BE49-F238E27FC236}">
                <a16:creationId xmlns:a16="http://schemas.microsoft.com/office/drawing/2014/main" id="{2E740DEB-A94D-41A9-B8D9-19574B3D4C6B}"/>
              </a:ext>
            </a:extLst>
          </p:cNvPr>
          <p:cNvGrpSpPr/>
          <p:nvPr/>
        </p:nvGrpSpPr>
        <p:grpSpPr>
          <a:xfrm>
            <a:off x="87945" y="1876867"/>
            <a:ext cx="6309360" cy="4310437"/>
            <a:chOff x="87945" y="1876867"/>
            <a:chExt cx="6309360" cy="4310437"/>
          </a:xfrm>
        </p:grpSpPr>
        <p:sp>
          <p:nvSpPr>
            <p:cNvPr id="21" name="TextBox 20">
              <a:extLst>
                <a:ext uri="{FF2B5EF4-FFF2-40B4-BE49-F238E27FC236}">
                  <a16:creationId xmlns:a16="http://schemas.microsoft.com/office/drawing/2014/main" id="{6171A0B0-C807-487F-A5CA-DD0EF2098643}"/>
                </a:ext>
              </a:extLst>
            </p:cNvPr>
            <p:cNvSpPr txBox="1"/>
            <p:nvPr/>
          </p:nvSpPr>
          <p:spPr>
            <a:xfrm>
              <a:off x="87945" y="1876867"/>
              <a:ext cx="6309360"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Your spreadsheet should start looking a little like this.  </a:t>
              </a:r>
            </a:p>
          </p:txBody>
        </p:sp>
        <p:pic>
          <p:nvPicPr>
            <p:cNvPr id="9" name="Picture 8">
              <a:extLst>
                <a:ext uri="{FF2B5EF4-FFF2-40B4-BE49-F238E27FC236}">
                  <a16:creationId xmlns:a16="http://schemas.microsoft.com/office/drawing/2014/main" id="{B26F20EB-95A7-4BC9-AEC3-AE206137F9BB}"/>
                </a:ext>
              </a:extLst>
            </p:cNvPr>
            <p:cNvPicPr>
              <a:picLocks noChangeAspect="1"/>
            </p:cNvPicPr>
            <p:nvPr/>
          </p:nvPicPr>
          <p:blipFill>
            <a:blip r:embed="rId5"/>
            <a:stretch>
              <a:fillRect/>
            </a:stretch>
          </p:blipFill>
          <p:spPr>
            <a:xfrm>
              <a:off x="1348975" y="2234967"/>
              <a:ext cx="2952173" cy="3952337"/>
            </a:xfrm>
            <a:prstGeom prst="rect">
              <a:avLst/>
            </a:prstGeom>
          </p:spPr>
        </p:pic>
      </p:grpSp>
      <p:sp>
        <p:nvSpPr>
          <p:cNvPr id="18" name="TextBox 17">
            <a:extLst>
              <a:ext uri="{FF2B5EF4-FFF2-40B4-BE49-F238E27FC236}">
                <a16:creationId xmlns:a16="http://schemas.microsoft.com/office/drawing/2014/main" id="{BCBF2DF9-741C-41A5-BACA-6EAFA00D7A67}"/>
              </a:ext>
            </a:extLst>
          </p:cNvPr>
          <p:cNvSpPr txBox="1"/>
          <p:nvPr/>
        </p:nvSpPr>
        <p:spPr>
          <a:xfrm>
            <a:off x="5772725" y="4723211"/>
            <a:ext cx="6015460" cy="715089"/>
          </a:xfrm>
          <a:prstGeom prst="roundRect">
            <a:avLst/>
          </a:prstGeom>
          <a:noFill/>
          <a:ln w="28575">
            <a:solidFill>
              <a:srgbClr val="8E24AA"/>
            </a:solidFill>
          </a:ln>
        </p:spPr>
        <p:txBody>
          <a:bodyPr wrap="square">
            <a:spAutoFit/>
          </a:bodyPr>
          <a:lstStyle/>
          <a:p>
            <a:pPr algn="ct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We can assume that salt and food colouring will only need one packet as a small amount will be needed.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cxnSp>
        <p:nvCxnSpPr>
          <p:cNvPr id="19" name="Straight Arrow Connector 18">
            <a:extLst>
              <a:ext uri="{FF2B5EF4-FFF2-40B4-BE49-F238E27FC236}">
                <a16:creationId xmlns:a16="http://schemas.microsoft.com/office/drawing/2014/main" id="{DCC18B1C-F8EF-4BB4-B758-433D817F7318}"/>
              </a:ext>
            </a:extLst>
          </p:cNvPr>
          <p:cNvCxnSpPr>
            <a:cxnSpLocks/>
            <a:stCxn id="18" idx="1"/>
          </p:cNvCxnSpPr>
          <p:nvPr/>
        </p:nvCxnSpPr>
        <p:spPr>
          <a:xfrm flipH="1">
            <a:off x="4125433" y="5080756"/>
            <a:ext cx="1647292" cy="862844"/>
          </a:xfrm>
          <a:prstGeom prst="straightConnector1">
            <a:avLst/>
          </a:prstGeom>
          <a:ln w="76200">
            <a:solidFill>
              <a:srgbClr val="8E24AA"/>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2DA662B7-559E-4A46-8A61-5228E3A9E35F}"/>
              </a:ext>
            </a:extLst>
          </p:cNvPr>
          <p:cNvSpPr txBox="1"/>
          <p:nvPr/>
        </p:nvSpPr>
        <p:spPr>
          <a:xfrm>
            <a:off x="5790228" y="3758523"/>
            <a:ext cx="5997957" cy="715089"/>
          </a:xfrm>
          <a:prstGeom prst="roundRect">
            <a:avLst/>
          </a:prstGeom>
          <a:noFill/>
          <a:ln w="28575">
            <a:solidFill>
              <a:srgbClr val="8E24AA"/>
            </a:solidFill>
          </a:ln>
        </p:spPr>
        <p:txBody>
          <a:bodyPr wrap="square">
            <a:spAutoFit/>
          </a:bodyPr>
          <a:lstStyle/>
          <a:p>
            <a:pPr algn="ct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The muffin cases will need to be calculated individually as they come in packs with a certain amount in.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cxnSp>
        <p:nvCxnSpPr>
          <p:cNvPr id="29" name="Straight Arrow Connector 28">
            <a:extLst>
              <a:ext uri="{FF2B5EF4-FFF2-40B4-BE49-F238E27FC236}">
                <a16:creationId xmlns:a16="http://schemas.microsoft.com/office/drawing/2014/main" id="{1124782E-5E60-4F3A-9B8C-0C1EC120EB8F}"/>
              </a:ext>
            </a:extLst>
          </p:cNvPr>
          <p:cNvCxnSpPr>
            <a:cxnSpLocks/>
            <a:stCxn id="28" idx="1"/>
          </p:cNvCxnSpPr>
          <p:nvPr/>
        </p:nvCxnSpPr>
        <p:spPr>
          <a:xfrm flipH="1">
            <a:off x="2083981" y="4116068"/>
            <a:ext cx="3706247" cy="1508409"/>
          </a:xfrm>
          <a:prstGeom prst="straightConnector1">
            <a:avLst/>
          </a:prstGeom>
          <a:ln w="76200">
            <a:solidFill>
              <a:srgbClr val="8E24AA"/>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0B2AC1A9-4CB6-4755-A884-28EA78EE877E}"/>
              </a:ext>
            </a:extLst>
          </p:cNvPr>
          <p:cNvSpPr txBox="1"/>
          <p:nvPr/>
        </p:nvSpPr>
        <p:spPr>
          <a:xfrm>
            <a:off x="5790228" y="2117589"/>
            <a:ext cx="5962953" cy="1328023"/>
          </a:xfrm>
          <a:prstGeom prst="roundRect">
            <a:avLst>
              <a:gd name="adj" fmla="val 9461"/>
            </a:avLst>
          </a:prstGeom>
          <a:noFill/>
          <a:ln w="28575">
            <a:solidFill>
              <a:srgbClr val="8E24AA"/>
            </a:solidFill>
          </a:ln>
        </p:spPr>
        <p:txBody>
          <a:bodyPr wrap="square">
            <a:spAutoFit/>
          </a:bodyPr>
          <a:lstStyle/>
          <a:p>
            <a:pPr algn="ct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We need to put 24 people up here as the recipe is based on 24 people. We can use calculations a little later to help us work out the ingredients needed for the number of people we decided upon for our school.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cxnSp>
        <p:nvCxnSpPr>
          <p:cNvPr id="32" name="Straight Arrow Connector 31">
            <a:extLst>
              <a:ext uri="{FF2B5EF4-FFF2-40B4-BE49-F238E27FC236}">
                <a16:creationId xmlns:a16="http://schemas.microsoft.com/office/drawing/2014/main" id="{F361DFEA-A54C-48AF-823F-4F8DA0ABC68C}"/>
              </a:ext>
            </a:extLst>
          </p:cNvPr>
          <p:cNvCxnSpPr>
            <a:cxnSpLocks/>
          </p:cNvCxnSpPr>
          <p:nvPr/>
        </p:nvCxnSpPr>
        <p:spPr>
          <a:xfrm flipH="1">
            <a:off x="2825062" y="2608245"/>
            <a:ext cx="2936272" cy="361460"/>
          </a:xfrm>
          <a:prstGeom prst="straightConnector1">
            <a:avLst/>
          </a:prstGeom>
          <a:ln w="76200">
            <a:solidFill>
              <a:srgbClr val="8E24A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025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 grpId="0" animBg="1"/>
      <p:bldP spid="3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203835" y="430137"/>
            <a:ext cx="11784330" cy="764669"/>
          </a:xfrm>
        </p:spPr>
        <p:txBody>
          <a:bodyPr>
            <a:noAutofit/>
          </a:bodyPr>
          <a:lstStyle/>
          <a:p>
            <a:r>
              <a:rPr lang="en-GB" sz="3600" dirty="0">
                <a:latin typeface="Palanquin Dark SemiBold" panose="020B0704020203020204" pitchFamily="34" charset="0"/>
                <a:cs typeface="Palanquin Dark SemiBold" panose="020B0704020203020204" pitchFamily="34" charset="0"/>
              </a:rPr>
              <a:t>Activity 2: Calculating the Amount of Ingredients Needed</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173309" y="250171"/>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6</a:t>
            </a:r>
            <a:endParaRPr lang="en-GB" sz="1050" dirty="0"/>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495615" y="1894645"/>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20" name="TextBox 19">
            <a:extLst>
              <a:ext uri="{FF2B5EF4-FFF2-40B4-BE49-F238E27FC236}">
                <a16:creationId xmlns:a16="http://schemas.microsoft.com/office/drawing/2014/main" id="{32D67C2C-DAC2-48C7-B629-0285F2E9182F}"/>
              </a:ext>
            </a:extLst>
          </p:cNvPr>
          <p:cNvSpPr txBox="1"/>
          <p:nvPr/>
        </p:nvSpPr>
        <p:spPr>
          <a:xfrm>
            <a:off x="153060" y="1388284"/>
            <a:ext cx="11543325" cy="646331"/>
          </a:xfrm>
          <a:prstGeom prst="rect">
            <a:avLst/>
          </a:prstGeom>
          <a:noFill/>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The next thing we need to do is calculate the amount of ingredients needed for 1 person. This will help us to work out amount needed for any number of people a little later. </a:t>
            </a:r>
          </a:p>
        </p:txBody>
      </p:sp>
      <p:sp>
        <p:nvSpPr>
          <p:cNvPr id="21" name="TextBox 20">
            <a:extLst>
              <a:ext uri="{FF2B5EF4-FFF2-40B4-BE49-F238E27FC236}">
                <a16:creationId xmlns:a16="http://schemas.microsoft.com/office/drawing/2014/main" id="{6171A0B0-C807-487F-A5CA-DD0EF2098643}"/>
              </a:ext>
            </a:extLst>
          </p:cNvPr>
          <p:cNvSpPr txBox="1"/>
          <p:nvPr/>
        </p:nvSpPr>
        <p:spPr>
          <a:xfrm>
            <a:off x="418302" y="2394209"/>
            <a:ext cx="6449363" cy="723275"/>
          </a:xfrm>
          <a:prstGeom prst="rect">
            <a:avLst/>
          </a:prstGeom>
          <a:noFill/>
        </p:spPr>
        <p:txBody>
          <a:bodyPr wrap="square">
            <a:spAutoFit/>
          </a:bodyPr>
          <a:lstStyle/>
          <a:p>
            <a:pPr indent="265113">
              <a:spcAft>
                <a:spcPts val="600"/>
              </a:spcAft>
              <a:buBlip>
                <a:blip r:embed="rId4"/>
              </a:buBlip>
            </a:pPr>
            <a:r>
              <a:rPr lang="en-GB" dirty="0">
                <a:latin typeface="Nunito" panose="00000500000000000000" pitchFamily="2" charset="0"/>
                <a:ea typeface="Times New Roman" panose="02020603050405020304" pitchFamily="18" charset="0"/>
                <a:cs typeface="Times New Roman" panose="02020603050405020304" pitchFamily="18" charset="0"/>
              </a:rPr>
              <a:t> Step 1: Enter the amount of each ingredient for 24 people.    </a:t>
            </a:r>
          </a:p>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      *Ignore units of measure.  </a:t>
            </a:r>
            <a:endParaRPr lang="en-GB" sz="1800" b="1"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16" name="Picture 15" descr="Table&#10;&#10;Description automatically generated">
            <a:extLst>
              <a:ext uri="{FF2B5EF4-FFF2-40B4-BE49-F238E27FC236}">
                <a16:creationId xmlns:a16="http://schemas.microsoft.com/office/drawing/2014/main" id="{174B6837-8000-4D29-8869-238FCE128CD1}"/>
              </a:ext>
            </a:extLst>
          </p:cNvPr>
          <p:cNvPicPr/>
          <p:nvPr/>
        </p:nvPicPr>
        <p:blipFill rotWithShape="1">
          <a:blip r:embed="rId5" cstate="print">
            <a:extLst>
              <a:ext uri="{28A0092B-C50C-407E-A947-70E740481C1C}">
                <a14:useLocalDpi xmlns:a14="http://schemas.microsoft.com/office/drawing/2010/main" val="0"/>
              </a:ext>
            </a:extLst>
          </a:blip>
          <a:srcRect r="66843"/>
          <a:stretch/>
        </p:blipFill>
        <p:spPr>
          <a:xfrm>
            <a:off x="8654409" y="1998405"/>
            <a:ext cx="1869446" cy="2125605"/>
          </a:xfrm>
          <a:prstGeom prst="rect">
            <a:avLst/>
          </a:prstGeom>
          <a:ln>
            <a:noFill/>
          </a:ln>
        </p:spPr>
      </p:pic>
      <p:sp>
        <p:nvSpPr>
          <p:cNvPr id="17" name="TextBox 16">
            <a:extLst>
              <a:ext uri="{FF2B5EF4-FFF2-40B4-BE49-F238E27FC236}">
                <a16:creationId xmlns:a16="http://schemas.microsoft.com/office/drawing/2014/main" id="{655F87A5-8EB7-4BB2-A3D6-ADAF8786AB62}"/>
              </a:ext>
            </a:extLst>
          </p:cNvPr>
          <p:cNvSpPr txBox="1"/>
          <p:nvPr/>
        </p:nvSpPr>
        <p:spPr>
          <a:xfrm>
            <a:off x="495615" y="4113605"/>
            <a:ext cx="8060375" cy="646331"/>
          </a:xfrm>
          <a:prstGeom prst="rect">
            <a:avLst/>
          </a:prstGeom>
          <a:noFill/>
        </p:spPr>
        <p:txBody>
          <a:bodyPr wrap="square">
            <a:spAutoFit/>
          </a:bodyPr>
          <a:lstStyle/>
          <a:p>
            <a:pPr>
              <a:spcAft>
                <a:spcPts val="600"/>
              </a:spcAft>
              <a:buBlip>
                <a:blip r:embed="rId4"/>
              </a:buBlip>
            </a:pPr>
            <a:r>
              <a:rPr lang="en-GB" dirty="0">
                <a:latin typeface="Nunito" panose="00000500000000000000" pitchFamily="2" charset="0"/>
                <a:ea typeface="Times New Roman" panose="02020603050405020304" pitchFamily="18" charset="0"/>
                <a:cs typeface="Times New Roman" panose="02020603050405020304" pitchFamily="18" charset="0"/>
              </a:rPr>
              <a:t>  Step 2: Create a formula to work out for 1 person so we can use this to easily multiply by the number of cupcakes we decided upon. </a:t>
            </a:r>
            <a:endParaRPr lang="en-GB" sz="1800" b="1"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18" name="Picture 17" descr="Graphical user interface, application, table&#10;&#10;Description automatically generated">
            <a:extLst>
              <a:ext uri="{FF2B5EF4-FFF2-40B4-BE49-F238E27FC236}">
                <a16:creationId xmlns:a16="http://schemas.microsoft.com/office/drawing/2014/main" id="{1E281EBD-F02C-43F0-BB7D-A90361A0DC42}"/>
              </a:ext>
            </a:extLst>
          </p:cNvPr>
          <p:cNvPicPr/>
          <p:nvPr/>
        </p:nvPicPr>
        <p:blipFill rotWithShape="1">
          <a:blip r:embed="rId6" cstate="print">
            <a:extLst>
              <a:ext uri="{28A0092B-C50C-407E-A947-70E740481C1C}">
                <a14:useLocalDpi xmlns:a14="http://schemas.microsoft.com/office/drawing/2010/main" val="0"/>
              </a:ext>
            </a:extLst>
          </a:blip>
          <a:srcRect t="4929" b="8900"/>
          <a:stretch/>
        </p:blipFill>
        <p:spPr>
          <a:xfrm>
            <a:off x="8555989" y="4317488"/>
            <a:ext cx="2305207" cy="1956400"/>
          </a:xfrm>
          <a:prstGeom prst="rect">
            <a:avLst/>
          </a:prstGeom>
          <a:ln>
            <a:noFill/>
          </a:ln>
        </p:spPr>
      </p:pic>
      <p:sp>
        <p:nvSpPr>
          <p:cNvPr id="19" name="TextBox 18">
            <a:extLst>
              <a:ext uri="{FF2B5EF4-FFF2-40B4-BE49-F238E27FC236}">
                <a16:creationId xmlns:a16="http://schemas.microsoft.com/office/drawing/2014/main" id="{922CC583-C0B5-485A-BCB3-C00D8AFA0398}"/>
              </a:ext>
            </a:extLst>
          </p:cNvPr>
          <p:cNvSpPr txBox="1"/>
          <p:nvPr/>
        </p:nvSpPr>
        <p:spPr>
          <a:xfrm>
            <a:off x="990562" y="5295688"/>
            <a:ext cx="7072823" cy="408623"/>
          </a:xfrm>
          <a:prstGeom prst="roundRect">
            <a:avLst/>
          </a:prstGeom>
          <a:noFill/>
          <a:ln w="28575">
            <a:solidFill>
              <a:srgbClr val="8E24AA"/>
            </a:solidFill>
          </a:ln>
        </p:spPr>
        <p:txBody>
          <a:bodyPr wrap="square">
            <a:spAutoFit/>
          </a:bodyPr>
          <a:lstStyle/>
          <a:p>
            <a:pPr algn="ct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Formula should be the amount for 24 people divided by 24.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858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7" grpId="0"/>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30151" y="140426"/>
            <a:ext cx="11128656" cy="1082258"/>
          </a:xfrm>
        </p:spPr>
        <p:txBody>
          <a:bodyPr>
            <a:noAutofit/>
          </a:bodyPr>
          <a:lstStyle/>
          <a:p>
            <a:r>
              <a:rPr lang="en-GB" sz="3600" dirty="0">
                <a:latin typeface="Palanquin Dark SemiBold" panose="020B0704020203020204" pitchFamily="34" charset="0"/>
                <a:cs typeface="Palanquin Dark SemiBold" panose="020B0704020203020204" pitchFamily="34" charset="0"/>
              </a:rPr>
              <a:t>Activity 3: Calculating Amount of Ingredients for Desired Number of People</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7</a:t>
            </a:r>
            <a:endParaRPr lang="en-GB" sz="1050" dirty="0"/>
          </a:p>
        </p:txBody>
      </p:sp>
      <p:sp>
        <p:nvSpPr>
          <p:cNvPr id="22" name="TextBox 21">
            <a:extLst>
              <a:ext uri="{FF2B5EF4-FFF2-40B4-BE49-F238E27FC236}">
                <a16:creationId xmlns:a16="http://schemas.microsoft.com/office/drawing/2014/main" id="{75861202-3E40-43BA-93D5-0EE12C4A798E}"/>
              </a:ext>
            </a:extLst>
          </p:cNvPr>
          <p:cNvSpPr txBox="1"/>
          <p:nvPr/>
        </p:nvSpPr>
        <p:spPr>
          <a:xfrm>
            <a:off x="130151" y="1321406"/>
            <a:ext cx="11308582" cy="646331"/>
          </a:xfrm>
          <a:prstGeom prst="rect">
            <a:avLst/>
          </a:prstGeom>
          <a:noFill/>
        </p:spPr>
        <p:txBody>
          <a:bodyPr wrap="square">
            <a:spAutoFit/>
          </a:bodyPr>
          <a:lstStyle/>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We now need to work out amount of ingredients for the desired number of people (cupcakes) we decided upon.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E482FF25-9554-4018-8029-8D8DED6A44D4}"/>
              </a:ext>
            </a:extLst>
          </p:cNvPr>
          <p:cNvSpPr txBox="1"/>
          <p:nvPr/>
        </p:nvSpPr>
        <p:spPr>
          <a:xfrm>
            <a:off x="470178" y="2083836"/>
            <a:ext cx="11973904"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1: Set a variable called ‘people’ equal to the desired amount. For example: </a:t>
            </a:r>
          </a:p>
        </p:txBody>
      </p:sp>
      <p:pic>
        <p:nvPicPr>
          <p:cNvPr id="15" name="Picture 14" descr="Table&#10;&#10;Description automatically generated with medium confidence">
            <a:extLst>
              <a:ext uri="{FF2B5EF4-FFF2-40B4-BE49-F238E27FC236}">
                <a16:creationId xmlns:a16="http://schemas.microsoft.com/office/drawing/2014/main" id="{E4CA236B-6ADE-4EFB-B24D-152E9EE35E58}"/>
              </a:ext>
            </a:extLst>
          </p:cNvPr>
          <p:cNvPicPr/>
          <p:nvPr/>
        </p:nvPicPr>
        <p:blipFill rotWithShape="1">
          <a:blip r:embed="rId5" cstate="print">
            <a:extLst>
              <a:ext uri="{28A0092B-C50C-407E-A947-70E740481C1C}">
                <a14:useLocalDpi xmlns:a14="http://schemas.microsoft.com/office/drawing/2010/main" val="0"/>
              </a:ext>
            </a:extLst>
          </a:blip>
          <a:srcRect l="70117" t="15548" b="72845"/>
          <a:stretch/>
        </p:blipFill>
        <p:spPr>
          <a:xfrm>
            <a:off x="1542216" y="2594052"/>
            <a:ext cx="3896242" cy="680381"/>
          </a:xfrm>
          <a:prstGeom prst="rect">
            <a:avLst/>
          </a:prstGeom>
          <a:ln>
            <a:noFill/>
          </a:ln>
          <a:effectLst>
            <a:outerShdw blurRad="292100" dist="139700" dir="2700000" algn="tl" rotWithShape="0">
              <a:srgbClr val="333333">
                <a:alpha val="65000"/>
              </a:srgbClr>
            </a:outerShdw>
          </a:effectLst>
        </p:spPr>
      </p:pic>
      <p:sp>
        <p:nvSpPr>
          <p:cNvPr id="16" name="TextBox 15">
            <a:extLst>
              <a:ext uri="{FF2B5EF4-FFF2-40B4-BE49-F238E27FC236}">
                <a16:creationId xmlns:a16="http://schemas.microsoft.com/office/drawing/2014/main" id="{BC4567DD-A2CC-4BDF-BFCA-39A4986FBE65}"/>
              </a:ext>
            </a:extLst>
          </p:cNvPr>
          <p:cNvSpPr txBox="1"/>
          <p:nvPr/>
        </p:nvSpPr>
        <p:spPr>
          <a:xfrm>
            <a:off x="470178" y="3420800"/>
            <a:ext cx="11973904"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2: Enter formula in the column for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total</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that will work out ingredients needed for the number of people. </a:t>
            </a:r>
          </a:p>
        </p:txBody>
      </p:sp>
      <p:sp>
        <p:nvSpPr>
          <p:cNvPr id="18" name="TextBox 17">
            <a:extLst>
              <a:ext uri="{FF2B5EF4-FFF2-40B4-BE49-F238E27FC236}">
                <a16:creationId xmlns:a16="http://schemas.microsoft.com/office/drawing/2014/main" id="{0E265641-F509-4A28-A47B-C7D831A36401}"/>
              </a:ext>
            </a:extLst>
          </p:cNvPr>
          <p:cNvSpPr txBox="1"/>
          <p:nvPr/>
        </p:nvSpPr>
        <p:spPr>
          <a:xfrm>
            <a:off x="8148197" y="4162378"/>
            <a:ext cx="3871762" cy="1021556"/>
          </a:xfrm>
          <a:prstGeom prst="roundRect">
            <a:avLst/>
          </a:prstGeom>
          <a:noFill/>
          <a:ln w="28575">
            <a:solidFill>
              <a:srgbClr val="8E24AA"/>
            </a:solidFill>
          </a:ln>
        </p:spPr>
        <p:txBody>
          <a:bodyPr wrap="square">
            <a:spAutoFit/>
          </a:bodyPr>
          <a:lstStyle/>
          <a:p>
            <a:pPr algn="ct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The formula is the number for 1 person multiplied by the variable of people.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B4E77A95-E60E-48BE-99EE-6DD4564A2F70}"/>
              </a:ext>
            </a:extLst>
          </p:cNvPr>
          <p:cNvPicPr>
            <a:picLocks noChangeAspect="1"/>
          </p:cNvPicPr>
          <p:nvPr/>
        </p:nvPicPr>
        <p:blipFill>
          <a:blip r:embed="rId6"/>
          <a:stretch>
            <a:fillRect/>
          </a:stretch>
        </p:blipFill>
        <p:spPr>
          <a:xfrm>
            <a:off x="8079848" y="5431463"/>
            <a:ext cx="3982001" cy="543989"/>
          </a:xfrm>
          <a:prstGeom prst="rect">
            <a:avLst/>
          </a:prstGeom>
        </p:spPr>
      </p:pic>
      <p:sp>
        <p:nvSpPr>
          <p:cNvPr id="24" name="TextBox 23">
            <a:extLst>
              <a:ext uri="{FF2B5EF4-FFF2-40B4-BE49-F238E27FC236}">
                <a16:creationId xmlns:a16="http://schemas.microsoft.com/office/drawing/2014/main" id="{35994886-26A4-4B72-B747-B9702A7FD549}"/>
              </a:ext>
            </a:extLst>
          </p:cNvPr>
          <p:cNvSpPr txBox="1"/>
          <p:nvPr/>
        </p:nvSpPr>
        <p:spPr>
          <a:xfrm>
            <a:off x="6096000" y="2584097"/>
            <a:ext cx="5923959" cy="715089"/>
          </a:xfrm>
          <a:prstGeom prst="roundRect">
            <a:avLst/>
          </a:prstGeom>
          <a:noFill/>
          <a:ln w="28575">
            <a:solidFill>
              <a:srgbClr val="8E24AA"/>
            </a:solidFill>
          </a:ln>
        </p:spPr>
        <p:txBody>
          <a:bodyPr wrap="square">
            <a:spAutoFit/>
          </a:bodyPr>
          <a:lstStyle/>
          <a:p>
            <a:pPr algn="ct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Using a variable means that we can update the people cell and the recipe will automatically update.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699E92F4-E19C-4948-BD24-C2982DCFA4F2}"/>
              </a:ext>
            </a:extLst>
          </p:cNvPr>
          <p:cNvPicPr>
            <a:picLocks noChangeAspect="1"/>
          </p:cNvPicPr>
          <p:nvPr/>
        </p:nvPicPr>
        <p:blipFill>
          <a:blip r:embed="rId7"/>
          <a:stretch>
            <a:fillRect/>
          </a:stretch>
        </p:blipFill>
        <p:spPr>
          <a:xfrm>
            <a:off x="1190601" y="3936499"/>
            <a:ext cx="6496739" cy="2195598"/>
          </a:xfrm>
          <a:prstGeom prst="rect">
            <a:avLst/>
          </a:prstGeom>
        </p:spPr>
      </p:pic>
    </p:spTree>
    <p:extLst>
      <p:ext uri="{BB962C8B-B14F-4D97-AF65-F5344CB8AC3E}">
        <p14:creationId xmlns:p14="http://schemas.microsoft.com/office/powerpoint/2010/main" val="178234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6" grpId="0"/>
      <p:bldP spid="18"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48046" y="102782"/>
            <a:ext cx="11784330" cy="891463"/>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4: Finding Prices of Ingredients</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29634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152784"/>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r>
              <a:rPr lang="en-US" sz="1050" dirty="0">
                <a:latin typeface="Palanquin" panose="020B0004020203020204" pitchFamily="34" charset="0"/>
                <a:ea typeface="Calibri" panose="020F0502020204030204" pitchFamily="34" charset="0"/>
              </a:rPr>
              <a:t>8</a:t>
            </a:r>
            <a:endParaRPr lang="en-GB" sz="1050" dirty="0"/>
          </a:p>
        </p:txBody>
      </p:sp>
      <p:sp>
        <p:nvSpPr>
          <p:cNvPr id="17" name="Content Placeholder 2">
            <a:extLst>
              <a:ext uri="{FF2B5EF4-FFF2-40B4-BE49-F238E27FC236}">
                <a16:creationId xmlns:a16="http://schemas.microsoft.com/office/drawing/2014/main" id="{DD30C2D8-4424-4211-BC04-B11D58B97623}"/>
              </a:ext>
            </a:extLst>
          </p:cNvPr>
          <p:cNvSpPr txBox="1">
            <a:spLocks/>
          </p:cNvSpPr>
          <p:nvPr/>
        </p:nvSpPr>
        <p:spPr>
          <a:xfrm>
            <a:off x="148046" y="942961"/>
            <a:ext cx="11136996" cy="76255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None/>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We now need to find the prices of ingredients. It may be best to save your spreadsheet and open another spreadsheet in a separate tab so you can refer to each one as needed. </a:t>
            </a:r>
          </a:p>
        </p:txBody>
      </p:sp>
      <p:sp>
        <p:nvSpPr>
          <p:cNvPr id="21" name="TextBox 20">
            <a:extLst>
              <a:ext uri="{FF2B5EF4-FFF2-40B4-BE49-F238E27FC236}">
                <a16:creationId xmlns:a16="http://schemas.microsoft.com/office/drawing/2014/main" id="{3B9D3C61-1B90-4F70-87A2-E48989832FEA}"/>
              </a:ext>
            </a:extLst>
          </p:cNvPr>
          <p:cNvSpPr txBox="1"/>
          <p:nvPr/>
        </p:nvSpPr>
        <p:spPr>
          <a:xfrm>
            <a:off x="690308" y="1618681"/>
            <a:ext cx="10147459"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1: Research prices of ingredients or use the price list on the </a:t>
            </a:r>
            <a:r>
              <a:rPr lang="en-GB" sz="1800" dirty="0">
                <a:effectLst/>
                <a:latin typeface="Nunito" panose="00000500000000000000" pitchFamily="2" charset="0"/>
                <a:ea typeface="Times New Roman" panose="02020603050405020304" pitchFamily="18" charset="0"/>
                <a:cs typeface="Times New Roman" panose="02020603050405020304" pitchFamily="18" charset="0"/>
                <a:hlinkClick r:id="rId5"/>
              </a:rPr>
              <a:t>example </a:t>
            </a:r>
            <a:r>
              <a:rPr lang="en-GB" dirty="0">
                <a:latin typeface="Nunito" panose="00000500000000000000" pitchFamily="2" charset="0"/>
                <a:ea typeface="Times New Roman" panose="02020603050405020304" pitchFamily="18" charset="0"/>
                <a:cs typeface="Times New Roman" panose="02020603050405020304" pitchFamily="18" charset="0"/>
                <a:hlinkClick r:id="rId5"/>
              </a:rPr>
              <a:t>file</a:t>
            </a:r>
            <a:r>
              <a:rPr lang="en-GB" dirty="0">
                <a:latin typeface="Nunito" panose="00000500000000000000" pitchFamily="2" charset="0"/>
                <a:ea typeface="Times New Roman" panose="02020603050405020304" pitchFamily="18" charset="0"/>
                <a:cs typeface="Times New Roman" panose="02020603050405020304" pitchFamily="18" charset="0"/>
              </a:rPr>
              <a:t>.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63598518-CF77-467B-B5B9-85B2C49BF6BD}"/>
              </a:ext>
            </a:extLst>
          </p:cNvPr>
          <p:cNvSpPr txBox="1"/>
          <p:nvPr/>
        </p:nvSpPr>
        <p:spPr>
          <a:xfrm>
            <a:off x="697041" y="2116725"/>
            <a:ext cx="10696099"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2: Enter the data (prices) and place the following headings on your spreadsheet. </a:t>
            </a:r>
          </a:p>
        </p:txBody>
      </p:sp>
      <p:pic>
        <p:nvPicPr>
          <p:cNvPr id="7" name="Picture 6">
            <a:extLst>
              <a:ext uri="{FF2B5EF4-FFF2-40B4-BE49-F238E27FC236}">
                <a16:creationId xmlns:a16="http://schemas.microsoft.com/office/drawing/2014/main" id="{AD09CE27-0D76-4ABD-81B3-0B03B987CBB6}"/>
              </a:ext>
            </a:extLst>
          </p:cNvPr>
          <p:cNvPicPr>
            <a:picLocks noChangeAspect="1"/>
          </p:cNvPicPr>
          <p:nvPr/>
        </p:nvPicPr>
        <p:blipFill>
          <a:blip r:embed="rId6"/>
          <a:stretch>
            <a:fillRect/>
          </a:stretch>
        </p:blipFill>
        <p:spPr>
          <a:xfrm>
            <a:off x="2238981" y="2492524"/>
            <a:ext cx="7426014" cy="3762793"/>
          </a:xfrm>
          <a:prstGeom prst="rect">
            <a:avLst/>
          </a:prstGeom>
          <a:ln>
            <a:noFill/>
          </a:ln>
          <a:effectLst>
            <a:outerShdw blurRad="292100" dist="139700" dir="2700000" algn="tl" rotWithShape="0">
              <a:srgbClr val="333333">
                <a:alpha val="65000"/>
              </a:srgbClr>
            </a:outerShdw>
          </a:effectLst>
        </p:spPr>
      </p:pic>
      <p:sp>
        <p:nvSpPr>
          <p:cNvPr id="25" name="Rectangle 24">
            <a:extLst>
              <a:ext uri="{FF2B5EF4-FFF2-40B4-BE49-F238E27FC236}">
                <a16:creationId xmlns:a16="http://schemas.microsoft.com/office/drawing/2014/main" id="{1B4ACD40-A39F-47C6-8452-7B1820B97FCB}"/>
              </a:ext>
            </a:extLst>
          </p:cNvPr>
          <p:cNvSpPr/>
          <p:nvPr/>
        </p:nvSpPr>
        <p:spPr>
          <a:xfrm>
            <a:off x="2220785" y="2695251"/>
            <a:ext cx="3413760" cy="438117"/>
          </a:xfrm>
          <a:prstGeom prst="rect">
            <a:avLst/>
          </a:prstGeom>
          <a:noFill/>
          <a:ln w="7620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147B20F4-4595-492A-89B3-129361658416}"/>
              </a:ext>
            </a:extLst>
          </p:cNvPr>
          <p:cNvSpPr/>
          <p:nvPr/>
        </p:nvSpPr>
        <p:spPr>
          <a:xfrm>
            <a:off x="6371498" y="2708535"/>
            <a:ext cx="3413760" cy="438117"/>
          </a:xfrm>
          <a:prstGeom prst="rect">
            <a:avLst/>
          </a:prstGeom>
          <a:noFill/>
          <a:ln w="7620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8269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5" grpId="0"/>
      <p:bldP spid="25"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203835" y="207562"/>
            <a:ext cx="11784330" cy="891463"/>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5: Calculating Costs </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29634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290299" y="28420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9</a:t>
            </a:r>
            <a:endParaRPr lang="en-GB" sz="1050" dirty="0"/>
          </a:p>
        </p:txBody>
      </p:sp>
      <p:sp>
        <p:nvSpPr>
          <p:cNvPr id="17" name="Content Placeholder 2">
            <a:extLst>
              <a:ext uri="{FF2B5EF4-FFF2-40B4-BE49-F238E27FC236}">
                <a16:creationId xmlns:a16="http://schemas.microsoft.com/office/drawing/2014/main" id="{DD30C2D8-4424-4211-BC04-B11D58B97623}"/>
              </a:ext>
            </a:extLst>
          </p:cNvPr>
          <p:cNvSpPr txBox="1">
            <a:spLocks/>
          </p:cNvSpPr>
          <p:nvPr/>
        </p:nvSpPr>
        <p:spPr>
          <a:xfrm>
            <a:off x="188685" y="1099025"/>
            <a:ext cx="11101614" cy="6463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None/>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We can now start calculating the cost of all the ingredients for the number of people (cupcakes) we decided upon. </a:t>
            </a:r>
          </a:p>
        </p:txBody>
      </p:sp>
      <p:sp>
        <p:nvSpPr>
          <p:cNvPr id="21" name="TextBox 20">
            <a:extLst>
              <a:ext uri="{FF2B5EF4-FFF2-40B4-BE49-F238E27FC236}">
                <a16:creationId xmlns:a16="http://schemas.microsoft.com/office/drawing/2014/main" id="{3B9D3C61-1B90-4F70-87A2-E48989832FEA}"/>
              </a:ext>
            </a:extLst>
          </p:cNvPr>
          <p:cNvSpPr txBox="1"/>
          <p:nvPr/>
        </p:nvSpPr>
        <p:spPr>
          <a:xfrm>
            <a:off x="594200" y="1745355"/>
            <a:ext cx="11732420"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1: Work out the quantities needed for each ingredients. </a:t>
            </a:r>
            <a:r>
              <a:rPr lang="en-GB" dirty="0">
                <a:latin typeface="Nunito" panose="00000500000000000000" pitchFamily="2" charset="0"/>
                <a:ea typeface="Times New Roman" panose="02020603050405020304" pitchFamily="18" charset="0"/>
                <a:cs typeface="Times New Roman" panose="02020603050405020304" pitchFamily="18" charset="0"/>
              </a:rPr>
              <a:t>You will need to look back at your previous spreadsheet. Then enter the quantities.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63598518-CF77-467B-B5B9-85B2C49BF6BD}"/>
              </a:ext>
            </a:extLst>
          </p:cNvPr>
          <p:cNvSpPr txBox="1"/>
          <p:nvPr/>
        </p:nvSpPr>
        <p:spPr>
          <a:xfrm>
            <a:off x="594200" y="2625212"/>
            <a:ext cx="10696099"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2: Add formulas to calculate quantity multiplied by price. *Remember you can copy and paste.  </a:t>
            </a:r>
          </a:p>
        </p:txBody>
      </p:sp>
      <p:pic>
        <p:nvPicPr>
          <p:cNvPr id="9" name="Picture 8">
            <a:extLst>
              <a:ext uri="{FF2B5EF4-FFF2-40B4-BE49-F238E27FC236}">
                <a16:creationId xmlns:a16="http://schemas.microsoft.com/office/drawing/2014/main" id="{A8108FC0-0A7E-4030-80EC-70438261FD65}"/>
              </a:ext>
            </a:extLst>
          </p:cNvPr>
          <p:cNvPicPr>
            <a:picLocks noChangeAspect="1"/>
          </p:cNvPicPr>
          <p:nvPr/>
        </p:nvPicPr>
        <p:blipFill>
          <a:blip r:embed="rId5"/>
          <a:stretch>
            <a:fillRect/>
          </a:stretch>
        </p:blipFill>
        <p:spPr>
          <a:xfrm>
            <a:off x="3074670" y="3207968"/>
            <a:ext cx="6210300" cy="24669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56488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324774" y="279940"/>
            <a:ext cx="11784330" cy="891463"/>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5: Calculating Costs </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29634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177072" y="382714"/>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10</a:t>
            </a:r>
            <a:endParaRPr lang="en-GB" sz="1050" dirty="0"/>
          </a:p>
        </p:txBody>
      </p:sp>
      <p:sp>
        <p:nvSpPr>
          <p:cNvPr id="21" name="TextBox 20">
            <a:extLst>
              <a:ext uri="{FF2B5EF4-FFF2-40B4-BE49-F238E27FC236}">
                <a16:creationId xmlns:a16="http://schemas.microsoft.com/office/drawing/2014/main" id="{3B9D3C61-1B90-4F70-87A2-E48989832FEA}"/>
              </a:ext>
            </a:extLst>
          </p:cNvPr>
          <p:cNvSpPr txBox="1"/>
          <p:nvPr/>
        </p:nvSpPr>
        <p:spPr>
          <a:xfrm>
            <a:off x="410215" y="1234535"/>
            <a:ext cx="11111934"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3: Use a formula to work out the total cost of making th</a:t>
            </a:r>
            <a:r>
              <a:rPr lang="en-GB" dirty="0">
                <a:latin typeface="Nunito" panose="00000500000000000000" pitchFamily="2" charset="0"/>
                <a:ea typeface="Times New Roman" panose="02020603050405020304" pitchFamily="18" charset="0"/>
                <a:cs typeface="Times New Roman" panose="02020603050405020304" pitchFamily="18" charset="0"/>
              </a:rPr>
              <a:t>e cakes.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do this </a:t>
            </a:r>
            <a:r>
              <a:rPr lang="en-GB" dirty="0">
                <a:latin typeface="Nunito" panose="00000500000000000000" pitchFamily="2" charset="0"/>
                <a:ea typeface="Times New Roman" panose="02020603050405020304" pitchFamily="18" charset="0"/>
                <a:cs typeface="Times New Roman" panose="02020603050405020304" pitchFamily="18" charset="0"/>
              </a:rPr>
              <a:t>you will need to add all the cost columns up.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452BA3B-01FA-4ABB-83CB-28AA074B62B3}"/>
              </a:ext>
            </a:extLst>
          </p:cNvPr>
          <p:cNvPicPr>
            <a:picLocks noChangeAspect="1"/>
          </p:cNvPicPr>
          <p:nvPr/>
        </p:nvPicPr>
        <p:blipFill>
          <a:blip r:embed="rId5"/>
          <a:stretch>
            <a:fillRect/>
          </a:stretch>
        </p:blipFill>
        <p:spPr>
          <a:xfrm>
            <a:off x="1331323" y="2005557"/>
            <a:ext cx="6763061" cy="4126771"/>
          </a:xfrm>
          <a:prstGeom prst="rect">
            <a:avLst/>
          </a:prstGeom>
          <a:ln>
            <a:noFill/>
          </a:ln>
          <a:effectLst>
            <a:outerShdw blurRad="292100" dist="139700" dir="2700000" algn="tl" rotWithShape="0">
              <a:srgbClr val="333333">
                <a:alpha val="65000"/>
              </a:srgbClr>
            </a:outerShdw>
          </a:effectLst>
        </p:spPr>
      </p:pic>
      <p:grpSp>
        <p:nvGrpSpPr>
          <p:cNvPr id="3" name="Group 2">
            <a:extLst>
              <a:ext uri="{FF2B5EF4-FFF2-40B4-BE49-F238E27FC236}">
                <a16:creationId xmlns:a16="http://schemas.microsoft.com/office/drawing/2014/main" id="{FD24AACB-5F54-40AB-A8BD-D0E894898A02}"/>
              </a:ext>
            </a:extLst>
          </p:cNvPr>
          <p:cNvGrpSpPr/>
          <p:nvPr/>
        </p:nvGrpSpPr>
        <p:grpSpPr>
          <a:xfrm>
            <a:off x="8234087" y="3229988"/>
            <a:ext cx="3764195" cy="2115078"/>
            <a:chOff x="8234087" y="3229988"/>
            <a:chExt cx="3764195" cy="2115078"/>
          </a:xfrm>
        </p:grpSpPr>
        <p:pic>
          <p:nvPicPr>
            <p:cNvPr id="12" name="Picture 11" descr="Graphical user interface, application&#10;&#10;Description automatically generated with medium confidence">
              <a:extLst>
                <a:ext uri="{FF2B5EF4-FFF2-40B4-BE49-F238E27FC236}">
                  <a16:creationId xmlns:a16="http://schemas.microsoft.com/office/drawing/2014/main" id="{B3C6713E-2BC9-4ADE-8423-4C8AA691B502}"/>
                </a:ext>
              </a:extLst>
            </p:cNvPr>
            <p:cNvPicPr/>
            <p:nvPr/>
          </p:nvPicPr>
          <p:blipFill>
            <a:blip r:embed="rId6">
              <a:extLst>
                <a:ext uri="{28A0092B-C50C-407E-A947-70E740481C1C}">
                  <a14:useLocalDpi xmlns:a14="http://schemas.microsoft.com/office/drawing/2010/main" val="0"/>
                </a:ext>
              </a:extLst>
            </a:blip>
            <a:stretch>
              <a:fillRect/>
            </a:stretch>
          </p:blipFill>
          <p:spPr>
            <a:xfrm>
              <a:off x="8404398" y="3229988"/>
              <a:ext cx="3462828" cy="406347"/>
            </a:xfrm>
            <a:prstGeom prst="rect">
              <a:avLst/>
            </a:prstGeom>
            <a:ln>
              <a:solidFill>
                <a:srgbClr val="FF0000"/>
              </a:solidFill>
            </a:ln>
          </p:spPr>
        </p:pic>
        <p:sp>
          <p:nvSpPr>
            <p:cNvPr id="13" name="TextBox 12">
              <a:extLst>
                <a:ext uri="{FF2B5EF4-FFF2-40B4-BE49-F238E27FC236}">
                  <a16:creationId xmlns:a16="http://schemas.microsoft.com/office/drawing/2014/main" id="{26F12EAE-E446-49C5-8AC8-1E5DD819FF75}"/>
                </a:ext>
              </a:extLst>
            </p:cNvPr>
            <p:cNvSpPr txBox="1"/>
            <p:nvPr/>
          </p:nvSpPr>
          <p:spPr>
            <a:xfrm>
              <a:off x="8234087" y="4017043"/>
              <a:ext cx="3764195" cy="1328023"/>
            </a:xfrm>
            <a:prstGeom prst="roundRect">
              <a:avLst/>
            </a:prstGeom>
            <a:noFill/>
            <a:ln w="28575">
              <a:solidFill>
                <a:srgbClr val="8E24AA"/>
              </a:solidFill>
            </a:ln>
          </p:spPr>
          <p:txBody>
            <a:bodyPr wrap="square">
              <a:spAutoFit/>
            </a:bodyPr>
            <a:lstStyle/>
            <a:p>
              <a:pPr algn="ct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In cell I10 (the total cost) is calculated like this because the totals for each ingredient are in more than one column.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grpSp>
      <p:sp>
        <p:nvSpPr>
          <p:cNvPr id="14" name="Rectangle 13">
            <a:extLst>
              <a:ext uri="{FF2B5EF4-FFF2-40B4-BE49-F238E27FC236}">
                <a16:creationId xmlns:a16="http://schemas.microsoft.com/office/drawing/2014/main" id="{6E0ABEAD-6AFF-4E9B-8F88-C1FC6F166B95}"/>
              </a:ext>
            </a:extLst>
          </p:cNvPr>
          <p:cNvSpPr/>
          <p:nvPr/>
        </p:nvSpPr>
        <p:spPr>
          <a:xfrm>
            <a:off x="5823312" y="5590896"/>
            <a:ext cx="2271071" cy="481353"/>
          </a:xfrm>
          <a:prstGeom prst="rect">
            <a:avLst/>
          </a:prstGeom>
          <a:noFill/>
          <a:ln w="7620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BFF55E-DE76-4E14-BBDC-4F007936311E}"/>
              </a:ext>
            </a:extLst>
          </p:cNvPr>
          <p:cNvSpPr/>
          <p:nvPr/>
        </p:nvSpPr>
        <p:spPr>
          <a:xfrm>
            <a:off x="3649072" y="2603462"/>
            <a:ext cx="786131" cy="3387542"/>
          </a:xfrm>
          <a:prstGeom prst="rect">
            <a:avLst/>
          </a:prstGeom>
          <a:noFill/>
          <a:ln w="7620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EC00CE1D-8380-48E9-A8F1-A689F469BB15}"/>
              </a:ext>
            </a:extLst>
          </p:cNvPr>
          <p:cNvSpPr/>
          <p:nvPr/>
        </p:nvSpPr>
        <p:spPr>
          <a:xfrm>
            <a:off x="7308252" y="2603462"/>
            <a:ext cx="786131" cy="2648161"/>
          </a:xfrm>
          <a:prstGeom prst="rect">
            <a:avLst/>
          </a:prstGeom>
          <a:noFill/>
          <a:ln w="7620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9614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4C76230-85FE-476D-8BC6-7E23FCCB2506}"/>
              </a:ext>
            </a:extLst>
          </p:cNvPr>
          <p:cNvPicPr>
            <a:picLocks noChangeAspect="1"/>
          </p:cNvPicPr>
          <p:nvPr/>
        </p:nvPicPr>
        <p:blipFill>
          <a:blip r:embed="rId3"/>
          <a:stretch>
            <a:fillRect/>
          </a:stretch>
        </p:blipFill>
        <p:spPr>
          <a:xfrm>
            <a:off x="407476" y="2333921"/>
            <a:ext cx="6355080" cy="3619799"/>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42579" y="232217"/>
            <a:ext cx="11211221" cy="891463"/>
          </a:xfrm>
        </p:spPr>
        <p:txBody>
          <a:bodyPr>
            <a:normAutofit fontScale="90000"/>
          </a:bodyPr>
          <a:lstStyle/>
          <a:p>
            <a:r>
              <a:rPr lang="en-GB" dirty="0">
                <a:latin typeface="Palanquin Dark SemiBold" panose="020B0704020203020204" pitchFamily="34" charset="0"/>
                <a:cs typeface="Palanquin Dark SemiBold" panose="020B0704020203020204" pitchFamily="34" charset="0"/>
              </a:rPr>
              <a:t>Activity 6: Finding Operating Cost and Profit</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29634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273814" y="339698"/>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11</a:t>
            </a:r>
            <a:endParaRPr lang="en-GB" sz="1050" dirty="0"/>
          </a:p>
        </p:txBody>
      </p:sp>
      <p:sp>
        <p:nvSpPr>
          <p:cNvPr id="21" name="TextBox 20">
            <a:extLst>
              <a:ext uri="{FF2B5EF4-FFF2-40B4-BE49-F238E27FC236}">
                <a16:creationId xmlns:a16="http://schemas.microsoft.com/office/drawing/2014/main" id="{3B9D3C61-1B90-4F70-87A2-E48989832FEA}"/>
              </a:ext>
            </a:extLst>
          </p:cNvPr>
          <p:cNvSpPr txBox="1"/>
          <p:nvPr/>
        </p:nvSpPr>
        <p:spPr>
          <a:xfrm>
            <a:off x="77012" y="1492848"/>
            <a:ext cx="11950134" cy="1000274"/>
          </a:xfrm>
          <a:prstGeom prst="rect">
            <a:avLst/>
          </a:prstGeom>
          <a:noFill/>
        </p:spPr>
        <p:txBody>
          <a:bodyPr wrap="square">
            <a:spAutoFit/>
          </a:bodyPr>
          <a:lstStyle/>
          <a:p>
            <a:pPr>
              <a:spcAft>
                <a:spcPts val="600"/>
              </a:spcAft>
              <a:buBlip>
                <a:blip r:embed="rId5"/>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1: Calculate cost per a cake. To do this you will need to divide the total cost by the number of people (cupcakes).  </a:t>
            </a:r>
            <a:endParaRPr lang="en-GB" dirty="0">
              <a:latin typeface="Nunito" panose="00000500000000000000" pitchFamily="2" charset="0"/>
              <a:ea typeface="Times New Roman" panose="02020603050405020304" pitchFamily="18" charset="0"/>
              <a:cs typeface="Times New Roman" panose="02020603050405020304" pitchFamily="18" charset="0"/>
            </a:endParaRPr>
          </a:p>
          <a:p>
            <a:pPr>
              <a:spcAft>
                <a:spcPts val="600"/>
              </a:spcAft>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E0ABEAD-6AFF-4E9B-8F88-C1FC6F166B95}"/>
              </a:ext>
            </a:extLst>
          </p:cNvPr>
          <p:cNvSpPr/>
          <p:nvPr/>
        </p:nvSpPr>
        <p:spPr>
          <a:xfrm>
            <a:off x="522028" y="5577630"/>
            <a:ext cx="2829441" cy="415498"/>
          </a:xfrm>
          <a:prstGeom prst="rect">
            <a:avLst/>
          </a:prstGeom>
          <a:noFill/>
          <a:ln w="7620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ontent Placeholder 2">
            <a:extLst>
              <a:ext uri="{FF2B5EF4-FFF2-40B4-BE49-F238E27FC236}">
                <a16:creationId xmlns:a16="http://schemas.microsoft.com/office/drawing/2014/main" id="{1B00678F-3AE0-4646-B31D-1C0D6E96D6A1}"/>
              </a:ext>
            </a:extLst>
          </p:cNvPr>
          <p:cNvSpPr txBox="1">
            <a:spLocks/>
          </p:cNvSpPr>
          <p:nvPr/>
        </p:nvSpPr>
        <p:spPr>
          <a:xfrm>
            <a:off x="77012" y="1020071"/>
            <a:ext cx="10798084" cy="4154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None/>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We need to find the cost of making one cupcake and decide on the profit we wish to make.  </a:t>
            </a:r>
          </a:p>
        </p:txBody>
      </p:sp>
      <p:pic>
        <p:nvPicPr>
          <p:cNvPr id="10" name="Picture 9">
            <a:extLst>
              <a:ext uri="{FF2B5EF4-FFF2-40B4-BE49-F238E27FC236}">
                <a16:creationId xmlns:a16="http://schemas.microsoft.com/office/drawing/2014/main" id="{421B9FAB-9DA5-4729-A10F-3F863EBB2A77}"/>
              </a:ext>
            </a:extLst>
          </p:cNvPr>
          <p:cNvPicPr>
            <a:picLocks noChangeAspect="1"/>
          </p:cNvPicPr>
          <p:nvPr/>
        </p:nvPicPr>
        <p:blipFill>
          <a:blip r:embed="rId6"/>
          <a:stretch>
            <a:fillRect/>
          </a:stretch>
        </p:blipFill>
        <p:spPr>
          <a:xfrm>
            <a:off x="7469505" y="2277135"/>
            <a:ext cx="4314825" cy="523875"/>
          </a:xfrm>
          <a:prstGeom prst="rect">
            <a:avLst/>
          </a:prstGeom>
        </p:spPr>
      </p:pic>
      <p:sp>
        <p:nvSpPr>
          <p:cNvPr id="19" name="Rectangle 18">
            <a:extLst>
              <a:ext uri="{FF2B5EF4-FFF2-40B4-BE49-F238E27FC236}">
                <a16:creationId xmlns:a16="http://schemas.microsoft.com/office/drawing/2014/main" id="{42ACE68D-6431-4C56-9429-2583D79866AB}"/>
              </a:ext>
            </a:extLst>
          </p:cNvPr>
          <p:cNvSpPr/>
          <p:nvPr/>
        </p:nvSpPr>
        <p:spPr>
          <a:xfrm>
            <a:off x="4017692" y="5617540"/>
            <a:ext cx="2744864" cy="312555"/>
          </a:xfrm>
          <a:prstGeom prst="rect">
            <a:avLst/>
          </a:prstGeom>
          <a:noFill/>
          <a:ln w="7620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73F569A2-6A24-40CB-A8AC-44CDCE6404F9}"/>
              </a:ext>
            </a:extLst>
          </p:cNvPr>
          <p:cNvSpPr txBox="1"/>
          <p:nvPr/>
        </p:nvSpPr>
        <p:spPr>
          <a:xfrm>
            <a:off x="7281262" y="3098708"/>
            <a:ext cx="4682706" cy="1477328"/>
          </a:xfrm>
          <a:prstGeom prst="rect">
            <a:avLst/>
          </a:prstGeom>
          <a:noFill/>
        </p:spPr>
        <p:txBody>
          <a:bodyPr wrap="square">
            <a:spAutoFit/>
          </a:bodyPr>
          <a:lstStyle/>
          <a:p>
            <a:pPr>
              <a:spcAft>
                <a:spcPts val="600"/>
              </a:spcAft>
              <a:buBlip>
                <a:blip r:embed="rId5"/>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2: Now decide on the profit you wish to make for each cake. </a:t>
            </a:r>
            <a:r>
              <a:rPr lang="en-GB" dirty="0">
                <a:latin typeface="Nunito" panose="00000500000000000000" pitchFamily="2" charset="0"/>
                <a:ea typeface="Times New Roman" panose="02020603050405020304" pitchFamily="18" charset="0"/>
                <a:cs typeface="Times New Roman" panose="02020603050405020304" pitchFamily="18" charset="0"/>
              </a:rPr>
              <a:t>For example, if you wanted 12p profit per a cake, you would create a formula that added 12p to the cost per a cake. </a:t>
            </a:r>
          </a:p>
        </p:txBody>
      </p:sp>
      <p:pic>
        <p:nvPicPr>
          <p:cNvPr id="22" name="Picture 21">
            <a:extLst>
              <a:ext uri="{FF2B5EF4-FFF2-40B4-BE49-F238E27FC236}">
                <a16:creationId xmlns:a16="http://schemas.microsoft.com/office/drawing/2014/main" id="{C747065A-FCD7-47D6-9AC8-D2F02A195734}"/>
              </a:ext>
            </a:extLst>
          </p:cNvPr>
          <p:cNvPicPr>
            <a:picLocks noChangeAspect="1"/>
          </p:cNvPicPr>
          <p:nvPr/>
        </p:nvPicPr>
        <p:blipFill>
          <a:blip r:embed="rId7"/>
          <a:stretch>
            <a:fillRect/>
          </a:stretch>
        </p:blipFill>
        <p:spPr>
          <a:xfrm>
            <a:off x="7226347" y="4964911"/>
            <a:ext cx="4822642" cy="514531"/>
          </a:xfrm>
          <a:prstGeom prst="rect">
            <a:avLst/>
          </a:prstGeom>
        </p:spPr>
      </p:pic>
      <p:sp>
        <p:nvSpPr>
          <p:cNvPr id="23" name="Rectangle 22">
            <a:extLst>
              <a:ext uri="{FF2B5EF4-FFF2-40B4-BE49-F238E27FC236}">
                <a16:creationId xmlns:a16="http://schemas.microsoft.com/office/drawing/2014/main" id="{A374D847-EC56-4075-97AA-0356FF069379}"/>
              </a:ext>
            </a:extLst>
          </p:cNvPr>
          <p:cNvSpPr/>
          <p:nvPr/>
        </p:nvSpPr>
        <p:spPr>
          <a:xfrm>
            <a:off x="7226347" y="4926417"/>
            <a:ext cx="4900361" cy="637430"/>
          </a:xfrm>
          <a:prstGeom prst="rect">
            <a:avLst/>
          </a:prstGeom>
          <a:noFill/>
          <a:ln w="28575">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49782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4" grpId="0" animBg="1"/>
      <p:bldP spid="19" grpId="0" animBg="1"/>
      <p:bldP spid="20" grpId="0"/>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838200" y="264904"/>
            <a:ext cx="10515600" cy="1325563"/>
          </a:xfrm>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Review Success </a:t>
            </a:r>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C</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riteria</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12</a:t>
            </a:fld>
            <a:endParaRPr lang="en-GB" sz="1050" dirty="0"/>
          </a:p>
        </p:txBody>
      </p:sp>
      <p:sp>
        <p:nvSpPr>
          <p:cNvPr id="9" name="Content Placeholder 2">
            <a:extLst>
              <a:ext uri="{FF2B5EF4-FFF2-40B4-BE49-F238E27FC236}">
                <a16:creationId xmlns:a16="http://schemas.microsoft.com/office/drawing/2014/main" id="{1BD3A886-079C-40B4-B106-2446C7ECDAE7}"/>
              </a:ext>
            </a:extLst>
          </p:cNvPr>
          <p:cNvSpPr txBox="1">
            <a:spLocks/>
          </p:cNvSpPr>
          <p:nvPr/>
        </p:nvSpPr>
        <p:spPr>
          <a:xfrm>
            <a:off x="746760" y="156146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None/>
            </a:pPr>
            <a:endParaRPr lang="en-GB" sz="1800" dirty="0">
              <a:solidFill>
                <a:srgbClr val="000000"/>
              </a:solidFill>
              <a:latin typeface="Nunito" panose="00000500000000000000" pitchFamily="2" charset="0"/>
              <a:ea typeface="Trebuchet MS" panose="020B0603020202020204" pitchFamily="34" charset="0"/>
              <a:cs typeface="Trebuchet MS" panose="020B0603020202020204" pitchFamily="34" charset="0"/>
            </a:endParaRPr>
          </a:p>
        </p:txBody>
      </p:sp>
      <p:sp>
        <p:nvSpPr>
          <p:cNvPr id="8" name="Content Placeholder 2">
            <a:extLst>
              <a:ext uri="{FF2B5EF4-FFF2-40B4-BE49-F238E27FC236}">
                <a16:creationId xmlns:a16="http://schemas.microsoft.com/office/drawing/2014/main" id="{40ED7A14-60AD-461D-8D5F-3104E78EB806}"/>
              </a:ext>
            </a:extLst>
          </p:cNvPr>
          <p:cNvSpPr>
            <a:spLocks noGrp="1"/>
          </p:cNvSpPr>
          <p:nvPr>
            <p:ph idx="1"/>
          </p:nvPr>
        </p:nvSpPr>
        <p:spPr>
          <a:xfrm>
            <a:off x="929640" y="1561465"/>
            <a:ext cx="10515600" cy="2632097"/>
          </a:xfrm>
        </p:spPr>
        <p:txBody>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I can use a spreadsheet to model a real-life situation and come up with solutions that can be practically applied.</a:t>
            </a:r>
          </a:p>
        </p:txBody>
      </p:sp>
    </p:spTree>
    <p:extLst>
      <p:ext uri="{BB962C8B-B14F-4D97-AF65-F5344CB8AC3E}">
        <p14:creationId xmlns:p14="http://schemas.microsoft.com/office/powerpoint/2010/main" val="423481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29A8F9B8A978A47A35AB74DB814E8C0" ma:contentTypeVersion="10" ma:contentTypeDescription="Create a new document." ma:contentTypeScope="" ma:versionID="461bfb3530fe8f84ab61e3c17125b04b">
  <xsd:schema xmlns:xsd="http://www.w3.org/2001/XMLSchema" xmlns:xs="http://www.w3.org/2001/XMLSchema" xmlns:p="http://schemas.microsoft.com/office/2006/metadata/properties" xmlns:ns2="13450042-f009-418d-a922-a3175eeea887" targetNamespace="http://schemas.microsoft.com/office/2006/metadata/properties" ma:root="true" ma:fieldsID="cbf52875e240fa3741557331bd4d6006" ns2:_="">
    <xsd:import namespace="13450042-f009-418d-a922-a3175eeea88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50042-f009-418d-a922-a3175eeea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A2158FA-BCA2-4AD0-9982-F5606894B1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50042-f009-418d-a922-a3175eeea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FF2F33F-5076-4400-BB2A-AEDD9CA959DD}">
  <ds:schemaRefs>
    <ds:schemaRef ds:uri="http://schemas.microsoft.com/sharepoint/v3/contenttype/forms"/>
  </ds:schemaRefs>
</ds:datastoreItem>
</file>

<file path=customXml/itemProps3.xml><?xml version="1.0" encoding="utf-8"?>
<ds:datastoreItem xmlns:ds="http://schemas.openxmlformats.org/officeDocument/2006/customXml" ds:itemID="{0963F61E-650D-4EC9-9AA3-CD6C03C4BDE1}">
  <ds:schemaRefs>
    <ds:schemaRef ds:uri="http://schemas.microsoft.com/office/2006/documentManagement/types"/>
    <ds:schemaRef ds:uri="http://www.w3.org/XML/1998/namespace"/>
    <ds:schemaRef ds:uri="http://purl.org/dc/terms/"/>
    <ds:schemaRef ds:uri="http://schemas.microsoft.com/office/infopath/2007/PartnerControls"/>
    <ds:schemaRef ds:uri="13450042-f009-418d-a922-a3175eeea887"/>
    <ds:schemaRef ds:uri="http://purl.org/dc/dcmitype/"/>
    <ds:schemaRef ds:uri="http://purl.org/dc/elements/1.1/"/>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4691</TotalTime>
  <Words>1924</Words>
  <Application>Microsoft Office PowerPoint</Application>
  <PresentationFormat>Widescreen</PresentationFormat>
  <Paragraphs>116</Paragraphs>
  <Slides>12</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Calibri</vt:lpstr>
      <vt:lpstr>Nunito</vt:lpstr>
      <vt:lpstr>Symbol</vt:lpstr>
      <vt:lpstr>Arial</vt:lpstr>
      <vt:lpstr>Palanquin</vt:lpstr>
      <vt:lpstr>Palanquin Dark SemiBold</vt:lpstr>
      <vt:lpstr>Calibri Light</vt:lpstr>
      <vt:lpstr>Office Theme</vt:lpstr>
      <vt:lpstr>Lesson 5:</vt:lpstr>
      <vt:lpstr>Aim</vt:lpstr>
      <vt:lpstr>Success Criteria</vt:lpstr>
      <vt:lpstr>Introduction: Using a Spreadsheet to Plan a Cake Sale </vt:lpstr>
      <vt:lpstr>Activity 1: Creating a Spreadsheet of Things to Buy</vt:lpstr>
      <vt:lpstr>Activity 2: Calculating the Amount of Ingredients Needed</vt:lpstr>
      <vt:lpstr>Activity 3: Calculating Amount of Ingredients for Desired Number of People</vt:lpstr>
      <vt:lpstr>Activity 4: Finding Prices of Ingredients</vt:lpstr>
      <vt:lpstr>Activity 5: Calculating Costs </vt:lpstr>
      <vt:lpstr>Activity 5: Calculating Costs </vt:lpstr>
      <vt:lpstr>Activity 6: Finding Operating Cost and Profit</vt:lpstr>
      <vt:lpstr>Review 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5.3 - Spreadsheets - Lesson 5 - Slideshow</dc:title>
  <dc:creator>©2021 2Simple Limited</dc:creator>
  <cp:lastModifiedBy>Rebecca Summer</cp:lastModifiedBy>
  <cp:revision>243</cp:revision>
  <dcterms:created xsi:type="dcterms:W3CDTF">2021-04-13T07:23:00Z</dcterms:created>
  <dcterms:modified xsi:type="dcterms:W3CDTF">2021-09-20T13:33:39Z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0x010100F29A8F9B8A978A47A35AB74DB814E8C0</vt:lpwstr>
  </property>
</Properties>
</file>