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96" r:id="rId5"/>
    <p:sldMasterId id="2147483708" r:id="rId6"/>
    <p:sldMasterId id="2147483720" r:id="rId7"/>
    <p:sldMasterId id="2147483732" r:id="rId8"/>
    <p:sldMasterId id="2147483672" r:id="rId9"/>
  </p:sldMasterIdLst>
  <p:notesMasterIdLst>
    <p:notesMasterId r:id="rId38"/>
  </p:notesMasterIdLst>
  <p:sldIdLst>
    <p:sldId id="821" r:id="rId10"/>
    <p:sldId id="822" r:id="rId11"/>
    <p:sldId id="1029" r:id="rId12"/>
    <p:sldId id="1132" r:id="rId13"/>
    <p:sldId id="1268" r:id="rId14"/>
    <p:sldId id="1269" r:id="rId15"/>
    <p:sldId id="1270" r:id="rId16"/>
    <p:sldId id="1271" r:id="rId17"/>
    <p:sldId id="1272" r:id="rId18"/>
    <p:sldId id="1273" r:id="rId19"/>
    <p:sldId id="1283" r:id="rId20"/>
    <p:sldId id="1284" r:id="rId21"/>
    <p:sldId id="1285" r:id="rId22"/>
    <p:sldId id="1286" r:id="rId23"/>
    <p:sldId id="1287" r:id="rId24"/>
    <p:sldId id="1288" r:id="rId25"/>
    <p:sldId id="1211" r:id="rId26"/>
    <p:sldId id="1274" r:id="rId27"/>
    <p:sldId id="1275" r:id="rId28"/>
    <p:sldId id="1276" r:id="rId29"/>
    <p:sldId id="1277" r:id="rId30"/>
    <p:sldId id="1278" r:id="rId31"/>
    <p:sldId id="1279" r:id="rId32"/>
    <p:sldId id="1280" r:id="rId33"/>
    <p:sldId id="1281" r:id="rId34"/>
    <p:sldId id="1282" r:id="rId35"/>
    <p:sldId id="1289" r:id="rId36"/>
    <p:sldId id="1249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CAFEED"/>
    <a:srgbClr val="CD8BFF"/>
    <a:srgbClr val="FF00FF"/>
    <a:srgbClr val="56227C"/>
    <a:srgbClr val="B7C9FF"/>
    <a:srgbClr val="CCF4FF"/>
    <a:srgbClr val="C6EBF7"/>
    <a:srgbClr val="D7DFFF"/>
    <a:srgbClr val="C7EC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79" autoAdjust="0"/>
    <p:restoredTop sz="94944" autoAdjust="0"/>
  </p:normalViewPr>
  <p:slideViewPr>
    <p:cSldViewPr snapToGrid="0">
      <p:cViewPr varScale="1">
        <p:scale>
          <a:sx n="69" d="100"/>
          <a:sy n="69" d="100"/>
        </p:scale>
        <p:origin x="1224" y="48"/>
      </p:cViewPr>
      <p:guideLst>
        <p:guide pos="288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906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43C9D6-E0F4-0D41-AC6F-E6CAFE00439F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EEDFFF-D7B1-1343-AB8D-576DB7FB14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901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417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5082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0407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7775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23005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8834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1168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6610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5439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8352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9273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4238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775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645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0103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6093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4329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559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2277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457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6052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7631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4733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521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7522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5327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780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43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3937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2184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1959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9399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4616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262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4581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845899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5580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11051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90753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65033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6586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23049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49726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89660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55902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44469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38534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64362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36093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51497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82504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16287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01399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11745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5033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31289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54116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403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 userDrawn="1"/>
        </p:nvSpPr>
        <p:spPr>
          <a:xfrm>
            <a:off x="4053862" y="6519893"/>
            <a:ext cx="15969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err="1">
                <a:latin typeface="Master The Curriculum" pitchFamily="2" charset="0"/>
                <a:ea typeface="Sassoon Infant Std" charset="0"/>
                <a:cs typeface="Sassoon Infant Std" charset="0"/>
              </a:rPr>
              <a:t>masterthecurriculum.co.uk</a:t>
            </a:r>
            <a:endParaRPr lang="en-US" sz="1000" dirty="0">
              <a:latin typeface="Master The Curriculum" pitchFamily="2" charset="0"/>
              <a:ea typeface="Sassoon Infant Std" charset="0"/>
              <a:cs typeface="Sassoon Infant Std" charset="0"/>
            </a:endParaRPr>
          </a:p>
        </p:txBody>
      </p:sp>
      <p:sp>
        <p:nvSpPr>
          <p:cNvPr id="3" name="object 6"/>
          <p:cNvSpPr/>
          <p:nvPr userDrawn="1"/>
        </p:nvSpPr>
        <p:spPr>
          <a:xfrm>
            <a:off x="1" y="6329846"/>
            <a:ext cx="2305100" cy="365125"/>
          </a:xfrm>
          <a:custGeom>
            <a:avLst/>
            <a:gdLst/>
            <a:ahLst/>
            <a:cxnLst/>
            <a:rect l="l" t="t" r="r" b="b"/>
            <a:pathLst>
              <a:path w="2895600" h="365125">
                <a:moveTo>
                  <a:pt x="0" y="0"/>
                </a:moveTo>
                <a:lnTo>
                  <a:pt x="2895600" y="0"/>
                </a:lnTo>
                <a:lnTo>
                  <a:pt x="2895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4" name="object 10">
            <a:extLst>
              <a:ext uri="{FF2B5EF4-FFF2-40B4-BE49-F238E27FC236}">
                <a16:creationId xmlns:a16="http://schemas.microsoft.com/office/drawing/2014/main" id="{3E40EA05-9E2A-3E45-BC7F-B08BAA9A3AFA}"/>
              </a:ext>
            </a:extLst>
          </p:cNvPr>
          <p:cNvSpPr txBox="1">
            <a:spLocks/>
          </p:cNvSpPr>
          <p:nvPr userDrawn="1"/>
        </p:nvSpPr>
        <p:spPr>
          <a:xfrm>
            <a:off x="20100" y="6378650"/>
            <a:ext cx="228500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5"/>
              </a:spcBef>
            </a:pPr>
            <a:r>
              <a:rPr lang="en-GB" sz="1600" spc="-114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 – Growing 6, 7, 8 – Week 1: L5</a:t>
            </a:r>
            <a:endParaRPr lang="en-GB" sz="1600" spc="10" dirty="0">
              <a:solidFill>
                <a:schemeClr val="bg1"/>
              </a:solidFill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0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737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872552" y="4696498"/>
            <a:ext cx="1371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dirty="0">
                <a:solidFill>
                  <a:srgbClr val="8875A9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109182" y="109182"/>
            <a:ext cx="8898340" cy="664646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133" b="34133"/>
          <a:stretch/>
        </p:blipFill>
        <p:spPr>
          <a:xfrm>
            <a:off x="1377002" y="871244"/>
            <a:ext cx="6362700" cy="201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218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602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 userDrawn="1"/>
        </p:nvSpPr>
        <p:spPr>
          <a:xfrm>
            <a:off x="3914039" y="4776483"/>
            <a:ext cx="1371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dirty="0">
                <a:solidFill>
                  <a:srgbClr val="8875A9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109182" y="109182"/>
            <a:ext cx="8898340" cy="664646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2" name="TextBox 1"/>
          <p:cNvSpPr txBox="1"/>
          <p:nvPr userDrawn="1"/>
        </p:nvSpPr>
        <p:spPr>
          <a:xfrm>
            <a:off x="3131586" y="6407699"/>
            <a:ext cx="3261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latin typeface="Master The Curriculum" charset="0"/>
                <a:ea typeface="Master The Curriculum" charset="0"/>
                <a:cs typeface="Master The Curriculum" charset="0"/>
              </a:rPr>
              <a:t>www.masterthecurriculum.co.uk</a:t>
            </a:r>
            <a:endParaRPr lang="en-US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9" t="16400" r="27402" b="17999"/>
          <a:stretch/>
        </p:blipFill>
        <p:spPr>
          <a:xfrm rot="1209691">
            <a:off x="5624465" y="8772"/>
            <a:ext cx="2770260" cy="4165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04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34879-B8C8-0C48-A935-E07D6D5969D1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245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6.jpeg"/><Relationship Id="rId7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18.jpeg"/><Relationship Id="rId10" Type="http://schemas.openxmlformats.org/officeDocument/2006/relationships/image" Target="../media/image10.png"/><Relationship Id="rId4" Type="http://schemas.openxmlformats.org/officeDocument/2006/relationships/image" Target="../media/image17.jpe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774262" y="1856008"/>
            <a:ext cx="5780968" cy="2795677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Week 1: Lesson 5 </a:t>
            </a:r>
          </a:p>
          <a:p>
            <a:r>
              <a:rPr lang="en-US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Growing 6, 7, 8</a:t>
            </a:r>
          </a:p>
        </p:txBody>
      </p:sp>
    </p:spTree>
    <p:extLst>
      <p:ext uri="{BB962C8B-B14F-4D97-AF65-F5344CB8AC3E}">
        <p14:creationId xmlns:p14="http://schemas.microsoft.com/office/powerpoint/2010/main" val="53067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876300" y="2191879"/>
            <a:ext cx="7289799" cy="2289847"/>
          </a:xfrm>
        </p:spPr>
        <p:txBody>
          <a:bodyPr>
            <a:no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Lesson 5:</a:t>
            </a:r>
            <a:br>
              <a:rPr lang="en-US" sz="5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</a:br>
            <a:r>
              <a:rPr lang="en-US" sz="5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1 More and Less</a:t>
            </a:r>
          </a:p>
        </p:txBody>
      </p:sp>
    </p:spTree>
    <p:extLst>
      <p:ext uri="{BB962C8B-B14F-4D97-AF65-F5344CB8AC3E}">
        <p14:creationId xmlns:p14="http://schemas.microsoft.com/office/powerpoint/2010/main" val="202046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4" name="object 3"/>
          <p:cNvSpPr txBox="1">
            <a:spLocks/>
          </p:cNvSpPr>
          <p:nvPr/>
        </p:nvSpPr>
        <p:spPr>
          <a:xfrm>
            <a:off x="-1112320" y="304800"/>
            <a:ext cx="4926274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Lesson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2" name="Rounded Rectangular Callout 1"/>
          <p:cNvSpPr/>
          <p:nvPr/>
        </p:nvSpPr>
        <p:spPr>
          <a:xfrm>
            <a:off x="1905000" y="1346775"/>
            <a:ext cx="4027967" cy="1392417"/>
          </a:xfrm>
          <a:prstGeom prst="wedgeRoundRectCallout">
            <a:avLst>
              <a:gd name="adj1" fmla="val -47638"/>
              <a:gd name="adj2" fmla="val 73534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Master The Curriculum" pitchFamily="2" charset="0"/>
              </a:rPr>
              <a:t>In today’s lesson, we are going to be learning to find one more and one less than a number of objects. </a:t>
            </a:r>
          </a:p>
        </p:txBody>
      </p:sp>
      <p:pic>
        <p:nvPicPr>
          <p:cNvPr id="13" name="Google Shape;1317;p28">
            <a:extLst>
              <a:ext uri="{FF2B5EF4-FFF2-40B4-BE49-F238E27FC236}">
                <a16:creationId xmlns:a16="http://schemas.microsoft.com/office/drawing/2014/main" id="{1B695CAF-2406-43B0-8E8D-26C2490239A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-2" b="142"/>
          <a:stretch/>
        </p:blipFill>
        <p:spPr>
          <a:xfrm>
            <a:off x="0" y="1983499"/>
            <a:ext cx="2611342" cy="4395152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object 2">
            <a:extLst>
              <a:ext uri="{FF2B5EF4-FFF2-40B4-BE49-F238E27FC236}">
                <a16:creationId xmlns:a16="http://schemas.microsoft.com/office/drawing/2014/main" id="{8E8E3399-0CC7-4F39-9E83-08D3DCBCEF88}"/>
              </a:ext>
            </a:extLst>
          </p:cNvPr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7C35D3E-BFF2-234E-A5B3-1CD508C6C113}"/>
              </a:ext>
            </a:extLst>
          </p:cNvPr>
          <p:cNvSpPr txBox="1"/>
          <p:nvPr/>
        </p:nvSpPr>
        <p:spPr>
          <a:xfrm>
            <a:off x="3678043" y="265045"/>
            <a:ext cx="296523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More and Less</a:t>
            </a:r>
          </a:p>
        </p:txBody>
      </p:sp>
    </p:spTree>
    <p:extLst>
      <p:ext uri="{BB962C8B-B14F-4D97-AF65-F5344CB8AC3E}">
        <p14:creationId xmlns:p14="http://schemas.microsoft.com/office/powerpoint/2010/main" val="224780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370823" y="1012855"/>
            <a:ext cx="6402355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are some toys. There is a dinosaur, a ball, a teddy, a train, a doll, some bricks and a robot.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36149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Toy is Missing?</a:t>
            </a:r>
          </a:p>
        </p:txBody>
      </p:sp>
      <p:pic>
        <p:nvPicPr>
          <p:cNvPr id="1026" name="Picture 2" descr="Toy Train, Toys, Play, Childhood">
            <a:extLst>
              <a:ext uri="{FF2B5EF4-FFF2-40B4-BE49-F238E27FC236}">
                <a16:creationId xmlns:a16="http://schemas.microsoft.com/office/drawing/2014/main" id="{11D26481-DF12-48E0-85E5-1952686F7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01" y="3997704"/>
            <a:ext cx="1485969" cy="765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egosaurus, Dinosaur, Toy, Rubber Toy">
            <a:extLst>
              <a:ext uri="{FF2B5EF4-FFF2-40B4-BE49-F238E27FC236}">
                <a16:creationId xmlns:a16="http://schemas.microsoft.com/office/drawing/2014/main" id="{71F1005E-781E-4A45-B2BC-01114F5AF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823" y="2556606"/>
            <a:ext cx="1802440" cy="90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eddy Bear, Toy, Plush, Cuddly Toy">
            <a:extLst>
              <a:ext uri="{FF2B5EF4-FFF2-40B4-BE49-F238E27FC236}">
                <a16:creationId xmlns:a16="http://schemas.microsoft.com/office/drawing/2014/main" id="{8A9E8941-CE39-4A14-A67B-979C7E220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802" y="2500802"/>
            <a:ext cx="901375" cy="1135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lay Doh, Clay, Plasticine, Colorful">
            <a:extLst>
              <a:ext uri="{FF2B5EF4-FFF2-40B4-BE49-F238E27FC236}">
                <a16:creationId xmlns:a16="http://schemas.microsoft.com/office/drawing/2014/main" id="{A369D797-5C5D-4228-8CC6-ED76951916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08" r="33444"/>
          <a:stretch/>
        </p:blipFill>
        <p:spPr bwMode="auto">
          <a:xfrm>
            <a:off x="7812949" y="3560443"/>
            <a:ext cx="1086161" cy="142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oys, Kids, Playing, Childhood, Child">
            <a:extLst>
              <a:ext uri="{FF2B5EF4-FFF2-40B4-BE49-F238E27FC236}">
                <a16:creationId xmlns:a16="http://schemas.microsoft.com/office/drawing/2014/main" id="{B36A1A12-76E2-4285-9BE1-6C96705AD7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02" r="64392"/>
          <a:stretch/>
        </p:blipFill>
        <p:spPr bwMode="auto">
          <a:xfrm>
            <a:off x="2893510" y="3865765"/>
            <a:ext cx="908154" cy="111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each Ball, Ball, Inflatable, Beach">
            <a:extLst>
              <a:ext uri="{FF2B5EF4-FFF2-40B4-BE49-F238E27FC236}">
                <a16:creationId xmlns:a16="http://schemas.microsoft.com/office/drawing/2014/main" id="{4F0FBCFD-9043-48BC-8F66-5C768CC6F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585" y="2500802"/>
            <a:ext cx="1012829" cy="1012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locks, Building, Brick, Plastic, Toy">
            <a:extLst>
              <a:ext uri="{FF2B5EF4-FFF2-40B4-BE49-F238E27FC236}">
                <a16:creationId xmlns:a16="http://schemas.microsoft.com/office/drawing/2014/main" id="{BB78B626-7EA7-45D6-8927-69C27B42B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23" y="3860635"/>
            <a:ext cx="908154" cy="103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724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370823" y="1012855"/>
            <a:ext cx="6402355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Look really carefully at the toys.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of the toys will disappear.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Can you spot which toy goes missing?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36149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Toy is Missing?</a:t>
            </a:r>
          </a:p>
        </p:txBody>
      </p:sp>
      <p:pic>
        <p:nvPicPr>
          <p:cNvPr id="1026" name="Picture 2" descr="Toy Train, Toys, Play, Childhood">
            <a:extLst>
              <a:ext uri="{FF2B5EF4-FFF2-40B4-BE49-F238E27FC236}">
                <a16:creationId xmlns:a16="http://schemas.microsoft.com/office/drawing/2014/main" id="{11D26481-DF12-48E0-85E5-1952686F7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01" y="3997704"/>
            <a:ext cx="1485969" cy="765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egosaurus, Dinosaur, Toy, Rubber Toy">
            <a:extLst>
              <a:ext uri="{FF2B5EF4-FFF2-40B4-BE49-F238E27FC236}">
                <a16:creationId xmlns:a16="http://schemas.microsoft.com/office/drawing/2014/main" id="{71F1005E-781E-4A45-B2BC-01114F5AF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823" y="2556606"/>
            <a:ext cx="1802440" cy="90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eddy Bear, Toy, Plush, Cuddly Toy">
            <a:extLst>
              <a:ext uri="{FF2B5EF4-FFF2-40B4-BE49-F238E27FC236}">
                <a16:creationId xmlns:a16="http://schemas.microsoft.com/office/drawing/2014/main" id="{8A9E8941-CE39-4A14-A67B-979C7E220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802" y="2500802"/>
            <a:ext cx="901375" cy="1135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lay Doh, Clay, Plasticine, Colorful">
            <a:extLst>
              <a:ext uri="{FF2B5EF4-FFF2-40B4-BE49-F238E27FC236}">
                <a16:creationId xmlns:a16="http://schemas.microsoft.com/office/drawing/2014/main" id="{A369D797-5C5D-4228-8CC6-ED76951916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08" r="33444"/>
          <a:stretch/>
        </p:blipFill>
        <p:spPr bwMode="auto">
          <a:xfrm>
            <a:off x="7812949" y="3560443"/>
            <a:ext cx="1086161" cy="142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oys, Kids, Playing, Childhood, Child">
            <a:extLst>
              <a:ext uri="{FF2B5EF4-FFF2-40B4-BE49-F238E27FC236}">
                <a16:creationId xmlns:a16="http://schemas.microsoft.com/office/drawing/2014/main" id="{B36A1A12-76E2-4285-9BE1-6C96705AD7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02" r="64392"/>
          <a:stretch/>
        </p:blipFill>
        <p:spPr bwMode="auto">
          <a:xfrm>
            <a:off x="2893510" y="3865765"/>
            <a:ext cx="908154" cy="111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each Ball, Ball, Inflatable, Beach">
            <a:extLst>
              <a:ext uri="{FF2B5EF4-FFF2-40B4-BE49-F238E27FC236}">
                <a16:creationId xmlns:a16="http://schemas.microsoft.com/office/drawing/2014/main" id="{4F0FBCFD-9043-48BC-8F66-5C768CC6F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585" y="2500802"/>
            <a:ext cx="1012829" cy="1012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locks, Building, Brick, Plastic, Toy">
            <a:extLst>
              <a:ext uri="{FF2B5EF4-FFF2-40B4-BE49-F238E27FC236}">
                <a16:creationId xmlns:a16="http://schemas.microsoft.com/office/drawing/2014/main" id="{BB78B626-7EA7-45D6-8927-69C27B42B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23" y="3860635"/>
            <a:ext cx="908154" cy="103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105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2552312" y="1012855"/>
            <a:ext cx="4039377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toy has gone missing?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36149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Toy is Missing?</a:t>
            </a:r>
          </a:p>
        </p:txBody>
      </p:sp>
      <p:pic>
        <p:nvPicPr>
          <p:cNvPr id="1026" name="Picture 2" descr="Toy Train, Toys, Play, Childhood">
            <a:extLst>
              <a:ext uri="{FF2B5EF4-FFF2-40B4-BE49-F238E27FC236}">
                <a16:creationId xmlns:a16="http://schemas.microsoft.com/office/drawing/2014/main" id="{11D26481-DF12-48E0-85E5-1952686F7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01" y="3997704"/>
            <a:ext cx="1485969" cy="765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egosaurus, Dinosaur, Toy, Rubber Toy">
            <a:extLst>
              <a:ext uri="{FF2B5EF4-FFF2-40B4-BE49-F238E27FC236}">
                <a16:creationId xmlns:a16="http://schemas.microsoft.com/office/drawing/2014/main" id="{71F1005E-781E-4A45-B2BC-01114F5AF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823" y="2556606"/>
            <a:ext cx="1802440" cy="90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eddy Bear, Toy, Plush, Cuddly Toy">
            <a:extLst>
              <a:ext uri="{FF2B5EF4-FFF2-40B4-BE49-F238E27FC236}">
                <a16:creationId xmlns:a16="http://schemas.microsoft.com/office/drawing/2014/main" id="{8A9E8941-CE39-4A14-A67B-979C7E220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802" y="2500802"/>
            <a:ext cx="901375" cy="1135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lay Doh, Clay, Plasticine, Colorful">
            <a:extLst>
              <a:ext uri="{FF2B5EF4-FFF2-40B4-BE49-F238E27FC236}">
                <a16:creationId xmlns:a16="http://schemas.microsoft.com/office/drawing/2014/main" id="{A369D797-5C5D-4228-8CC6-ED76951916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08" r="33444"/>
          <a:stretch/>
        </p:blipFill>
        <p:spPr bwMode="auto">
          <a:xfrm>
            <a:off x="7812949" y="3560443"/>
            <a:ext cx="1086161" cy="142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oys, Kids, Playing, Childhood, Child">
            <a:extLst>
              <a:ext uri="{FF2B5EF4-FFF2-40B4-BE49-F238E27FC236}">
                <a16:creationId xmlns:a16="http://schemas.microsoft.com/office/drawing/2014/main" id="{B36A1A12-76E2-4285-9BE1-6C96705AD7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02" r="64392"/>
          <a:stretch/>
        </p:blipFill>
        <p:spPr bwMode="auto">
          <a:xfrm>
            <a:off x="2893510" y="3865765"/>
            <a:ext cx="908154" cy="111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locks, Building, Brick, Plastic, Toy">
            <a:extLst>
              <a:ext uri="{FF2B5EF4-FFF2-40B4-BE49-F238E27FC236}">
                <a16:creationId xmlns:a16="http://schemas.microsoft.com/office/drawing/2014/main" id="{BB78B626-7EA7-45D6-8927-69C27B42B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23" y="3860635"/>
            <a:ext cx="908154" cy="103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497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2552312" y="1012855"/>
            <a:ext cx="4039377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Well spotted, it was the ball!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7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36149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Toy is Missing?</a:t>
            </a:r>
          </a:p>
        </p:txBody>
      </p:sp>
      <p:pic>
        <p:nvPicPr>
          <p:cNvPr id="1026" name="Picture 2" descr="Toy Train, Toys, Play, Childhood">
            <a:extLst>
              <a:ext uri="{FF2B5EF4-FFF2-40B4-BE49-F238E27FC236}">
                <a16:creationId xmlns:a16="http://schemas.microsoft.com/office/drawing/2014/main" id="{11D26481-DF12-48E0-85E5-1952686F7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01" y="3997704"/>
            <a:ext cx="1485969" cy="765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egosaurus, Dinosaur, Toy, Rubber Toy">
            <a:extLst>
              <a:ext uri="{FF2B5EF4-FFF2-40B4-BE49-F238E27FC236}">
                <a16:creationId xmlns:a16="http://schemas.microsoft.com/office/drawing/2014/main" id="{71F1005E-781E-4A45-B2BC-01114F5AF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823" y="2556606"/>
            <a:ext cx="1802440" cy="90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eddy Bear, Toy, Plush, Cuddly Toy">
            <a:extLst>
              <a:ext uri="{FF2B5EF4-FFF2-40B4-BE49-F238E27FC236}">
                <a16:creationId xmlns:a16="http://schemas.microsoft.com/office/drawing/2014/main" id="{8A9E8941-CE39-4A14-A67B-979C7E220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802" y="2500802"/>
            <a:ext cx="901375" cy="1135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lay Doh, Clay, Plasticine, Colorful">
            <a:extLst>
              <a:ext uri="{FF2B5EF4-FFF2-40B4-BE49-F238E27FC236}">
                <a16:creationId xmlns:a16="http://schemas.microsoft.com/office/drawing/2014/main" id="{A369D797-5C5D-4228-8CC6-ED76951916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08" r="33444"/>
          <a:stretch/>
        </p:blipFill>
        <p:spPr bwMode="auto">
          <a:xfrm>
            <a:off x="7812949" y="3560443"/>
            <a:ext cx="1086161" cy="142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oys, Kids, Playing, Childhood, Child">
            <a:extLst>
              <a:ext uri="{FF2B5EF4-FFF2-40B4-BE49-F238E27FC236}">
                <a16:creationId xmlns:a16="http://schemas.microsoft.com/office/drawing/2014/main" id="{B36A1A12-76E2-4285-9BE1-6C96705AD7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02" r="64392"/>
          <a:stretch/>
        </p:blipFill>
        <p:spPr bwMode="auto">
          <a:xfrm>
            <a:off x="2893510" y="3865765"/>
            <a:ext cx="908154" cy="111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locks, Building, Brick, Plastic, Toy">
            <a:extLst>
              <a:ext uri="{FF2B5EF4-FFF2-40B4-BE49-F238E27FC236}">
                <a16:creationId xmlns:a16="http://schemas.microsoft.com/office/drawing/2014/main" id="{BB78B626-7EA7-45D6-8927-69C27B42B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23" y="3860635"/>
            <a:ext cx="908154" cy="103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4" descr="Beach Ball, Ball, Inflatable, Beach">
            <a:extLst>
              <a:ext uri="{FF2B5EF4-FFF2-40B4-BE49-F238E27FC236}">
                <a16:creationId xmlns:a16="http://schemas.microsoft.com/office/drawing/2014/main" id="{199937F8-7DA9-4D03-9E60-0C13D5BC8F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585" y="2500802"/>
            <a:ext cx="1012829" cy="1012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1B061ABD-CD95-4AC1-B0C7-374A63FDE2C1}"/>
              </a:ext>
            </a:extLst>
          </p:cNvPr>
          <p:cNvSpPr/>
          <p:nvPr/>
        </p:nvSpPr>
        <p:spPr>
          <a:xfrm>
            <a:off x="3851999" y="2247900"/>
            <a:ext cx="1440000" cy="144000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930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2132166" y="1012855"/>
            <a:ext cx="4879668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Look carefully at the toys again.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8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36149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Toy is Missing?</a:t>
            </a:r>
          </a:p>
        </p:txBody>
      </p:sp>
      <p:pic>
        <p:nvPicPr>
          <p:cNvPr id="1026" name="Picture 2" descr="Toy Train, Toys, Play, Childhood">
            <a:extLst>
              <a:ext uri="{FF2B5EF4-FFF2-40B4-BE49-F238E27FC236}">
                <a16:creationId xmlns:a16="http://schemas.microsoft.com/office/drawing/2014/main" id="{11D26481-DF12-48E0-85E5-1952686F7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01" y="3997704"/>
            <a:ext cx="1485969" cy="765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egosaurus, Dinosaur, Toy, Rubber Toy">
            <a:extLst>
              <a:ext uri="{FF2B5EF4-FFF2-40B4-BE49-F238E27FC236}">
                <a16:creationId xmlns:a16="http://schemas.microsoft.com/office/drawing/2014/main" id="{71F1005E-781E-4A45-B2BC-01114F5AF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823" y="2556606"/>
            <a:ext cx="1802440" cy="90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eddy Bear, Toy, Plush, Cuddly Toy">
            <a:extLst>
              <a:ext uri="{FF2B5EF4-FFF2-40B4-BE49-F238E27FC236}">
                <a16:creationId xmlns:a16="http://schemas.microsoft.com/office/drawing/2014/main" id="{8A9E8941-CE39-4A14-A67B-979C7E220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802" y="2500802"/>
            <a:ext cx="901375" cy="1135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lay Doh, Clay, Plasticine, Colorful">
            <a:extLst>
              <a:ext uri="{FF2B5EF4-FFF2-40B4-BE49-F238E27FC236}">
                <a16:creationId xmlns:a16="http://schemas.microsoft.com/office/drawing/2014/main" id="{A369D797-5C5D-4228-8CC6-ED76951916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08" r="33444"/>
          <a:stretch/>
        </p:blipFill>
        <p:spPr bwMode="auto">
          <a:xfrm>
            <a:off x="7812949" y="3560443"/>
            <a:ext cx="1086161" cy="142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oys, Kids, Playing, Childhood, Child">
            <a:extLst>
              <a:ext uri="{FF2B5EF4-FFF2-40B4-BE49-F238E27FC236}">
                <a16:creationId xmlns:a16="http://schemas.microsoft.com/office/drawing/2014/main" id="{B36A1A12-76E2-4285-9BE1-6C96705AD7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02" r="64392"/>
          <a:stretch/>
        </p:blipFill>
        <p:spPr bwMode="auto">
          <a:xfrm>
            <a:off x="2893510" y="3865765"/>
            <a:ext cx="908154" cy="111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each Ball, Ball, Inflatable, Beach">
            <a:extLst>
              <a:ext uri="{FF2B5EF4-FFF2-40B4-BE49-F238E27FC236}">
                <a16:creationId xmlns:a16="http://schemas.microsoft.com/office/drawing/2014/main" id="{4F0FBCFD-9043-48BC-8F66-5C768CC6F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585" y="2500802"/>
            <a:ext cx="1012829" cy="1012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locks, Building, Brick, Plastic, Toy">
            <a:extLst>
              <a:ext uri="{FF2B5EF4-FFF2-40B4-BE49-F238E27FC236}">
                <a16:creationId xmlns:a16="http://schemas.microsoft.com/office/drawing/2014/main" id="{BB78B626-7EA7-45D6-8927-69C27B42B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23" y="3860635"/>
            <a:ext cx="908154" cy="103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774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2132166" y="1012855"/>
            <a:ext cx="4879668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toy is missing this time?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9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36149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Toy is Missing?</a:t>
            </a:r>
          </a:p>
        </p:txBody>
      </p:sp>
      <p:pic>
        <p:nvPicPr>
          <p:cNvPr id="1030" name="Picture 6" descr="Stegosaurus, Dinosaur, Toy, Rubber Toy">
            <a:extLst>
              <a:ext uri="{FF2B5EF4-FFF2-40B4-BE49-F238E27FC236}">
                <a16:creationId xmlns:a16="http://schemas.microsoft.com/office/drawing/2014/main" id="{71F1005E-781E-4A45-B2BC-01114F5AF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823" y="2556606"/>
            <a:ext cx="1802440" cy="90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eddy Bear, Toy, Plush, Cuddly Toy">
            <a:extLst>
              <a:ext uri="{FF2B5EF4-FFF2-40B4-BE49-F238E27FC236}">
                <a16:creationId xmlns:a16="http://schemas.microsoft.com/office/drawing/2014/main" id="{8A9E8941-CE39-4A14-A67B-979C7E220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802" y="2500802"/>
            <a:ext cx="901375" cy="1135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lay Doh, Clay, Plasticine, Colorful">
            <a:extLst>
              <a:ext uri="{FF2B5EF4-FFF2-40B4-BE49-F238E27FC236}">
                <a16:creationId xmlns:a16="http://schemas.microsoft.com/office/drawing/2014/main" id="{A369D797-5C5D-4228-8CC6-ED76951916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08" r="33444"/>
          <a:stretch/>
        </p:blipFill>
        <p:spPr bwMode="auto">
          <a:xfrm>
            <a:off x="7812949" y="3560443"/>
            <a:ext cx="1086161" cy="142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oys, Kids, Playing, Childhood, Child">
            <a:extLst>
              <a:ext uri="{FF2B5EF4-FFF2-40B4-BE49-F238E27FC236}">
                <a16:creationId xmlns:a16="http://schemas.microsoft.com/office/drawing/2014/main" id="{B36A1A12-76E2-4285-9BE1-6C96705AD7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02" r="64392"/>
          <a:stretch/>
        </p:blipFill>
        <p:spPr bwMode="auto">
          <a:xfrm>
            <a:off x="2893510" y="3865765"/>
            <a:ext cx="908154" cy="111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each Ball, Ball, Inflatable, Beach">
            <a:extLst>
              <a:ext uri="{FF2B5EF4-FFF2-40B4-BE49-F238E27FC236}">
                <a16:creationId xmlns:a16="http://schemas.microsoft.com/office/drawing/2014/main" id="{4F0FBCFD-9043-48BC-8F66-5C768CC6F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585" y="2500802"/>
            <a:ext cx="1012829" cy="1012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locks, Building, Brick, Plastic, Toy">
            <a:extLst>
              <a:ext uri="{FF2B5EF4-FFF2-40B4-BE49-F238E27FC236}">
                <a16:creationId xmlns:a16="http://schemas.microsoft.com/office/drawing/2014/main" id="{BB78B626-7EA7-45D6-8927-69C27B42B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23" y="3860635"/>
            <a:ext cx="908154" cy="103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001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2132166" y="1012855"/>
            <a:ext cx="4879668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it was the train.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10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36149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Toy is Missing?</a:t>
            </a:r>
          </a:p>
        </p:txBody>
      </p:sp>
      <p:pic>
        <p:nvPicPr>
          <p:cNvPr id="1030" name="Picture 6" descr="Stegosaurus, Dinosaur, Toy, Rubber Toy">
            <a:extLst>
              <a:ext uri="{FF2B5EF4-FFF2-40B4-BE49-F238E27FC236}">
                <a16:creationId xmlns:a16="http://schemas.microsoft.com/office/drawing/2014/main" id="{71F1005E-781E-4A45-B2BC-01114F5AF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823" y="2556606"/>
            <a:ext cx="1802440" cy="90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eddy Bear, Toy, Plush, Cuddly Toy">
            <a:extLst>
              <a:ext uri="{FF2B5EF4-FFF2-40B4-BE49-F238E27FC236}">
                <a16:creationId xmlns:a16="http://schemas.microsoft.com/office/drawing/2014/main" id="{8A9E8941-CE39-4A14-A67B-979C7E220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802" y="2500802"/>
            <a:ext cx="901375" cy="1135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lay Doh, Clay, Plasticine, Colorful">
            <a:extLst>
              <a:ext uri="{FF2B5EF4-FFF2-40B4-BE49-F238E27FC236}">
                <a16:creationId xmlns:a16="http://schemas.microsoft.com/office/drawing/2014/main" id="{A369D797-5C5D-4228-8CC6-ED76951916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08" r="33444"/>
          <a:stretch/>
        </p:blipFill>
        <p:spPr bwMode="auto">
          <a:xfrm>
            <a:off x="7812949" y="3560443"/>
            <a:ext cx="1086161" cy="142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oys, Kids, Playing, Childhood, Child">
            <a:extLst>
              <a:ext uri="{FF2B5EF4-FFF2-40B4-BE49-F238E27FC236}">
                <a16:creationId xmlns:a16="http://schemas.microsoft.com/office/drawing/2014/main" id="{B36A1A12-76E2-4285-9BE1-6C96705AD7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02" r="64392"/>
          <a:stretch/>
        </p:blipFill>
        <p:spPr bwMode="auto">
          <a:xfrm>
            <a:off x="2893510" y="3865765"/>
            <a:ext cx="908154" cy="111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each Ball, Ball, Inflatable, Beach">
            <a:extLst>
              <a:ext uri="{FF2B5EF4-FFF2-40B4-BE49-F238E27FC236}">
                <a16:creationId xmlns:a16="http://schemas.microsoft.com/office/drawing/2014/main" id="{4F0FBCFD-9043-48BC-8F66-5C768CC6F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585" y="2500802"/>
            <a:ext cx="1012829" cy="1012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locks, Building, Brick, Plastic, Toy">
            <a:extLst>
              <a:ext uri="{FF2B5EF4-FFF2-40B4-BE49-F238E27FC236}">
                <a16:creationId xmlns:a16="http://schemas.microsoft.com/office/drawing/2014/main" id="{BB78B626-7EA7-45D6-8927-69C27B42B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23" y="3860635"/>
            <a:ext cx="908154" cy="103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Toy Train, Toys, Play, Childhood">
            <a:extLst>
              <a:ext uri="{FF2B5EF4-FFF2-40B4-BE49-F238E27FC236}">
                <a16:creationId xmlns:a16="http://schemas.microsoft.com/office/drawing/2014/main" id="{FCFFA85D-233B-45B8-934B-83513AD3D0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01" y="3997704"/>
            <a:ext cx="1485969" cy="765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0642D4A3-E7B3-4C23-8710-370E68524AE1}"/>
              </a:ext>
            </a:extLst>
          </p:cNvPr>
          <p:cNvSpPr/>
          <p:nvPr/>
        </p:nvSpPr>
        <p:spPr>
          <a:xfrm>
            <a:off x="235090" y="3560443"/>
            <a:ext cx="1802440" cy="1727837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547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2132166" y="1012855"/>
            <a:ext cx="4879668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Look carefully at the toys again.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0"/>
            <a:ext cx="510311" cy="250749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11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36149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Toy is Missing?</a:t>
            </a:r>
          </a:p>
        </p:txBody>
      </p:sp>
      <p:pic>
        <p:nvPicPr>
          <p:cNvPr id="1026" name="Picture 2" descr="Toy Train, Toys, Play, Childhood">
            <a:extLst>
              <a:ext uri="{FF2B5EF4-FFF2-40B4-BE49-F238E27FC236}">
                <a16:creationId xmlns:a16="http://schemas.microsoft.com/office/drawing/2014/main" id="{11D26481-DF12-48E0-85E5-1952686F7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01" y="3997704"/>
            <a:ext cx="1485969" cy="765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egosaurus, Dinosaur, Toy, Rubber Toy">
            <a:extLst>
              <a:ext uri="{FF2B5EF4-FFF2-40B4-BE49-F238E27FC236}">
                <a16:creationId xmlns:a16="http://schemas.microsoft.com/office/drawing/2014/main" id="{71F1005E-781E-4A45-B2BC-01114F5AF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823" y="2556606"/>
            <a:ext cx="1802440" cy="90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eddy Bear, Toy, Plush, Cuddly Toy">
            <a:extLst>
              <a:ext uri="{FF2B5EF4-FFF2-40B4-BE49-F238E27FC236}">
                <a16:creationId xmlns:a16="http://schemas.microsoft.com/office/drawing/2014/main" id="{8A9E8941-CE39-4A14-A67B-979C7E220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802" y="2500802"/>
            <a:ext cx="901375" cy="1135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lay Doh, Clay, Plasticine, Colorful">
            <a:extLst>
              <a:ext uri="{FF2B5EF4-FFF2-40B4-BE49-F238E27FC236}">
                <a16:creationId xmlns:a16="http://schemas.microsoft.com/office/drawing/2014/main" id="{A369D797-5C5D-4228-8CC6-ED76951916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08" r="33444"/>
          <a:stretch/>
        </p:blipFill>
        <p:spPr bwMode="auto">
          <a:xfrm>
            <a:off x="7812949" y="3560443"/>
            <a:ext cx="1086161" cy="142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oys, Kids, Playing, Childhood, Child">
            <a:extLst>
              <a:ext uri="{FF2B5EF4-FFF2-40B4-BE49-F238E27FC236}">
                <a16:creationId xmlns:a16="http://schemas.microsoft.com/office/drawing/2014/main" id="{B36A1A12-76E2-4285-9BE1-6C96705AD7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02" r="64392"/>
          <a:stretch/>
        </p:blipFill>
        <p:spPr bwMode="auto">
          <a:xfrm>
            <a:off x="2893510" y="3865765"/>
            <a:ext cx="908154" cy="111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each Ball, Ball, Inflatable, Beach">
            <a:extLst>
              <a:ext uri="{FF2B5EF4-FFF2-40B4-BE49-F238E27FC236}">
                <a16:creationId xmlns:a16="http://schemas.microsoft.com/office/drawing/2014/main" id="{4F0FBCFD-9043-48BC-8F66-5C768CC6F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585" y="2500802"/>
            <a:ext cx="1012829" cy="1012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locks, Building, Brick, Plastic, Toy">
            <a:extLst>
              <a:ext uri="{FF2B5EF4-FFF2-40B4-BE49-F238E27FC236}">
                <a16:creationId xmlns:a16="http://schemas.microsoft.com/office/drawing/2014/main" id="{BB78B626-7EA7-45D6-8927-69C27B42B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23" y="3860635"/>
            <a:ext cx="908154" cy="103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917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2132166" y="1012855"/>
            <a:ext cx="4879668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toy is missing this time?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0"/>
            <a:ext cx="51031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12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36149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Toy is Missing?</a:t>
            </a:r>
          </a:p>
        </p:txBody>
      </p:sp>
      <p:pic>
        <p:nvPicPr>
          <p:cNvPr id="1032" name="Picture 8" descr="Teddy Bear, Toy, Plush, Cuddly Toy">
            <a:extLst>
              <a:ext uri="{FF2B5EF4-FFF2-40B4-BE49-F238E27FC236}">
                <a16:creationId xmlns:a16="http://schemas.microsoft.com/office/drawing/2014/main" id="{8A9E8941-CE39-4A14-A67B-979C7E220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802" y="2500802"/>
            <a:ext cx="901375" cy="1135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lay Doh, Clay, Plasticine, Colorful">
            <a:extLst>
              <a:ext uri="{FF2B5EF4-FFF2-40B4-BE49-F238E27FC236}">
                <a16:creationId xmlns:a16="http://schemas.microsoft.com/office/drawing/2014/main" id="{A369D797-5C5D-4228-8CC6-ED76951916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08" r="33444"/>
          <a:stretch/>
        </p:blipFill>
        <p:spPr bwMode="auto">
          <a:xfrm>
            <a:off x="7812949" y="3560443"/>
            <a:ext cx="1086161" cy="142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oys, Kids, Playing, Childhood, Child">
            <a:extLst>
              <a:ext uri="{FF2B5EF4-FFF2-40B4-BE49-F238E27FC236}">
                <a16:creationId xmlns:a16="http://schemas.microsoft.com/office/drawing/2014/main" id="{B36A1A12-76E2-4285-9BE1-6C96705AD7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02" r="64392"/>
          <a:stretch/>
        </p:blipFill>
        <p:spPr bwMode="auto">
          <a:xfrm>
            <a:off x="2893510" y="3865765"/>
            <a:ext cx="908154" cy="111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each Ball, Ball, Inflatable, Beach">
            <a:extLst>
              <a:ext uri="{FF2B5EF4-FFF2-40B4-BE49-F238E27FC236}">
                <a16:creationId xmlns:a16="http://schemas.microsoft.com/office/drawing/2014/main" id="{4F0FBCFD-9043-48BC-8F66-5C768CC6F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585" y="2500802"/>
            <a:ext cx="1012829" cy="1012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locks, Building, Brick, Plastic, Toy">
            <a:extLst>
              <a:ext uri="{FF2B5EF4-FFF2-40B4-BE49-F238E27FC236}">
                <a16:creationId xmlns:a16="http://schemas.microsoft.com/office/drawing/2014/main" id="{BB78B626-7EA7-45D6-8927-69C27B42B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23" y="3860635"/>
            <a:ext cx="908154" cy="103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Toy Train, Toys, Play, Childhood">
            <a:extLst>
              <a:ext uri="{FF2B5EF4-FFF2-40B4-BE49-F238E27FC236}">
                <a16:creationId xmlns:a16="http://schemas.microsoft.com/office/drawing/2014/main" id="{7F5F0101-D21E-48BA-9716-632E804ED7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01" y="3997704"/>
            <a:ext cx="1485969" cy="765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4376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2132166" y="1012855"/>
            <a:ext cx="4879668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 dinosaur was missing.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0"/>
            <a:ext cx="51031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36149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Toy is Missing?</a:t>
            </a:r>
          </a:p>
        </p:txBody>
      </p:sp>
      <p:pic>
        <p:nvPicPr>
          <p:cNvPr id="1026" name="Picture 2" descr="Toy Train, Toys, Play, Childhood">
            <a:extLst>
              <a:ext uri="{FF2B5EF4-FFF2-40B4-BE49-F238E27FC236}">
                <a16:creationId xmlns:a16="http://schemas.microsoft.com/office/drawing/2014/main" id="{11D26481-DF12-48E0-85E5-1952686F7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01" y="3997704"/>
            <a:ext cx="1485969" cy="765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egosaurus, Dinosaur, Toy, Rubber Toy">
            <a:extLst>
              <a:ext uri="{FF2B5EF4-FFF2-40B4-BE49-F238E27FC236}">
                <a16:creationId xmlns:a16="http://schemas.microsoft.com/office/drawing/2014/main" id="{71F1005E-781E-4A45-B2BC-01114F5AF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823" y="2556606"/>
            <a:ext cx="1802440" cy="90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eddy Bear, Toy, Plush, Cuddly Toy">
            <a:extLst>
              <a:ext uri="{FF2B5EF4-FFF2-40B4-BE49-F238E27FC236}">
                <a16:creationId xmlns:a16="http://schemas.microsoft.com/office/drawing/2014/main" id="{8A9E8941-CE39-4A14-A67B-979C7E220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802" y="2500802"/>
            <a:ext cx="901375" cy="1135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lay Doh, Clay, Plasticine, Colorful">
            <a:extLst>
              <a:ext uri="{FF2B5EF4-FFF2-40B4-BE49-F238E27FC236}">
                <a16:creationId xmlns:a16="http://schemas.microsoft.com/office/drawing/2014/main" id="{A369D797-5C5D-4228-8CC6-ED76951916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08" r="33444"/>
          <a:stretch/>
        </p:blipFill>
        <p:spPr bwMode="auto">
          <a:xfrm>
            <a:off x="7812949" y="3560443"/>
            <a:ext cx="1086161" cy="142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oys, Kids, Playing, Childhood, Child">
            <a:extLst>
              <a:ext uri="{FF2B5EF4-FFF2-40B4-BE49-F238E27FC236}">
                <a16:creationId xmlns:a16="http://schemas.microsoft.com/office/drawing/2014/main" id="{B36A1A12-76E2-4285-9BE1-6C96705AD7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02" r="64392"/>
          <a:stretch/>
        </p:blipFill>
        <p:spPr bwMode="auto">
          <a:xfrm>
            <a:off x="2893510" y="3865765"/>
            <a:ext cx="908154" cy="111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each Ball, Ball, Inflatable, Beach">
            <a:extLst>
              <a:ext uri="{FF2B5EF4-FFF2-40B4-BE49-F238E27FC236}">
                <a16:creationId xmlns:a16="http://schemas.microsoft.com/office/drawing/2014/main" id="{4F0FBCFD-9043-48BC-8F66-5C768CC6F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585" y="2500802"/>
            <a:ext cx="1012829" cy="1012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locks, Building, Brick, Plastic, Toy">
            <a:extLst>
              <a:ext uri="{FF2B5EF4-FFF2-40B4-BE49-F238E27FC236}">
                <a16:creationId xmlns:a16="http://schemas.microsoft.com/office/drawing/2014/main" id="{BB78B626-7EA7-45D6-8927-69C27B42B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23" y="3860635"/>
            <a:ext cx="908154" cy="103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538BD3FE-361C-4D08-9812-EAC0D7DF21F9}"/>
              </a:ext>
            </a:extLst>
          </p:cNvPr>
          <p:cNvSpPr/>
          <p:nvPr/>
        </p:nvSpPr>
        <p:spPr>
          <a:xfrm>
            <a:off x="1191076" y="2087314"/>
            <a:ext cx="2121855" cy="198330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2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2132166" y="1012855"/>
            <a:ext cx="4879668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Look carefully at the toys again.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0"/>
            <a:ext cx="51031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36149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Toy is Missing?</a:t>
            </a:r>
          </a:p>
        </p:txBody>
      </p:sp>
      <p:pic>
        <p:nvPicPr>
          <p:cNvPr id="1026" name="Picture 2" descr="Toy Train, Toys, Play, Childhood">
            <a:extLst>
              <a:ext uri="{FF2B5EF4-FFF2-40B4-BE49-F238E27FC236}">
                <a16:creationId xmlns:a16="http://schemas.microsoft.com/office/drawing/2014/main" id="{11D26481-DF12-48E0-85E5-1952686F7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01" y="3997704"/>
            <a:ext cx="1485969" cy="765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egosaurus, Dinosaur, Toy, Rubber Toy">
            <a:extLst>
              <a:ext uri="{FF2B5EF4-FFF2-40B4-BE49-F238E27FC236}">
                <a16:creationId xmlns:a16="http://schemas.microsoft.com/office/drawing/2014/main" id="{71F1005E-781E-4A45-B2BC-01114F5AF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823" y="2556606"/>
            <a:ext cx="1802440" cy="90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eddy Bear, Toy, Plush, Cuddly Toy">
            <a:extLst>
              <a:ext uri="{FF2B5EF4-FFF2-40B4-BE49-F238E27FC236}">
                <a16:creationId xmlns:a16="http://schemas.microsoft.com/office/drawing/2014/main" id="{8A9E8941-CE39-4A14-A67B-979C7E220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802" y="2500802"/>
            <a:ext cx="901375" cy="1135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lay Doh, Clay, Plasticine, Colorful">
            <a:extLst>
              <a:ext uri="{FF2B5EF4-FFF2-40B4-BE49-F238E27FC236}">
                <a16:creationId xmlns:a16="http://schemas.microsoft.com/office/drawing/2014/main" id="{A369D797-5C5D-4228-8CC6-ED76951916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08" r="33444"/>
          <a:stretch/>
        </p:blipFill>
        <p:spPr bwMode="auto">
          <a:xfrm>
            <a:off x="7812949" y="3560443"/>
            <a:ext cx="1086161" cy="142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oys, Kids, Playing, Childhood, Child">
            <a:extLst>
              <a:ext uri="{FF2B5EF4-FFF2-40B4-BE49-F238E27FC236}">
                <a16:creationId xmlns:a16="http://schemas.microsoft.com/office/drawing/2014/main" id="{B36A1A12-76E2-4285-9BE1-6C96705AD7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02" r="64392"/>
          <a:stretch/>
        </p:blipFill>
        <p:spPr bwMode="auto">
          <a:xfrm>
            <a:off x="2893510" y="3865765"/>
            <a:ext cx="908154" cy="111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each Ball, Ball, Inflatable, Beach">
            <a:extLst>
              <a:ext uri="{FF2B5EF4-FFF2-40B4-BE49-F238E27FC236}">
                <a16:creationId xmlns:a16="http://schemas.microsoft.com/office/drawing/2014/main" id="{4F0FBCFD-9043-48BC-8F66-5C768CC6F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585" y="2500802"/>
            <a:ext cx="1012829" cy="1012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locks, Building, Brick, Plastic, Toy">
            <a:extLst>
              <a:ext uri="{FF2B5EF4-FFF2-40B4-BE49-F238E27FC236}">
                <a16:creationId xmlns:a16="http://schemas.microsoft.com/office/drawing/2014/main" id="{BB78B626-7EA7-45D6-8927-69C27B42B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23" y="3860635"/>
            <a:ext cx="908154" cy="103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831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2132166" y="1012855"/>
            <a:ext cx="4879668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toy is missing this time?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0"/>
            <a:ext cx="64642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36149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Toy is Missing?</a:t>
            </a:r>
          </a:p>
        </p:txBody>
      </p:sp>
      <p:pic>
        <p:nvPicPr>
          <p:cNvPr id="1026" name="Picture 2" descr="Toy Train, Toys, Play, Childhood">
            <a:extLst>
              <a:ext uri="{FF2B5EF4-FFF2-40B4-BE49-F238E27FC236}">
                <a16:creationId xmlns:a16="http://schemas.microsoft.com/office/drawing/2014/main" id="{11D26481-DF12-48E0-85E5-1952686F7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01" y="3997704"/>
            <a:ext cx="1485969" cy="765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egosaurus, Dinosaur, Toy, Rubber Toy">
            <a:extLst>
              <a:ext uri="{FF2B5EF4-FFF2-40B4-BE49-F238E27FC236}">
                <a16:creationId xmlns:a16="http://schemas.microsoft.com/office/drawing/2014/main" id="{71F1005E-781E-4A45-B2BC-01114F5AF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823" y="2556606"/>
            <a:ext cx="1802440" cy="90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eddy Bear, Toy, Plush, Cuddly Toy">
            <a:extLst>
              <a:ext uri="{FF2B5EF4-FFF2-40B4-BE49-F238E27FC236}">
                <a16:creationId xmlns:a16="http://schemas.microsoft.com/office/drawing/2014/main" id="{8A9E8941-CE39-4A14-A67B-979C7E220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802" y="2500802"/>
            <a:ext cx="901375" cy="1135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lay Doh, Clay, Plasticine, Colorful">
            <a:extLst>
              <a:ext uri="{FF2B5EF4-FFF2-40B4-BE49-F238E27FC236}">
                <a16:creationId xmlns:a16="http://schemas.microsoft.com/office/drawing/2014/main" id="{A369D797-5C5D-4228-8CC6-ED76951916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08" r="33444"/>
          <a:stretch/>
        </p:blipFill>
        <p:spPr bwMode="auto">
          <a:xfrm>
            <a:off x="7812949" y="3560443"/>
            <a:ext cx="1086161" cy="142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each Ball, Ball, Inflatable, Beach">
            <a:extLst>
              <a:ext uri="{FF2B5EF4-FFF2-40B4-BE49-F238E27FC236}">
                <a16:creationId xmlns:a16="http://schemas.microsoft.com/office/drawing/2014/main" id="{4F0FBCFD-9043-48BC-8F66-5C768CC6F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585" y="2500802"/>
            <a:ext cx="1012829" cy="1012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locks, Building, Brick, Plastic, Toy">
            <a:extLst>
              <a:ext uri="{FF2B5EF4-FFF2-40B4-BE49-F238E27FC236}">
                <a16:creationId xmlns:a16="http://schemas.microsoft.com/office/drawing/2014/main" id="{BB78B626-7EA7-45D6-8927-69C27B42B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23" y="3860635"/>
            <a:ext cx="908154" cy="103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735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2132166" y="1012855"/>
            <a:ext cx="4879668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Yes! The doll was missing.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0"/>
            <a:ext cx="51031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36149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Toy is Missing?</a:t>
            </a:r>
          </a:p>
        </p:txBody>
      </p:sp>
      <p:pic>
        <p:nvPicPr>
          <p:cNvPr id="1026" name="Picture 2" descr="Toy Train, Toys, Play, Childhood">
            <a:extLst>
              <a:ext uri="{FF2B5EF4-FFF2-40B4-BE49-F238E27FC236}">
                <a16:creationId xmlns:a16="http://schemas.microsoft.com/office/drawing/2014/main" id="{11D26481-DF12-48E0-85E5-1952686F7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01" y="3997704"/>
            <a:ext cx="1485969" cy="765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egosaurus, Dinosaur, Toy, Rubber Toy">
            <a:extLst>
              <a:ext uri="{FF2B5EF4-FFF2-40B4-BE49-F238E27FC236}">
                <a16:creationId xmlns:a16="http://schemas.microsoft.com/office/drawing/2014/main" id="{71F1005E-781E-4A45-B2BC-01114F5AF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823" y="2556606"/>
            <a:ext cx="1802440" cy="90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eddy Bear, Toy, Plush, Cuddly Toy">
            <a:extLst>
              <a:ext uri="{FF2B5EF4-FFF2-40B4-BE49-F238E27FC236}">
                <a16:creationId xmlns:a16="http://schemas.microsoft.com/office/drawing/2014/main" id="{8A9E8941-CE39-4A14-A67B-979C7E220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802" y="2500802"/>
            <a:ext cx="901375" cy="1135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lay Doh, Clay, Plasticine, Colorful">
            <a:extLst>
              <a:ext uri="{FF2B5EF4-FFF2-40B4-BE49-F238E27FC236}">
                <a16:creationId xmlns:a16="http://schemas.microsoft.com/office/drawing/2014/main" id="{A369D797-5C5D-4228-8CC6-ED76951916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08" r="33444"/>
          <a:stretch/>
        </p:blipFill>
        <p:spPr bwMode="auto">
          <a:xfrm>
            <a:off x="7812949" y="3560443"/>
            <a:ext cx="1086161" cy="142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oys, Kids, Playing, Childhood, Child">
            <a:extLst>
              <a:ext uri="{FF2B5EF4-FFF2-40B4-BE49-F238E27FC236}">
                <a16:creationId xmlns:a16="http://schemas.microsoft.com/office/drawing/2014/main" id="{B36A1A12-76E2-4285-9BE1-6C96705AD7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02" r="64392"/>
          <a:stretch/>
        </p:blipFill>
        <p:spPr bwMode="auto">
          <a:xfrm>
            <a:off x="2893510" y="3865765"/>
            <a:ext cx="908154" cy="111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each Ball, Ball, Inflatable, Beach">
            <a:extLst>
              <a:ext uri="{FF2B5EF4-FFF2-40B4-BE49-F238E27FC236}">
                <a16:creationId xmlns:a16="http://schemas.microsoft.com/office/drawing/2014/main" id="{4F0FBCFD-9043-48BC-8F66-5C768CC6F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585" y="2500802"/>
            <a:ext cx="1012829" cy="1012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locks, Building, Brick, Plastic, Toy">
            <a:extLst>
              <a:ext uri="{FF2B5EF4-FFF2-40B4-BE49-F238E27FC236}">
                <a16:creationId xmlns:a16="http://schemas.microsoft.com/office/drawing/2014/main" id="{BB78B626-7EA7-45D6-8927-69C27B42B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23" y="3860635"/>
            <a:ext cx="908154" cy="103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F286F8F9-EF19-444C-8EB8-28F1B506F527}"/>
              </a:ext>
            </a:extLst>
          </p:cNvPr>
          <p:cNvSpPr/>
          <p:nvPr/>
        </p:nvSpPr>
        <p:spPr>
          <a:xfrm>
            <a:off x="2446367" y="3521476"/>
            <a:ext cx="1802440" cy="1808003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68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7860" y="1036434"/>
            <a:ext cx="568828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are some mice.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mice can you see here?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0"/>
            <a:ext cx="58651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17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65003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More and One Less</a:t>
            </a:r>
          </a:p>
        </p:txBody>
      </p:sp>
      <p:pic>
        <p:nvPicPr>
          <p:cNvPr id="2050" name="Picture 2" descr="Mouse, Grey, Rodent, Whiskers, Lab">
            <a:extLst>
              <a:ext uri="{FF2B5EF4-FFF2-40B4-BE49-F238E27FC236}">
                <a16:creationId xmlns:a16="http://schemas.microsoft.com/office/drawing/2014/main" id="{EA6AB92D-ADCA-45B7-93CC-E94A5CD91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1934273" y="2629935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Mouse, Grey, Rodent, Whiskers, Lab">
            <a:extLst>
              <a:ext uri="{FF2B5EF4-FFF2-40B4-BE49-F238E27FC236}">
                <a16:creationId xmlns:a16="http://schemas.microsoft.com/office/drawing/2014/main" id="{DCD2567F-C7F9-4A3C-A307-B1FBA2593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28350">
            <a:off x="3039173" y="3453749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Mouse, Grey, Rodent, Whiskers, Lab">
            <a:extLst>
              <a:ext uri="{FF2B5EF4-FFF2-40B4-BE49-F238E27FC236}">
                <a16:creationId xmlns:a16="http://schemas.microsoft.com/office/drawing/2014/main" id="{36C304F7-AF74-4F43-B992-3C165462F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458">
            <a:off x="3595433" y="2190985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Mouse, Grey, Rodent, Whiskers, Lab">
            <a:extLst>
              <a:ext uri="{FF2B5EF4-FFF2-40B4-BE49-F238E27FC236}">
                <a16:creationId xmlns:a16="http://schemas.microsoft.com/office/drawing/2014/main" id="{83D7846F-80F3-47B0-9F85-EA1E1D826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4586033" y="3541073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Mouse, Grey, Rodent, Whiskers, Lab">
            <a:extLst>
              <a:ext uri="{FF2B5EF4-FFF2-40B4-BE49-F238E27FC236}">
                <a16:creationId xmlns:a16="http://schemas.microsoft.com/office/drawing/2014/main" id="{15A36A0C-03DF-44E1-AD65-CA0FE3F75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5129931" y="2394090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Mouse, Grey, Rodent, Whiskers, Lab">
            <a:extLst>
              <a:ext uri="{FF2B5EF4-FFF2-40B4-BE49-F238E27FC236}">
                <a16:creationId xmlns:a16="http://schemas.microsoft.com/office/drawing/2014/main" id="{7589D52C-0AD6-420B-815F-0DFB2B36B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41470">
            <a:off x="5999248" y="3678272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Mouse, Grey, Rodent, Whiskers, Lab">
            <a:extLst>
              <a:ext uri="{FF2B5EF4-FFF2-40B4-BE49-F238E27FC236}">
                <a16:creationId xmlns:a16="http://schemas.microsoft.com/office/drawing/2014/main" id="{78D9EE78-A9EB-4E60-8249-4F39AE434B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55228">
            <a:off x="1910283" y="3866510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162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2521280" y="1036434"/>
            <a:ext cx="410144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7 mice altogether.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0"/>
            <a:ext cx="596036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18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65003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More and One Less</a:t>
            </a:r>
          </a:p>
        </p:txBody>
      </p:sp>
      <p:pic>
        <p:nvPicPr>
          <p:cNvPr id="2050" name="Picture 2" descr="Mouse, Grey, Rodent, Whiskers, Lab">
            <a:extLst>
              <a:ext uri="{FF2B5EF4-FFF2-40B4-BE49-F238E27FC236}">
                <a16:creationId xmlns:a16="http://schemas.microsoft.com/office/drawing/2014/main" id="{EA6AB92D-ADCA-45B7-93CC-E94A5CD91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1934273" y="2629935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Mouse, Grey, Rodent, Whiskers, Lab">
            <a:extLst>
              <a:ext uri="{FF2B5EF4-FFF2-40B4-BE49-F238E27FC236}">
                <a16:creationId xmlns:a16="http://schemas.microsoft.com/office/drawing/2014/main" id="{DCD2567F-C7F9-4A3C-A307-B1FBA2593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28350">
            <a:off x="3039173" y="3453749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Mouse, Grey, Rodent, Whiskers, Lab">
            <a:extLst>
              <a:ext uri="{FF2B5EF4-FFF2-40B4-BE49-F238E27FC236}">
                <a16:creationId xmlns:a16="http://schemas.microsoft.com/office/drawing/2014/main" id="{36C304F7-AF74-4F43-B992-3C165462F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458">
            <a:off x="3595433" y="2190985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Mouse, Grey, Rodent, Whiskers, Lab">
            <a:extLst>
              <a:ext uri="{FF2B5EF4-FFF2-40B4-BE49-F238E27FC236}">
                <a16:creationId xmlns:a16="http://schemas.microsoft.com/office/drawing/2014/main" id="{83D7846F-80F3-47B0-9F85-EA1E1D826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4586033" y="3541073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Mouse, Grey, Rodent, Whiskers, Lab">
            <a:extLst>
              <a:ext uri="{FF2B5EF4-FFF2-40B4-BE49-F238E27FC236}">
                <a16:creationId xmlns:a16="http://schemas.microsoft.com/office/drawing/2014/main" id="{15A36A0C-03DF-44E1-AD65-CA0FE3F75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5129931" y="2394090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Mouse, Grey, Rodent, Whiskers, Lab">
            <a:extLst>
              <a:ext uri="{FF2B5EF4-FFF2-40B4-BE49-F238E27FC236}">
                <a16:creationId xmlns:a16="http://schemas.microsoft.com/office/drawing/2014/main" id="{7589D52C-0AD6-420B-815F-0DFB2B36B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41470">
            <a:off x="5999248" y="3678272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Mouse, Grey, Rodent, Whiskers, Lab">
            <a:extLst>
              <a:ext uri="{FF2B5EF4-FFF2-40B4-BE49-F238E27FC236}">
                <a16:creationId xmlns:a16="http://schemas.microsoft.com/office/drawing/2014/main" id="{78D9EE78-A9EB-4E60-8249-4F39AE434B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55228">
            <a:off x="1910283" y="3866510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AC46652A-FD63-4BDA-9E6B-2D82E08F5553}"/>
              </a:ext>
            </a:extLst>
          </p:cNvPr>
          <p:cNvSpPr/>
          <p:nvPr/>
        </p:nvSpPr>
        <p:spPr>
          <a:xfrm>
            <a:off x="4233594" y="528031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7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9309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206829" y="1036434"/>
            <a:ext cx="874667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mice are covered with a blanket. 1 mouse runs away.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aren’t 7 mice under the blanket anymore. There is 1 less than 7.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0"/>
            <a:ext cx="70081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19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65003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More and One Less</a:t>
            </a:r>
          </a:p>
        </p:txBody>
      </p:sp>
      <p:pic>
        <p:nvPicPr>
          <p:cNvPr id="2050" name="Picture 2" descr="Mouse, Grey, Rodent, Whiskers, Lab">
            <a:extLst>
              <a:ext uri="{FF2B5EF4-FFF2-40B4-BE49-F238E27FC236}">
                <a16:creationId xmlns:a16="http://schemas.microsoft.com/office/drawing/2014/main" id="{EA6AB92D-ADCA-45B7-93CC-E94A5CD91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1934273" y="2629935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Mouse, Grey, Rodent, Whiskers, Lab">
            <a:extLst>
              <a:ext uri="{FF2B5EF4-FFF2-40B4-BE49-F238E27FC236}">
                <a16:creationId xmlns:a16="http://schemas.microsoft.com/office/drawing/2014/main" id="{DCD2567F-C7F9-4A3C-A307-B1FBA2593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28350">
            <a:off x="3039173" y="3453749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Mouse, Grey, Rodent, Whiskers, Lab">
            <a:extLst>
              <a:ext uri="{FF2B5EF4-FFF2-40B4-BE49-F238E27FC236}">
                <a16:creationId xmlns:a16="http://schemas.microsoft.com/office/drawing/2014/main" id="{36C304F7-AF74-4F43-B992-3C165462F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458">
            <a:off x="3595433" y="2190985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Mouse, Grey, Rodent, Whiskers, Lab">
            <a:extLst>
              <a:ext uri="{FF2B5EF4-FFF2-40B4-BE49-F238E27FC236}">
                <a16:creationId xmlns:a16="http://schemas.microsoft.com/office/drawing/2014/main" id="{83D7846F-80F3-47B0-9F85-EA1E1D826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4586033" y="3541073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Mouse, Grey, Rodent, Whiskers, Lab">
            <a:extLst>
              <a:ext uri="{FF2B5EF4-FFF2-40B4-BE49-F238E27FC236}">
                <a16:creationId xmlns:a16="http://schemas.microsoft.com/office/drawing/2014/main" id="{15A36A0C-03DF-44E1-AD65-CA0FE3F75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5129931" y="2394090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Mouse, Grey, Rodent, Whiskers, Lab">
            <a:extLst>
              <a:ext uri="{FF2B5EF4-FFF2-40B4-BE49-F238E27FC236}">
                <a16:creationId xmlns:a16="http://schemas.microsoft.com/office/drawing/2014/main" id="{7589D52C-0AD6-420B-815F-0DFB2B36B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41470">
            <a:off x="5999248" y="3678272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Mouse, Grey, Rodent, Whiskers, Lab">
            <a:extLst>
              <a:ext uri="{FF2B5EF4-FFF2-40B4-BE49-F238E27FC236}">
                <a16:creationId xmlns:a16="http://schemas.microsoft.com/office/drawing/2014/main" id="{78D9EE78-A9EB-4E60-8249-4F39AE434B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55228">
            <a:off x="1910283" y="3866510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Plaid, Fabric, Textile, Texture, Blanket">
            <a:extLst>
              <a:ext uri="{FF2B5EF4-FFF2-40B4-BE49-F238E27FC236}">
                <a16:creationId xmlns:a16="http://schemas.microsoft.com/office/drawing/2014/main" id="{B4CDF137-F711-4792-B44D-CC987D808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192" y="2146085"/>
            <a:ext cx="575310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3C779F9B-6BB0-419A-B47C-3274912FAEC4}"/>
              </a:ext>
            </a:extLst>
          </p:cNvPr>
          <p:cNvGrpSpPr/>
          <p:nvPr/>
        </p:nvGrpSpPr>
        <p:grpSpPr>
          <a:xfrm>
            <a:off x="951771" y="5557125"/>
            <a:ext cx="7641271" cy="502875"/>
            <a:chOff x="713664" y="5708495"/>
            <a:chExt cx="7641271" cy="502875"/>
          </a:xfrm>
        </p:grpSpPr>
        <p:sp>
          <p:nvSpPr>
            <p:cNvPr id="23" name="Arrow: Pentagon 6">
              <a:extLst>
                <a:ext uri="{FF2B5EF4-FFF2-40B4-BE49-F238E27FC236}">
                  <a16:creationId xmlns:a16="http://schemas.microsoft.com/office/drawing/2014/main" id="{44E45D8A-C3BA-4AEF-8F7D-F04D3224AF40}"/>
                </a:ext>
              </a:extLst>
            </p:cNvPr>
            <p:cNvSpPr/>
            <p:nvPr/>
          </p:nvSpPr>
          <p:spPr>
            <a:xfrm>
              <a:off x="921094" y="5708495"/>
              <a:ext cx="7433841" cy="484632"/>
            </a:xfrm>
            <a:prstGeom prst="homePlat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b="1" i="1" dirty="0">
                <a:solidFill>
                  <a:schemeClr val="bg1"/>
                </a:solidFill>
                <a:cs typeface="Calibri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89255B9-C78C-4AEE-990A-B0E5D03A2529}"/>
                </a:ext>
              </a:extLst>
            </p:cNvPr>
            <p:cNvSpPr/>
            <p:nvPr/>
          </p:nvSpPr>
          <p:spPr>
            <a:xfrm>
              <a:off x="713664" y="5747542"/>
              <a:ext cx="7131168" cy="400110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algn="ctr"/>
              <a:endParaRPr lang="en-US" sz="2000" b="1" i="1" dirty="0">
                <a:solidFill>
                  <a:schemeClr val="bg1"/>
                </a:solidFill>
                <a:ea typeface="Sassoon Infant Std" charset="0"/>
                <a:cs typeface="Sassoon Infant Std" charset="0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D762426-E2EB-47C0-A2BD-02C951C1C39F}"/>
                </a:ext>
              </a:extLst>
            </p:cNvPr>
            <p:cNvSpPr/>
            <p:nvPr/>
          </p:nvSpPr>
          <p:spPr>
            <a:xfrm>
              <a:off x="1307092" y="5749705"/>
              <a:ext cx="6029740" cy="461665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algn="ctr"/>
              <a:r>
                <a:rPr lang="en-PH" sz="2400" i="1" dirty="0">
                  <a:solidFill>
                    <a:schemeClr val="bg1"/>
                  </a:solidFill>
                  <a:latin typeface="Master The Curriculum" pitchFamily="2" charset="0"/>
                </a:rPr>
                <a:t>How many mice are left under the blanket? </a:t>
              </a:r>
            </a:p>
          </p:txBody>
        </p:sp>
      </p:grpSp>
      <p:pic>
        <p:nvPicPr>
          <p:cNvPr id="26" name="Picture 25">
            <a:extLst>
              <a:ext uri="{FF2B5EF4-FFF2-40B4-BE49-F238E27FC236}">
                <a16:creationId xmlns:a16="http://schemas.microsoft.com/office/drawing/2014/main" id="{A8A10C6D-7402-4BFB-816B-77B83F949D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71" y="532137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51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695450" y="1036434"/>
            <a:ext cx="57531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there are 6 mice left under the blanket.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0"/>
            <a:ext cx="576986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20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65003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More and One Less</a:t>
            </a:r>
          </a:p>
        </p:txBody>
      </p:sp>
      <p:pic>
        <p:nvPicPr>
          <p:cNvPr id="2050" name="Picture 2" descr="Mouse, Grey, Rodent, Whiskers, Lab">
            <a:extLst>
              <a:ext uri="{FF2B5EF4-FFF2-40B4-BE49-F238E27FC236}">
                <a16:creationId xmlns:a16="http://schemas.microsoft.com/office/drawing/2014/main" id="{EA6AB92D-ADCA-45B7-93CC-E94A5CD91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1934273" y="2629935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Mouse, Grey, Rodent, Whiskers, Lab">
            <a:extLst>
              <a:ext uri="{FF2B5EF4-FFF2-40B4-BE49-F238E27FC236}">
                <a16:creationId xmlns:a16="http://schemas.microsoft.com/office/drawing/2014/main" id="{DCD2567F-C7F9-4A3C-A307-B1FBA2593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28350">
            <a:off x="3039173" y="3453749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Mouse, Grey, Rodent, Whiskers, Lab">
            <a:extLst>
              <a:ext uri="{FF2B5EF4-FFF2-40B4-BE49-F238E27FC236}">
                <a16:creationId xmlns:a16="http://schemas.microsoft.com/office/drawing/2014/main" id="{36C304F7-AF74-4F43-B992-3C165462F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458">
            <a:off x="3595433" y="2190985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Mouse, Grey, Rodent, Whiskers, Lab">
            <a:extLst>
              <a:ext uri="{FF2B5EF4-FFF2-40B4-BE49-F238E27FC236}">
                <a16:creationId xmlns:a16="http://schemas.microsoft.com/office/drawing/2014/main" id="{83D7846F-80F3-47B0-9F85-EA1E1D826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4586033" y="3541073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Mouse, Grey, Rodent, Whiskers, Lab">
            <a:extLst>
              <a:ext uri="{FF2B5EF4-FFF2-40B4-BE49-F238E27FC236}">
                <a16:creationId xmlns:a16="http://schemas.microsoft.com/office/drawing/2014/main" id="{15A36A0C-03DF-44E1-AD65-CA0FE3F75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5129931" y="2394090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Mouse, Grey, Rodent, Whiskers, Lab">
            <a:extLst>
              <a:ext uri="{FF2B5EF4-FFF2-40B4-BE49-F238E27FC236}">
                <a16:creationId xmlns:a16="http://schemas.microsoft.com/office/drawing/2014/main" id="{7589D52C-0AD6-420B-815F-0DFB2B36B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41470">
            <a:off x="5999248" y="3678272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DC35090B-6FCC-410E-A1EE-21212407583B}"/>
              </a:ext>
            </a:extLst>
          </p:cNvPr>
          <p:cNvSpPr/>
          <p:nvPr/>
        </p:nvSpPr>
        <p:spPr>
          <a:xfrm>
            <a:off x="4233594" y="528031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6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220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457200" y="1036434"/>
            <a:ext cx="8463516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So, now we have 6 mice underneath the blanket. 1 mouse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runs away. Now there is 1 less than 6 mice under the blanket.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0"/>
            <a:ext cx="576986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21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65003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More and One Less</a:t>
            </a:r>
          </a:p>
        </p:txBody>
      </p:sp>
      <p:pic>
        <p:nvPicPr>
          <p:cNvPr id="2050" name="Picture 2" descr="Mouse, Grey, Rodent, Whiskers, Lab">
            <a:extLst>
              <a:ext uri="{FF2B5EF4-FFF2-40B4-BE49-F238E27FC236}">
                <a16:creationId xmlns:a16="http://schemas.microsoft.com/office/drawing/2014/main" id="{EA6AB92D-ADCA-45B7-93CC-E94A5CD91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1934273" y="2629935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Mouse, Grey, Rodent, Whiskers, Lab">
            <a:extLst>
              <a:ext uri="{FF2B5EF4-FFF2-40B4-BE49-F238E27FC236}">
                <a16:creationId xmlns:a16="http://schemas.microsoft.com/office/drawing/2014/main" id="{DCD2567F-C7F9-4A3C-A307-B1FBA2593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28350">
            <a:off x="3039173" y="3453749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Mouse, Grey, Rodent, Whiskers, Lab">
            <a:extLst>
              <a:ext uri="{FF2B5EF4-FFF2-40B4-BE49-F238E27FC236}">
                <a16:creationId xmlns:a16="http://schemas.microsoft.com/office/drawing/2014/main" id="{36C304F7-AF74-4F43-B992-3C165462F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458">
            <a:off x="3595433" y="2190985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Mouse, Grey, Rodent, Whiskers, Lab">
            <a:extLst>
              <a:ext uri="{FF2B5EF4-FFF2-40B4-BE49-F238E27FC236}">
                <a16:creationId xmlns:a16="http://schemas.microsoft.com/office/drawing/2014/main" id="{83D7846F-80F3-47B0-9F85-EA1E1D826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4586033" y="3541073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Mouse, Grey, Rodent, Whiskers, Lab">
            <a:extLst>
              <a:ext uri="{FF2B5EF4-FFF2-40B4-BE49-F238E27FC236}">
                <a16:creationId xmlns:a16="http://schemas.microsoft.com/office/drawing/2014/main" id="{15A36A0C-03DF-44E1-AD65-CA0FE3F75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5129931" y="2394090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Mouse, Grey, Rodent, Whiskers, Lab">
            <a:extLst>
              <a:ext uri="{FF2B5EF4-FFF2-40B4-BE49-F238E27FC236}">
                <a16:creationId xmlns:a16="http://schemas.microsoft.com/office/drawing/2014/main" id="{7589D52C-0AD6-420B-815F-0DFB2B36B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41470">
            <a:off x="5999248" y="3678272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Mouse, Grey, Rodent, Whiskers, Lab">
            <a:extLst>
              <a:ext uri="{FF2B5EF4-FFF2-40B4-BE49-F238E27FC236}">
                <a16:creationId xmlns:a16="http://schemas.microsoft.com/office/drawing/2014/main" id="{78D9EE78-A9EB-4E60-8249-4F39AE434B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55228">
            <a:off x="1910283" y="3866510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Plaid, Fabric, Textile, Texture, Blanket">
            <a:extLst>
              <a:ext uri="{FF2B5EF4-FFF2-40B4-BE49-F238E27FC236}">
                <a16:creationId xmlns:a16="http://schemas.microsoft.com/office/drawing/2014/main" id="{E4A62353-59F9-4932-B19F-BB5E2F4882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192" y="2146085"/>
            <a:ext cx="575310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982AF0C2-99D2-40C3-A0E9-EAD421DA684F}"/>
              </a:ext>
            </a:extLst>
          </p:cNvPr>
          <p:cNvGrpSpPr/>
          <p:nvPr/>
        </p:nvGrpSpPr>
        <p:grpSpPr>
          <a:xfrm>
            <a:off x="951771" y="5557125"/>
            <a:ext cx="7641271" cy="502875"/>
            <a:chOff x="713664" y="5708495"/>
            <a:chExt cx="7641271" cy="502875"/>
          </a:xfrm>
        </p:grpSpPr>
        <p:sp>
          <p:nvSpPr>
            <p:cNvPr id="24" name="Arrow: Pentagon 6">
              <a:extLst>
                <a:ext uri="{FF2B5EF4-FFF2-40B4-BE49-F238E27FC236}">
                  <a16:creationId xmlns:a16="http://schemas.microsoft.com/office/drawing/2014/main" id="{81AF5CD0-F04D-41DD-A34D-6B757425BECD}"/>
                </a:ext>
              </a:extLst>
            </p:cNvPr>
            <p:cNvSpPr/>
            <p:nvPr/>
          </p:nvSpPr>
          <p:spPr>
            <a:xfrm>
              <a:off x="921094" y="5708495"/>
              <a:ext cx="7433841" cy="484632"/>
            </a:xfrm>
            <a:prstGeom prst="homePlat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b="1" i="1" dirty="0">
                <a:solidFill>
                  <a:schemeClr val="bg1"/>
                </a:solidFill>
                <a:cs typeface="Calibri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65EE6C8-AA97-45A2-9ACA-E8EE27F97B14}"/>
                </a:ext>
              </a:extLst>
            </p:cNvPr>
            <p:cNvSpPr/>
            <p:nvPr/>
          </p:nvSpPr>
          <p:spPr>
            <a:xfrm>
              <a:off x="713664" y="5747542"/>
              <a:ext cx="7131168" cy="400110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algn="ctr"/>
              <a:endParaRPr lang="en-US" sz="2000" b="1" i="1" dirty="0">
                <a:solidFill>
                  <a:schemeClr val="bg1"/>
                </a:solidFill>
                <a:ea typeface="Sassoon Infant Std" charset="0"/>
                <a:cs typeface="Sassoon Infant Std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E220F784-803B-46FD-82D0-94D8BF009514}"/>
                </a:ext>
              </a:extLst>
            </p:cNvPr>
            <p:cNvSpPr/>
            <p:nvPr/>
          </p:nvSpPr>
          <p:spPr>
            <a:xfrm>
              <a:off x="1307092" y="5749705"/>
              <a:ext cx="6029740" cy="461665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algn="ctr"/>
              <a:r>
                <a:rPr lang="en-PH" sz="2400" i="1" dirty="0">
                  <a:solidFill>
                    <a:schemeClr val="bg1"/>
                  </a:solidFill>
                  <a:latin typeface="Master The Curriculum" pitchFamily="2" charset="0"/>
                </a:rPr>
                <a:t>How many mice are left under the blanket? </a:t>
              </a:r>
            </a:p>
          </p:txBody>
        </p:sp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4E758212-3C49-440E-B69D-64974159D5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71" y="532137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30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143000" y="1036434"/>
            <a:ext cx="685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now there are 5 mice left underneath the blanket.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5 is one less than 6.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0"/>
            <a:ext cx="576986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22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65003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More and One Less</a:t>
            </a:r>
          </a:p>
        </p:txBody>
      </p:sp>
      <p:pic>
        <p:nvPicPr>
          <p:cNvPr id="2050" name="Picture 2" descr="Mouse, Grey, Rodent, Whiskers, Lab">
            <a:extLst>
              <a:ext uri="{FF2B5EF4-FFF2-40B4-BE49-F238E27FC236}">
                <a16:creationId xmlns:a16="http://schemas.microsoft.com/office/drawing/2014/main" id="{EA6AB92D-ADCA-45B7-93CC-E94A5CD91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1934273" y="2629935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Mouse, Grey, Rodent, Whiskers, Lab">
            <a:extLst>
              <a:ext uri="{FF2B5EF4-FFF2-40B4-BE49-F238E27FC236}">
                <a16:creationId xmlns:a16="http://schemas.microsoft.com/office/drawing/2014/main" id="{DCD2567F-C7F9-4A3C-A307-B1FBA2593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28350">
            <a:off x="3039173" y="3453749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Mouse, Grey, Rodent, Whiskers, Lab">
            <a:extLst>
              <a:ext uri="{FF2B5EF4-FFF2-40B4-BE49-F238E27FC236}">
                <a16:creationId xmlns:a16="http://schemas.microsoft.com/office/drawing/2014/main" id="{36C304F7-AF74-4F43-B992-3C165462F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458">
            <a:off x="3595433" y="2190985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Mouse, Grey, Rodent, Whiskers, Lab">
            <a:extLst>
              <a:ext uri="{FF2B5EF4-FFF2-40B4-BE49-F238E27FC236}">
                <a16:creationId xmlns:a16="http://schemas.microsoft.com/office/drawing/2014/main" id="{83D7846F-80F3-47B0-9F85-EA1E1D826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4586033" y="3541073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Mouse, Grey, Rodent, Whiskers, Lab">
            <a:extLst>
              <a:ext uri="{FF2B5EF4-FFF2-40B4-BE49-F238E27FC236}">
                <a16:creationId xmlns:a16="http://schemas.microsoft.com/office/drawing/2014/main" id="{15A36A0C-03DF-44E1-AD65-CA0FE3F75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5129931" y="2394090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AE871997-D497-4C24-B541-092D76EE4926}"/>
              </a:ext>
            </a:extLst>
          </p:cNvPr>
          <p:cNvSpPr/>
          <p:nvPr/>
        </p:nvSpPr>
        <p:spPr>
          <a:xfrm>
            <a:off x="4233594" y="528031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5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59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457200" y="1036434"/>
            <a:ext cx="8463516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Now there are 5 mice underneath the blanket. This time, 1 mouse runs underneath the blanket. There is 1 </a:t>
            </a:r>
            <a:r>
              <a:rPr lang="en-PH" sz="2400" b="1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more</a:t>
            </a:r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 than 5.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0"/>
            <a:ext cx="576986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65003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More and One Less</a:t>
            </a:r>
          </a:p>
        </p:txBody>
      </p:sp>
      <p:pic>
        <p:nvPicPr>
          <p:cNvPr id="2050" name="Picture 2" descr="Mouse, Grey, Rodent, Whiskers, Lab">
            <a:extLst>
              <a:ext uri="{FF2B5EF4-FFF2-40B4-BE49-F238E27FC236}">
                <a16:creationId xmlns:a16="http://schemas.microsoft.com/office/drawing/2014/main" id="{EA6AB92D-ADCA-45B7-93CC-E94A5CD91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1934273" y="2629935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Mouse, Grey, Rodent, Whiskers, Lab">
            <a:extLst>
              <a:ext uri="{FF2B5EF4-FFF2-40B4-BE49-F238E27FC236}">
                <a16:creationId xmlns:a16="http://schemas.microsoft.com/office/drawing/2014/main" id="{DCD2567F-C7F9-4A3C-A307-B1FBA2593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28350">
            <a:off x="3039173" y="3453749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Mouse, Grey, Rodent, Whiskers, Lab">
            <a:extLst>
              <a:ext uri="{FF2B5EF4-FFF2-40B4-BE49-F238E27FC236}">
                <a16:creationId xmlns:a16="http://schemas.microsoft.com/office/drawing/2014/main" id="{36C304F7-AF74-4F43-B992-3C165462F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458">
            <a:off x="3595433" y="2190985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Mouse, Grey, Rodent, Whiskers, Lab">
            <a:extLst>
              <a:ext uri="{FF2B5EF4-FFF2-40B4-BE49-F238E27FC236}">
                <a16:creationId xmlns:a16="http://schemas.microsoft.com/office/drawing/2014/main" id="{83D7846F-80F3-47B0-9F85-EA1E1D826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4586033" y="3541073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Mouse, Grey, Rodent, Whiskers, Lab">
            <a:extLst>
              <a:ext uri="{FF2B5EF4-FFF2-40B4-BE49-F238E27FC236}">
                <a16:creationId xmlns:a16="http://schemas.microsoft.com/office/drawing/2014/main" id="{15A36A0C-03DF-44E1-AD65-CA0FE3F75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5129931" y="2394090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Mouse, Grey, Rodent, Whiskers, Lab">
            <a:extLst>
              <a:ext uri="{FF2B5EF4-FFF2-40B4-BE49-F238E27FC236}">
                <a16:creationId xmlns:a16="http://schemas.microsoft.com/office/drawing/2014/main" id="{7589D52C-0AD6-420B-815F-0DFB2B36B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41470">
            <a:off x="5999248" y="3678272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Mouse, Grey, Rodent, Whiskers, Lab">
            <a:extLst>
              <a:ext uri="{FF2B5EF4-FFF2-40B4-BE49-F238E27FC236}">
                <a16:creationId xmlns:a16="http://schemas.microsoft.com/office/drawing/2014/main" id="{78D9EE78-A9EB-4E60-8249-4F39AE434B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55228">
            <a:off x="1910283" y="3866510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Plaid, Fabric, Textile, Texture, Blanket">
            <a:extLst>
              <a:ext uri="{FF2B5EF4-FFF2-40B4-BE49-F238E27FC236}">
                <a16:creationId xmlns:a16="http://schemas.microsoft.com/office/drawing/2014/main" id="{E4A62353-59F9-4932-B19F-BB5E2F4882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192" y="2146085"/>
            <a:ext cx="575310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982AF0C2-99D2-40C3-A0E9-EAD421DA684F}"/>
              </a:ext>
            </a:extLst>
          </p:cNvPr>
          <p:cNvGrpSpPr/>
          <p:nvPr/>
        </p:nvGrpSpPr>
        <p:grpSpPr>
          <a:xfrm>
            <a:off x="951771" y="5557125"/>
            <a:ext cx="7641271" cy="502875"/>
            <a:chOff x="713664" y="5708495"/>
            <a:chExt cx="7641271" cy="502875"/>
          </a:xfrm>
        </p:grpSpPr>
        <p:sp>
          <p:nvSpPr>
            <p:cNvPr id="24" name="Arrow: Pentagon 6">
              <a:extLst>
                <a:ext uri="{FF2B5EF4-FFF2-40B4-BE49-F238E27FC236}">
                  <a16:creationId xmlns:a16="http://schemas.microsoft.com/office/drawing/2014/main" id="{81AF5CD0-F04D-41DD-A34D-6B757425BECD}"/>
                </a:ext>
              </a:extLst>
            </p:cNvPr>
            <p:cNvSpPr/>
            <p:nvPr/>
          </p:nvSpPr>
          <p:spPr>
            <a:xfrm>
              <a:off x="921094" y="5708495"/>
              <a:ext cx="7433841" cy="484632"/>
            </a:xfrm>
            <a:prstGeom prst="homePlat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b="1" i="1" dirty="0">
                <a:solidFill>
                  <a:schemeClr val="bg1"/>
                </a:solidFill>
                <a:cs typeface="Calibri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65EE6C8-AA97-45A2-9ACA-E8EE27F97B14}"/>
                </a:ext>
              </a:extLst>
            </p:cNvPr>
            <p:cNvSpPr/>
            <p:nvPr/>
          </p:nvSpPr>
          <p:spPr>
            <a:xfrm>
              <a:off x="713664" y="5747542"/>
              <a:ext cx="7131168" cy="400110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algn="ctr"/>
              <a:endParaRPr lang="en-US" sz="2000" b="1" i="1" dirty="0">
                <a:solidFill>
                  <a:schemeClr val="bg1"/>
                </a:solidFill>
                <a:ea typeface="Sassoon Infant Std" charset="0"/>
                <a:cs typeface="Sassoon Infant Std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E220F784-803B-46FD-82D0-94D8BF009514}"/>
                </a:ext>
              </a:extLst>
            </p:cNvPr>
            <p:cNvSpPr/>
            <p:nvPr/>
          </p:nvSpPr>
          <p:spPr>
            <a:xfrm>
              <a:off x="1307092" y="5749705"/>
              <a:ext cx="6029740" cy="461665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algn="ctr"/>
              <a:r>
                <a:rPr lang="en-PH" sz="2400" i="1" dirty="0">
                  <a:solidFill>
                    <a:schemeClr val="bg1"/>
                  </a:solidFill>
                  <a:latin typeface="Master The Curriculum" pitchFamily="2" charset="0"/>
                </a:rPr>
                <a:t>How many mice are underneath the blanket? </a:t>
              </a:r>
            </a:p>
          </p:txBody>
        </p:sp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4E758212-3C49-440E-B69D-64974159D5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71" y="532137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18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143000" y="1036434"/>
            <a:ext cx="685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now there are 6 mice underneath the blanket.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more than 5 is 6.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0"/>
            <a:ext cx="576986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65003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More and One Less</a:t>
            </a:r>
          </a:p>
        </p:txBody>
      </p:sp>
      <p:pic>
        <p:nvPicPr>
          <p:cNvPr id="2050" name="Picture 2" descr="Mouse, Grey, Rodent, Whiskers, Lab">
            <a:extLst>
              <a:ext uri="{FF2B5EF4-FFF2-40B4-BE49-F238E27FC236}">
                <a16:creationId xmlns:a16="http://schemas.microsoft.com/office/drawing/2014/main" id="{EA6AB92D-ADCA-45B7-93CC-E94A5CD91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1934273" y="2629935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Mouse, Grey, Rodent, Whiskers, Lab">
            <a:extLst>
              <a:ext uri="{FF2B5EF4-FFF2-40B4-BE49-F238E27FC236}">
                <a16:creationId xmlns:a16="http://schemas.microsoft.com/office/drawing/2014/main" id="{DCD2567F-C7F9-4A3C-A307-B1FBA2593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28350">
            <a:off x="3039173" y="3453749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Mouse, Grey, Rodent, Whiskers, Lab">
            <a:extLst>
              <a:ext uri="{FF2B5EF4-FFF2-40B4-BE49-F238E27FC236}">
                <a16:creationId xmlns:a16="http://schemas.microsoft.com/office/drawing/2014/main" id="{36C304F7-AF74-4F43-B992-3C165462F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458">
            <a:off x="3595433" y="2190985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Mouse, Grey, Rodent, Whiskers, Lab">
            <a:extLst>
              <a:ext uri="{FF2B5EF4-FFF2-40B4-BE49-F238E27FC236}">
                <a16:creationId xmlns:a16="http://schemas.microsoft.com/office/drawing/2014/main" id="{83D7846F-80F3-47B0-9F85-EA1E1D826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4586033" y="3541073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Mouse, Grey, Rodent, Whiskers, Lab">
            <a:extLst>
              <a:ext uri="{FF2B5EF4-FFF2-40B4-BE49-F238E27FC236}">
                <a16:creationId xmlns:a16="http://schemas.microsoft.com/office/drawing/2014/main" id="{15A36A0C-03DF-44E1-AD65-CA0FE3F75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5129931" y="2394090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AE871997-D497-4C24-B541-092D76EE4926}"/>
              </a:ext>
            </a:extLst>
          </p:cNvPr>
          <p:cNvSpPr/>
          <p:nvPr/>
        </p:nvSpPr>
        <p:spPr>
          <a:xfrm>
            <a:off x="4233594" y="528031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6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pic>
        <p:nvPicPr>
          <p:cNvPr id="19" name="Picture 2" descr="Mouse, Grey, Rodent, Whiskers, Lab">
            <a:extLst>
              <a:ext uri="{FF2B5EF4-FFF2-40B4-BE49-F238E27FC236}">
                <a16:creationId xmlns:a16="http://schemas.microsoft.com/office/drawing/2014/main" id="{15EB12D2-8365-4498-B8DB-821256E197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41470">
            <a:off x="5999248" y="3678272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242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457200" y="1036434"/>
            <a:ext cx="8463516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6 mice underneath the blanket. This time 2 mice run underneath the blanket. There is 2 </a:t>
            </a:r>
            <a:r>
              <a:rPr lang="en-PH" sz="2400" b="1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more</a:t>
            </a:r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 than 6.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0"/>
            <a:ext cx="576986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65003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More and One Less</a:t>
            </a:r>
          </a:p>
        </p:txBody>
      </p:sp>
      <p:pic>
        <p:nvPicPr>
          <p:cNvPr id="2050" name="Picture 2" descr="Mouse, Grey, Rodent, Whiskers, Lab">
            <a:extLst>
              <a:ext uri="{FF2B5EF4-FFF2-40B4-BE49-F238E27FC236}">
                <a16:creationId xmlns:a16="http://schemas.microsoft.com/office/drawing/2014/main" id="{EA6AB92D-ADCA-45B7-93CC-E94A5CD91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1934273" y="2629935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Mouse, Grey, Rodent, Whiskers, Lab">
            <a:extLst>
              <a:ext uri="{FF2B5EF4-FFF2-40B4-BE49-F238E27FC236}">
                <a16:creationId xmlns:a16="http://schemas.microsoft.com/office/drawing/2014/main" id="{DCD2567F-C7F9-4A3C-A307-B1FBA2593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28350">
            <a:off x="3039173" y="3453749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Mouse, Grey, Rodent, Whiskers, Lab">
            <a:extLst>
              <a:ext uri="{FF2B5EF4-FFF2-40B4-BE49-F238E27FC236}">
                <a16:creationId xmlns:a16="http://schemas.microsoft.com/office/drawing/2014/main" id="{36C304F7-AF74-4F43-B992-3C165462F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458">
            <a:off x="3595433" y="2190985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Mouse, Grey, Rodent, Whiskers, Lab">
            <a:extLst>
              <a:ext uri="{FF2B5EF4-FFF2-40B4-BE49-F238E27FC236}">
                <a16:creationId xmlns:a16="http://schemas.microsoft.com/office/drawing/2014/main" id="{83D7846F-80F3-47B0-9F85-EA1E1D826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4586033" y="3541073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Mouse, Grey, Rodent, Whiskers, Lab">
            <a:extLst>
              <a:ext uri="{FF2B5EF4-FFF2-40B4-BE49-F238E27FC236}">
                <a16:creationId xmlns:a16="http://schemas.microsoft.com/office/drawing/2014/main" id="{15A36A0C-03DF-44E1-AD65-CA0FE3F75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5129931" y="2394090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Mouse, Grey, Rodent, Whiskers, Lab">
            <a:extLst>
              <a:ext uri="{FF2B5EF4-FFF2-40B4-BE49-F238E27FC236}">
                <a16:creationId xmlns:a16="http://schemas.microsoft.com/office/drawing/2014/main" id="{7589D52C-0AD6-420B-815F-0DFB2B36B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41470">
            <a:off x="5999248" y="3678272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Mouse, Grey, Rodent, Whiskers, Lab">
            <a:extLst>
              <a:ext uri="{FF2B5EF4-FFF2-40B4-BE49-F238E27FC236}">
                <a16:creationId xmlns:a16="http://schemas.microsoft.com/office/drawing/2014/main" id="{78D9EE78-A9EB-4E60-8249-4F39AE434B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55228">
            <a:off x="1910283" y="3866510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Plaid, Fabric, Textile, Texture, Blanket">
            <a:extLst>
              <a:ext uri="{FF2B5EF4-FFF2-40B4-BE49-F238E27FC236}">
                <a16:creationId xmlns:a16="http://schemas.microsoft.com/office/drawing/2014/main" id="{E4A62353-59F9-4932-B19F-BB5E2F4882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192" y="2146085"/>
            <a:ext cx="575310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982AF0C2-99D2-40C3-A0E9-EAD421DA684F}"/>
              </a:ext>
            </a:extLst>
          </p:cNvPr>
          <p:cNvGrpSpPr/>
          <p:nvPr/>
        </p:nvGrpSpPr>
        <p:grpSpPr>
          <a:xfrm>
            <a:off x="951771" y="5557125"/>
            <a:ext cx="7641271" cy="502875"/>
            <a:chOff x="713664" y="5708495"/>
            <a:chExt cx="7641271" cy="502875"/>
          </a:xfrm>
        </p:grpSpPr>
        <p:sp>
          <p:nvSpPr>
            <p:cNvPr id="24" name="Arrow: Pentagon 6">
              <a:extLst>
                <a:ext uri="{FF2B5EF4-FFF2-40B4-BE49-F238E27FC236}">
                  <a16:creationId xmlns:a16="http://schemas.microsoft.com/office/drawing/2014/main" id="{81AF5CD0-F04D-41DD-A34D-6B757425BECD}"/>
                </a:ext>
              </a:extLst>
            </p:cNvPr>
            <p:cNvSpPr/>
            <p:nvPr/>
          </p:nvSpPr>
          <p:spPr>
            <a:xfrm>
              <a:off x="921094" y="5708495"/>
              <a:ext cx="7433841" cy="484632"/>
            </a:xfrm>
            <a:prstGeom prst="homePlat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b="1" i="1" dirty="0">
                <a:solidFill>
                  <a:schemeClr val="bg1"/>
                </a:solidFill>
                <a:cs typeface="Calibri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65EE6C8-AA97-45A2-9ACA-E8EE27F97B14}"/>
                </a:ext>
              </a:extLst>
            </p:cNvPr>
            <p:cNvSpPr/>
            <p:nvPr/>
          </p:nvSpPr>
          <p:spPr>
            <a:xfrm>
              <a:off x="713664" y="5747542"/>
              <a:ext cx="7131168" cy="400110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algn="ctr"/>
              <a:endParaRPr lang="en-US" sz="2000" b="1" i="1" dirty="0">
                <a:solidFill>
                  <a:schemeClr val="bg1"/>
                </a:solidFill>
                <a:ea typeface="Sassoon Infant Std" charset="0"/>
                <a:cs typeface="Sassoon Infant Std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E220F784-803B-46FD-82D0-94D8BF009514}"/>
                </a:ext>
              </a:extLst>
            </p:cNvPr>
            <p:cNvSpPr/>
            <p:nvPr/>
          </p:nvSpPr>
          <p:spPr>
            <a:xfrm>
              <a:off x="1307092" y="5749705"/>
              <a:ext cx="6029740" cy="461665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algn="ctr"/>
              <a:r>
                <a:rPr lang="en-PH" sz="2400" i="1" dirty="0">
                  <a:solidFill>
                    <a:schemeClr val="bg1"/>
                  </a:solidFill>
                  <a:latin typeface="Master The Curriculum" pitchFamily="2" charset="0"/>
                </a:rPr>
                <a:t>How many mice are underneath the blanket? </a:t>
              </a:r>
            </a:p>
          </p:txBody>
        </p:sp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4E758212-3C49-440E-B69D-64974159D5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71" y="532137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41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143000" y="1036434"/>
            <a:ext cx="685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now there are 8 mice underneath the blanket.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8 is 2 more than 6.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0"/>
            <a:ext cx="576986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65003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More and One Less</a:t>
            </a:r>
          </a:p>
        </p:txBody>
      </p:sp>
      <p:pic>
        <p:nvPicPr>
          <p:cNvPr id="2050" name="Picture 2" descr="Mouse, Grey, Rodent, Whiskers, Lab">
            <a:extLst>
              <a:ext uri="{FF2B5EF4-FFF2-40B4-BE49-F238E27FC236}">
                <a16:creationId xmlns:a16="http://schemas.microsoft.com/office/drawing/2014/main" id="{EA6AB92D-ADCA-45B7-93CC-E94A5CD91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1842972" y="2461096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Mouse, Grey, Rodent, Whiskers, Lab">
            <a:extLst>
              <a:ext uri="{FF2B5EF4-FFF2-40B4-BE49-F238E27FC236}">
                <a16:creationId xmlns:a16="http://schemas.microsoft.com/office/drawing/2014/main" id="{DCD2567F-C7F9-4A3C-A307-B1FBA2593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28350">
            <a:off x="3039173" y="3453749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Mouse, Grey, Rodent, Whiskers, Lab">
            <a:extLst>
              <a:ext uri="{FF2B5EF4-FFF2-40B4-BE49-F238E27FC236}">
                <a16:creationId xmlns:a16="http://schemas.microsoft.com/office/drawing/2014/main" id="{36C304F7-AF74-4F43-B992-3C165462F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458">
            <a:off x="3595433" y="2190985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Mouse, Grey, Rodent, Whiskers, Lab">
            <a:extLst>
              <a:ext uri="{FF2B5EF4-FFF2-40B4-BE49-F238E27FC236}">
                <a16:creationId xmlns:a16="http://schemas.microsoft.com/office/drawing/2014/main" id="{83D7846F-80F3-47B0-9F85-EA1E1D826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4586033" y="3541073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Mouse, Grey, Rodent, Whiskers, Lab">
            <a:extLst>
              <a:ext uri="{FF2B5EF4-FFF2-40B4-BE49-F238E27FC236}">
                <a16:creationId xmlns:a16="http://schemas.microsoft.com/office/drawing/2014/main" id="{15A36A0C-03DF-44E1-AD65-CA0FE3F75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2504">
            <a:off x="5129931" y="2394090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AE871997-D497-4C24-B541-092D76EE4926}"/>
              </a:ext>
            </a:extLst>
          </p:cNvPr>
          <p:cNvSpPr/>
          <p:nvPr/>
        </p:nvSpPr>
        <p:spPr>
          <a:xfrm>
            <a:off x="4233594" y="528031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6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pic>
        <p:nvPicPr>
          <p:cNvPr id="19" name="Picture 2" descr="Mouse, Grey, Rodent, Whiskers, Lab">
            <a:extLst>
              <a:ext uri="{FF2B5EF4-FFF2-40B4-BE49-F238E27FC236}">
                <a16:creationId xmlns:a16="http://schemas.microsoft.com/office/drawing/2014/main" id="{15EB12D2-8365-4498-B8DB-821256E197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41470">
            <a:off x="5999248" y="3678272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Mouse, Grey, Rodent, Whiskers, Lab">
            <a:extLst>
              <a:ext uri="{FF2B5EF4-FFF2-40B4-BE49-F238E27FC236}">
                <a16:creationId xmlns:a16="http://schemas.microsoft.com/office/drawing/2014/main" id="{C5081157-814F-436D-806B-A1A5E4F67D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117131">
            <a:off x="1755784" y="3720349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Mouse, Grey, Rodent, Whiskers, Lab">
            <a:extLst>
              <a:ext uri="{FF2B5EF4-FFF2-40B4-BE49-F238E27FC236}">
                <a16:creationId xmlns:a16="http://schemas.microsoft.com/office/drawing/2014/main" id="{F415579C-65DB-4E1E-A6F5-CD2C9DB89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3590">
            <a:off x="6435178" y="2251292"/>
            <a:ext cx="1241689" cy="122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3923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03734" y="-1565939"/>
            <a:ext cx="4953924" cy="9538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90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457200" y="996674"/>
            <a:ext cx="83058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These are the activities that you can do.</a:t>
            </a:r>
            <a:endParaRPr lang="en-US" sz="2400" dirty="0">
              <a:solidFill>
                <a:schemeClr val="bg1"/>
              </a:solidFill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379867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28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4" name="object 3"/>
          <p:cNvSpPr txBox="1">
            <a:spLocks/>
          </p:cNvSpPr>
          <p:nvPr/>
        </p:nvSpPr>
        <p:spPr>
          <a:xfrm>
            <a:off x="-802916" y="332933"/>
            <a:ext cx="5749290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Your turn!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682BDB5-0937-4622-9F1F-EFC6747680E3}"/>
              </a:ext>
            </a:extLst>
          </p:cNvPr>
          <p:cNvSpPr txBox="1"/>
          <p:nvPr/>
        </p:nvSpPr>
        <p:spPr>
          <a:xfrm>
            <a:off x="1738009" y="1550407"/>
            <a:ext cx="59364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Master The Curriculum" charset="0"/>
                <a:ea typeface="Master The Curriculum" charset="0"/>
                <a:cs typeface="Master The Curriculum" charset="0"/>
              </a:rPr>
              <a:t>Use a box of toys. </a:t>
            </a:r>
          </a:p>
          <a:p>
            <a:pPr algn="ctr"/>
            <a:r>
              <a:rPr lang="en-US" sz="2000" dirty="0">
                <a:latin typeface="Master The Curriculum" charset="0"/>
                <a:ea typeface="Master The Curriculum" charset="0"/>
                <a:cs typeface="Master The Curriculum" charset="0"/>
              </a:rPr>
              <a:t>Count the toys in the toy box. </a:t>
            </a:r>
          </a:p>
          <a:p>
            <a:pPr algn="ctr"/>
            <a:r>
              <a:rPr lang="en-US" sz="2000" dirty="0">
                <a:latin typeface="Master The Curriculum" charset="0"/>
                <a:ea typeface="Master The Curriculum" charset="0"/>
                <a:cs typeface="Master The Curriculum" charset="0"/>
              </a:rPr>
              <a:t>Then take one toy out or put another toy in and say how many toys are in the toy box now.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D169B48-BBD3-AF49-9F74-53782A570E80}"/>
              </a:ext>
            </a:extLst>
          </p:cNvPr>
          <p:cNvSpPr txBox="1"/>
          <p:nvPr/>
        </p:nvSpPr>
        <p:spPr>
          <a:xfrm>
            <a:off x="3305897" y="3210997"/>
            <a:ext cx="28525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Master The Curriculum" charset="0"/>
                <a:ea typeface="Master The Curriculum" charset="0"/>
                <a:cs typeface="Master The Curriculum" charset="0"/>
              </a:rPr>
              <a:t>Differentiated worksheets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FD8FA7C-148F-1342-80D2-BE00EA65ED95}"/>
              </a:ext>
            </a:extLst>
          </p:cNvPr>
          <p:cNvSpPr txBox="1"/>
          <p:nvPr/>
        </p:nvSpPr>
        <p:spPr>
          <a:xfrm>
            <a:off x="3678043" y="265045"/>
            <a:ext cx="308642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Matching 6, 7 and 8</a:t>
            </a:r>
          </a:p>
        </p:txBody>
      </p:sp>
      <p:pic>
        <p:nvPicPr>
          <p:cNvPr id="7" name="Picture 6" descr="Graphical user interface, diagram&#10;&#10;Description automatically generated">
            <a:extLst>
              <a:ext uri="{FF2B5EF4-FFF2-40B4-BE49-F238E27FC236}">
                <a16:creationId xmlns:a16="http://schemas.microsoft.com/office/drawing/2014/main" id="{79388D9D-F7B9-7E4A-9576-E6C65C42CE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145" y="3748135"/>
            <a:ext cx="1720781" cy="2485572"/>
          </a:xfrm>
          <a:prstGeom prst="rect">
            <a:avLst/>
          </a:prstGeom>
        </p:spPr>
      </p:pic>
      <p:pic>
        <p:nvPicPr>
          <p:cNvPr id="9" name="Picture 8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ECC45DC-3E31-9E4C-928E-C96FE3761A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2483" y="3870779"/>
            <a:ext cx="1720780" cy="2485571"/>
          </a:xfrm>
          <a:prstGeom prst="rect">
            <a:avLst/>
          </a:prstGeom>
        </p:spPr>
      </p:pic>
      <p:pic>
        <p:nvPicPr>
          <p:cNvPr id="11" name="Picture 10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5C3C50A7-BA70-014A-BE87-83265842A6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0474" y="3812426"/>
            <a:ext cx="1720780" cy="2485571"/>
          </a:xfrm>
          <a:prstGeom prst="rect">
            <a:avLst/>
          </a:prstGeom>
        </p:spPr>
      </p:pic>
      <p:pic>
        <p:nvPicPr>
          <p:cNvPr id="15" name="Picture 1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0A73FB44-2434-734B-B213-08D3947391C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50000"/>
          <a:stretch/>
        </p:blipFill>
        <p:spPr>
          <a:xfrm>
            <a:off x="4590604" y="5055212"/>
            <a:ext cx="1832455" cy="1323440"/>
          </a:xfrm>
          <a:prstGeom prst="rect">
            <a:avLst/>
          </a:prstGeom>
        </p:spPr>
      </p:pic>
      <p:pic>
        <p:nvPicPr>
          <p:cNvPr id="20" name="Picture 8" descr="Teddy Bear, Toy, Plush, Cuddly Toy">
            <a:extLst>
              <a:ext uri="{FF2B5EF4-FFF2-40B4-BE49-F238E27FC236}">
                <a16:creationId xmlns:a16="http://schemas.microsoft.com/office/drawing/2014/main" id="{48B82ABC-584C-2244-824D-6E73CE732C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951" y="1684343"/>
            <a:ext cx="592528" cy="746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Play Doh, Clay, Plasticine, Colorful">
            <a:extLst>
              <a:ext uri="{FF2B5EF4-FFF2-40B4-BE49-F238E27FC236}">
                <a16:creationId xmlns:a16="http://schemas.microsoft.com/office/drawing/2014/main" id="{3632F136-1816-3243-8FE3-3823026511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08" r="33444"/>
          <a:stretch/>
        </p:blipFill>
        <p:spPr bwMode="auto">
          <a:xfrm>
            <a:off x="109539" y="1562784"/>
            <a:ext cx="819606" cy="107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2" descr="Toys, Kids, Playing, Childhood, Child">
            <a:extLst>
              <a:ext uri="{FF2B5EF4-FFF2-40B4-BE49-F238E27FC236}">
                <a16:creationId xmlns:a16="http://schemas.microsoft.com/office/drawing/2014/main" id="{7526959C-A7D6-E547-8FFF-9C5FD5E95B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02" r="64392"/>
          <a:stretch/>
        </p:blipFill>
        <p:spPr bwMode="auto">
          <a:xfrm>
            <a:off x="1411241" y="1739855"/>
            <a:ext cx="675549" cy="832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4" descr="Beach Ball, Ball, Inflatable, Beach">
            <a:extLst>
              <a:ext uri="{FF2B5EF4-FFF2-40B4-BE49-F238E27FC236}">
                <a16:creationId xmlns:a16="http://schemas.microsoft.com/office/drawing/2014/main" id="{500B27B7-6B84-3441-A171-A28CB99CAE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11" y="2326338"/>
            <a:ext cx="507595" cy="507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6" descr="Blocks, Building, Brick, Plastic, Toy">
            <a:extLst>
              <a:ext uri="{FF2B5EF4-FFF2-40B4-BE49-F238E27FC236}">
                <a16:creationId xmlns:a16="http://schemas.microsoft.com/office/drawing/2014/main" id="{52833CFB-CC18-F84C-84A0-D681F2185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739" y="2167110"/>
            <a:ext cx="651781" cy="746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972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5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29A7AAD7359444AE9294EC418D5C00" ma:contentTypeVersion="14" ma:contentTypeDescription="Create a new document." ma:contentTypeScope="" ma:versionID="b729a2c24d8257aaa557763b63c5ecd6">
  <xsd:schema xmlns:xsd="http://www.w3.org/2001/XMLSchema" xmlns:xs="http://www.w3.org/2001/XMLSchema" xmlns:p="http://schemas.microsoft.com/office/2006/metadata/properties" xmlns:ns3="2e4141b8-ba4b-4477-983f-eb5db60c3d93" xmlns:ns4="34065338-c6cf-4cb6-a52c-7e89135bdf84" targetNamespace="http://schemas.microsoft.com/office/2006/metadata/properties" ma:root="true" ma:fieldsID="de500b4f21984ac531113ccae1c48d85" ns3:_="" ns4:_="">
    <xsd:import namespace="2e4141b8-ba4b-4477-983f-eb5db60c3d93"/>
    <xsd:import namespace="34065338-c6cf-4cb6-a52c-7e89135bdf8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4141b8-ba4b-4477-983f-eb5db60c3d9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065338-c6cf-4cb6-a52c-7e89135bdf84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8612D87-B90F-4086-99D8-FAD4438B04E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4141b8-ba4b-4477-983f-eb5db60c3d93"/>
    <ds:schemaRef ds:uri="34065338-c6cf-4cb6-a52c-7e89135bdf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AD8EE1A-288E-4564-99D2-B2FFEF096FA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26D4D98-7D50-448D-B725-C5778C51251F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34065338-c6cf-4cb6-a52c-7e89135bdf84"/>
    <ds:schemaRef ds:uri="2e4141b8-ba4b-4477-983f-eb5db60c3d93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12684</TotalTime>
  <Words>672</Words>
  <Application>Microsoft Office PowerPoint</Application>
  <PresentationFormat>On-screen Show (4:3)</PresentationFormat>
  <Paragraphs>148</Paragraphs>
  <Slides>28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28</vt:i4>
      </vt:variant>
    </vt:vector>
  </HeadingPairs>
  <TitlesOfParts>
    <vt:vector size="39" baseType="lpstr">
      <vt:lpstr>Arial</vt:lpstr>
      <vt:lpstr>Calibri</vt:lpstr>
      <vt:lpstr>Calibri Light</vt:lpstr>
      <vt:lpstr>Master The Curriculum</vt:lpstr>
      <vt:lpstr>Sassoon Infant Std</vt:lpstr>
      <vt:lpstr>Office Theme</vt:lpstr>
      <vt:lpstr>2_Custom Design</vt:lpstr>
      <vt:lpstr>3_Custom Design</vt:lpstr>
      <vt:lpstr>4_Custom Design</vt:lpstr>
      <vt:lpstr>5_Custom Design</vt:lpstr>
      <vt:lpstr>Custom Design</vt:lpstr>
      <vt:lpstr>PowerPoint Presentation</vt:lpstr>
      <vt:lpstr>Lesson 5: 1 More and Less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Shauleen Johnson</dc:creator>
  <cp:lastModifiedBy>Deanna Coe</cp:lastModifiedBy>
  <cp:revision>3415</cp:revision>
  <cp:lastPrinted>2021-10-18T20:42:56Z</cp:lastPrinted>
  <dcterms:created xsi:type="dcterms:W3CDTF">2018-03-04T23:19:08Z</dcterms:created>
  <dcterms:modified xsi:type="dcterms:W3CDTF">2022-02-18T09:41:12Z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0x0101007C29A7AAD7359444AE9294EC418D5C00</vt:lpwstr>
  </property>
</Properties>
</file>