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B0"/>
    <a:srgbClr val="85BD33"/>
    <a:srgbClr val="AFDEF9"/>
    <a:srgbClr val="47B1E5"/>
    <a:srgbClr val="F1884C"/>
    <a:srgbClr val="EA516C"/>
    <a:srgbClr val="FFFFFF"/>
    <a:srgbClr val="F8BD95"/>
    <a:srgbClr val="F15014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624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key-stage-1-subjects/history/the-titanic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key-stage-1-subjects/history/the-titanic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-1" y="5819508"/>
            <a:ext cx="2069869" cy="10384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308BEE-8969-4F60-8500-D1B16A24B58C}"/>
              </a:ext>
            </a:extLst>
          </p:cNvPr>
          <p:cNvSpPr/>
          <p:nvPr userDrawn="1"/>
        </p:nvSpPr>
        <p:spPr>
          <a:xfrm>
            <a:off x="-1" y="5819508"/>
            <a:ext cx="2069869" cy="10384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048623" y="755732"/>
            <a:ext cx="5612237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year did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the Titanic sink? 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1923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1912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1900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B1B5CA-2A24-46C8-A347-666A673781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516" y="692312"/>
            <a:ext cx="1585519" cy="1121145"/>
          </a:xfrm>
          <a:prstGeom prst="roundRect">
            <a:avLst>
              <a:gd name="adj" fmla="val 11429"/>
            </a:avLst>
          </a:prstGeom>
        </p:spPr>
      </p:pic>
    </p:spTree>
    <p:extLst>
      <p:ext uri="{BB962C8B-B14F-4D97-AF65-F5344CB8AC3E}">
        <p14:creationId xmlns:p14="http://schemas.microsoft.com/office/powerpoint/2010/main" val="57173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Which company owned the Titanic? 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White Star Line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Blue Oval Express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Red Hexagon Liners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0662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Where was the Titanic built? 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Southampton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New York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Belfast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28488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Where was the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Titanic travelling from? 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Southampton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New York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London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9370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Where was the Titanic travelling to? 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Paris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New York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London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88005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5DC9DE-A974-48FB-BB38-798AB7B6BC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45"/>
          <a:stretch/>
        </p:blipFill>
        <p:spPr>
          <a:xfrm>
            <a:off x="7179986" y="603875"/>
            <a:ext cx="863071" cy="18624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9B68AC-C7C5-4E2E-BD8F-692949C7BE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17"/>
          <a:stretch/>
        </p:blipFill>
        <p:spPr>
          <a:xfrm>
            <a:off x="6387460" y="657005"/>
            <a:ext cx="875403" cy="175063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6477521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Third class passengers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were also known as… 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Underage passengers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Leverage passengers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Steerage passengers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5025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C8FEBAD-6D17-4807-BB24-EA6A387C5B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52"/>
          <a:stretch/>
        </p:blipFill>
        <p:spPr>
          <a:xfrm>
            <a:off x="6862719" y="722740"/>
            <a:ext cx="977931" cy="170167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77973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was the name of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the Titanic’s captain?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Captain Hawkins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Captain Smith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Captain Wright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70658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Who was the Captain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of the Californian?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Captain Lord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Captain Turner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Captain Wright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09321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Captain Lord didn’t go to the assistance of the Titanic. Why?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He turned off his radio and ignored rockets in the sky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He didn’t like Captain Smith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His ship couldn’t carry anyone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49386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41786"/>
            <a:ext cx="5104703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Why were the lifeboats an issue?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072969"/>
            <a:ext cx="7088057" cy="772107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There were not enough lifeboats </a:t>
            </a:r>
            <a:br>
              <a:rPr lang="en-GB" dirty="0"/>
            </a:br>
            <a:r>
              <a:rPr lang="en-GB" dirty="0"/>
              <a:t>to hold all the passengers and crew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lifeboats had holes in them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There were no lifeboats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509394-1171-4F1A-9021-A774DFE08E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122" y="979331"/>
            <a:ext cx="2626343" cy="641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14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Where is the Titanic today?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It was lifted from the ocean floor and put into a museum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5651" y="2010211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It was never found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5651" y="3254814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On the ocean floor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5651" y="4613866"/>
            <a:ext cx="897622" cy="897622"/>
          </a:xfrm>
          <a:prstGeom prst="ellipse">
            <a:avLst/>
          </a:prstGeom>
          <a:solidFill>
            <a:srgbClr val="AFDEF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0076B0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56302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50</TotalTime>
  <Words>242</Words>
  <Application>Microsoft Office PowerPoint</Application>
  <PresentationFormat>On-screen Show (4:3)</PresentationFormat>
  <Paragraphs>88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What year did  the Titanic sink? </vt:lpstr>
      <vt:lpstr>Which company owned the Titanic? </vt:lpstr>
      <vt:lpstr>Where was the Titanic built? </vt:lpstr>
      <vt:lpstr>Where was the  Titanic travelling from? </vt:lpstr>
      <vt:lpstr>Where was the Titanic travelling to? </vt:lpstr>
      <vt:lpstr>Third class passengers  were also known as… </vt:lpstr>
      <vt:lpstr>What was the name of  the Titanic’s captain?</vt:lpstr>
      <vt:lpstr>Who was the Captain  of the Californian?</vt:lpstr>
      <vt:lpstr>Captain Lord didn’t go to the assistance of the Titanic. Why?</vt:lpstr>
      <vt:lpstr>Why were the lifeboats an issue?</vt:lpstr>
      <vt:lpstr>Where is the Titanic today?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Twinkl A5</cp:lastModifiedBy>
  <cp:revision>16</cp:revision>
  <dcterms:created xsi:type="dcterms:W3CDTF">2021-01-12T03:52:50Z</dcterms:created>
  <dcterms:modified xsi:type="dcterms:W3CDTF">2021-01-12T05:48:38Z</dcterms:modified>
</cp:coreProperties>
</file>