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747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72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89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014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71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707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58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606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336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099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5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8F6FD-6998-4288-BEA6-24F9756F6174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1077F-9A70-41B5-B4D2-59720F1FC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36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26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/>
              <a:t>January 2021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Literacy lesson – Tammy went to the Arctic – Story Map - </a:t>
            </a:r>
          </a:p>
        </p:txBody>
      </p:sp>
    </p:spTree>
    <p:extLst>
      <p:ext uri="{BB962C8B-B14F-4D97-AF65-F5344CB8AC3E}">
        <p14:creationId xmlns:p14="http://schemas.microsoft.com/office/powerpoint/2010/main" val="1520832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66255"/>
            <a:ext cx="1161010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23" panose="03050602040000000000" pitchFamily="66" charset="0"/>
              </a:rPr>
              <a:t>Wanderings – If you could ask Tammy a question what would it be?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9273" y="2142836"/>
            <a:ext cx="4184072" cy="319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85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273" y="129309"/>
            <a:ext cx="115177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CW Cursive Writing 23" panose="03050602040000000000" pitchFamily="66" charset="0"/>
              </a:rPr>
              <a:t>If you could ask </a:t>
            </a:r>
            <a:r>
              <a:rPr lang="en-GB" sz="2800" dirty="0" err="1">
                <a:latin typeface="CCW Cursive Writing 23" panose="03050602040000000000" pitchFamily="66" charset="0"/>
              </a:rPr>
              <a:t>Apak</a:t>
            </a:r>
            <a:r>
              <a:rPr lang="en-GB" sz="2800" dirty="0">
                <a:latin typeface="CCW Cursive Writing 23" panose="03050602040000000000" pitchFamily="66" charset="0"/>
              </a:rPr>
              <a:t> a question what would it be?</a:t>
            </a:r>
          </a:p>
          <a:p>
            <a:endParaRPr lang="en-GB" sz="2000" dirty="0">
              <a:latin typeface="CCW Cursive Writing 23" panose="03050602040000000000" pitchFamily="66" charset="0"/>
            </a:endParaRPr>
          </a:p>
          <a:p>
            <a:endParaRPr lang="en-GB" sz="2000" dirty="0">
              <a:latin typeface="CCW Cursive Writing 23" panose="03050602040000000000" pitchFamily="66" charset="0"/>
            </a:endParaRPr>
          </a:p>
          <a:p>
            <a:endParaRPr lang="en-GB" sz="2000" dirty="0">
              <a:latin typeface="CCW Cursive Writing 23" panose="03050602040000000000" pitchFamily="66" charset="0"/>
            </a:endParaRPr>
          </a:p>
          <a:p>
            <a:endParaRPr lang="en-GB" sz="2000" dirty="0">
              <a:latin typeface="CCW Cursive Writing 23" panose="03050602040000000000" pitchFamily="66" charset="0"/>
            </a:endParaRPr>
          </a:p>
          <a:p>
            <a:endParaRPr lang="en-GB" sz="2000" dirty="0">
              <a:latin typeface="CCW Cursive Writing 23" panose="03050602040000000000" pitchFamily="66" charset="0"/>
            </a:endParaRPr>
          </a:p>
          <a:p>
            <a:r>
              <a:rPr lang="en-GB" sz="2000" dirty="0">
                <a:latin typeface="CCW Cursive Writing 23" panose="03050602040000000000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908" y="1764145"/>
            <a:ext cx="4341091" cy="4248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1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5564" y="166255"/>
            <a:ext cx="117671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23" panose="03050602040000000000" pitchFamily="66" charset="0"/>
              </a:rPr>
              <a:t>We are now going to learn the story of Tammy went to the Arctic by making it into a story text map – Just like we did for </a:t>
            </a:r>
            <a:r>
              <a:rPr lang="en-GB" sz="2400" dirty="0" err="1">
                <a:latin typeface="CCW Cursive Writing 23" panose="03050602040000000000" pitchFamily="66" charset="0"/>
              </a:rPr>
              <a:t>Handa’s</a:t>
            </a:r>
            <a:r>
              <a:rPr lang="en-GB" sz="2400" dirty="0">
                <a:latin typeface="CCW Cursive Writing 23" panose="03050602040000000000" pitchFamily="66" charset="0"/>
              </a:rPr>
              <a:t> Surprise – we are going to learn the symbols and the actions – </a:t>
            </a:r>
            <a:r>
              <a:rPr lang="en-GB" sz="2400" dirty="0" smtClean="0">
                <a:latin typeface="CCW Cursive Writing 23" panose="03050602040000000000" pitchFamily="66" charset="0"/>
              </a:rPr>
              <a:t>I will teach you the actions once you are back at school - </a:t>
            </a:r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  <a:p>
            <a:endParaRPr lang="en-GB" sz="2400" dirty="0">
              <a:latin typeface="CCW Cursive Writing 23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026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7800" y="-2616200"/>
            <a:ext cx="6858000" cy="1209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66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8073" y="240145"/>
            <a:ext cx="106772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Task </a:t>
            </a:r>
          </a:p>
          <a:p>
            <a:r>
              <a:rPr lang="en-GB" sz="3200" dirty="0"/>
              <a:t>– re-write the story text map into your English </a:t>
            </a:r>
            <a:r>
              <a:rPr lang="en-GB" sz="3200" dirty="0" smtClean="0"/>
              <a:t>books or on piece of paper </a:t>
            </a:r>
            <a:r>
              <a:rPr lang="en-GB" sz="3200" dirty="0"/>
              <a:t>and bring to </a:t>
            </a:r>
            <a:r>
              <a:rPr lang="en-GB" sz="3200" dirty="0" smtClean="0"/>
              <a:t>your </a:t>
            </a:r>
            <a:r>
              <a:rPr lang="en-GB" sz="3200" dirty="0" smtClean="0"/>
              <a:t>literacy </a:t>
            </a:r>
            <a:r>
              <a:rPr lang="en-GB" sz="3200" dirty="0"/>
              <a:t>lesson </a:t>
            </a:r>
            <a:r>
              <a:rPr lang="en-GB" sz="3200" dirty="0" smtClean="0"/>
              <a:t>once you are back </a:t>
            </a:r>
            <a:r>
              <a:rPr lang="en-GB" sz="3200" dirty="0" smtClean="0"/>
              <a:t>– You can print off the 5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slide and copy from </a:t>
            </a:r>
            <a:r>
              <a:rPr lang="en-GB" sz="3200" smtClean="0"/>
              <a:t>the printed copy - </a:t>
            </a:r>
            <a:endParaRPr lang="en-GB" sz="3200" dirty="0"/>
          </a:p>
          <a:p>
            <a:r>
              <a:rPr lang="en-GB" sz="3200" dirty="0"/>
              <a:t>- Have a go at the set cold task – re-write the story – do your best – parents let it be independent – even if they can only manage a couple of sentences – thank you - </a:t>
            </a:r>
          </a:p>
        </p:txBody>
      </p:sp>
    </p:spTree>
    <p:extLst>
      <p:ext uri="{BB962C8B-B14F-4D97-AF65-F5344CB8AC3E}">
        <p14:creationId xmlns:p14="http://schemas.microsoft.com/office/powerpoint/2010/main" val="3476806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176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CCW Cursive Writing 23</vt:lpstr>
      <vt:lpstr>Office Theme</vt:lpstr>
      <vt:lpstr>26th January 2021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25th January 2021</dc:title>
  <dc:creator>L. Grigulis</dc:creator>
  <cp:lastModifiedBy> L. Grigulis</cp:lastModifiedBy>
  <cp:revision>15</cp:revision>
  <dcterms:created xsi:type="dcterms:W3CDTF">2021-01-21T11:49:30Z</dcterms:created>
  <dcterms:modified xsi:type="dcterms:W3CDTF">2022-01-21T18:55:38Z</dcterms:modified>
</cp:coreProperties>
</file>