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notesMasterIdLst>
    <p:notesMasterId r:id="rId12"/>
  </p:notesMasterIdLst>
  <p:sldIdLst>
    <p:sldId id="256" r:id="rId2"/>
    <p:sldId id="257" r:id="rId3"/>
    <p:sldId id="262" r:id="rId4"/>
    <p:sldId id="258" r:id="rId5"/>
    <p:sldId id="264" r:id="rId6"/>
    <p:sldId id="266" r:id="rId7"/>
    <p:sldId id="265" r:id="rId8"/>
    <p:sldId id="259" r:id="rId9"/>
    <p:sldId id="261" r:id="rId10"/>
    <p:sldId id="26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7749" autoAdjust="0"/>
  </p:normalViewPr>
  <p:slideViewPr>
    <p:cSldViewPr snapToGrid="0">
      <p:cViewPr varScale="1">
        <p:scale>
          <a:sx n="53" d="100"/>
          <a:sy n="53" d="100"/>
        </p:scale>
        <p:origin x="114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6B8D2C-BB46-42F2-BC77-61906B88E672}" type="datetimeFigureOut">
              <a:rPr lang="en-GB" smtClean="0"/>
              <a:t>22/09/2021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99B3B8-E9F9-429B-8AC2-651552F93BC6}" type="slidenum">
              <a:rPr lang="en-GB" smtClean="0"/>
              <a:t>‹#›</a:t>
            </a:fld>
            <a:endParaRPr lang="en-GB"/>
          </a:p>
        </p:txBody>
      </p:sp>
    </p:spTree>
    <p:extLst>
      <p:ext uri="{BB962C8B-B14F-4D97-AF65-F5344CB8AC3E}">
        <p14:creationId xmlns:p14="http://schemas.microsoft.com/office/powerpoint/2010/main" val="502938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799B3B8-E9F9-429B-8AC2-651552F93BC6}" type="slidenum">
              <a:rPr lang="en-GB" smtClean="0"/>
              <a:t>4</a:t>
            </a:fld>
            <a:endParaRPr lang="en-GB"/>
          </a:p>
        </p:txBody>
      </p:sp>
    </p:spTree>
    <p:extLst>
      <p:ext uri="{BB962C8B-B14F-4D97-AF65-F5344CB8AC3E}">
        <p14:creationId xmlns:p14="http://schemas.microsoft.com/office/powerpoint/2010/main" val="1000000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Talk about CP and assembly</a:t>
            </a:r>
            <a:r>
              <a:rPr lang="en-GB" baseline="0" dirty="0" smtClean="0"/>
              <a:t> </a:t>
            </a:r>
            <a:endParaRPr lang="en-GB" dirty="0"/>
          </a:p>
        </p:txBody>
      </p:sp>
      <p:sp>
        <p:nvSpPr>
          <p:cNvPr id="4" name="Slide Number Placeholder 3"/>
          <p:cNvSpPr>
            <a:spLocks noGrp="1"/>
          </p:cNvSpPr>
          <p:nvPr>
            <p:ph type="sldNum" sz="quarter" idx="10"/>
          </p:nvPr>
        </p:nvSpPr>
        <p:spPr/>
        <p:txBody>
          <a:bodyPr/>
          <a:lstStyle/>
          <a:p>
            <a:fld id="{D799B3B8-E9F9-429B-8AC2-651552F93BC6}" type="slidenum">
              <a:rPr lang="en-GB" smtClean="0"/>
              <a:t>5</a:t>
            </a:fld>
            <a:endParaRPr lang="en-GB"/>
          </a:p>
        </p:txBody>
      </p:sp>
    </p:spTree>
    <p:extLst>
      <p:ext uri="{BB962C8B-B14F-4D97-AF65-F5344CB8AC3E}">
        <p14:creationId xmlns:p14="http://schemas.microsoft.com/office/powerpoint/2010/main" val="41960879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  I work a lot with the </a:t>
            </a:r>
            <a:r>
              <a:rPr lang="en-GB" sz="1200" dirty="0" err="1" smtClean="0"/>
              <a:t>childre.n</a:t>
            </a:r>
            <a:r>
              <a:rPr lang="en-GB" sz="1200" dirty="0" smtClean="0"/>
              <a:t> on emotional literacy and especially because of the challenges that have been posed due to the time the children have had away from each other and school I put a lot of emphasis in my class on teaching positive social and communication skills.  We do a lot of work on sharing, learning to play and listening to learn. </a:t>
            </a:r>
            <a:endParaRPr lang="en-GB" dirty="0"/>
          </a:p>
        </p:txBody>
      </p:sp>
      <p:sp>
        <p:nvSpPr>
          <p:cNvPr id="4" name="Slide Number Placeholder 3"/>
          <p:cNvSpPr>
            <a:spLocks noGrp="1"/>
          </p:cNvSpPr>
          <p:nvPr>
            <p:ph type="sldNum" sz="quarter" idx="10"/>
          </p:nvPr>
        </p:nvSpPr>
        <p:spPr/>
        <p:txBody>
          <a:bodyPr/>
          <a:lstStyle/>
          <a:p>
            <a:fld id="{D799B3B8-E9F9-429B-8AC2-651552F93BC6}" type="slidenum">
              <a:rPr lang="en-GB" smtClean="0"/>
              <a:t>10</a:t>
            </a:fld>
            <a:endParaRPr lang="en-GB"/>
          </a:p>
        </p:txBody>
      </p:sp>
    </p:spTree>
    <p:extLst>
      <p:ext uri="{BB962C8B-B14F-4D97-AF65-F5344CB8AC3E}">
        <p14:creationId xmlns:p14="http://schemas.microsoft.com/office/powerpoint/2010/main" val="11705779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9/22/2021</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9/22/2021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9/22/2021</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9/22/2021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9/22/2021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9/22/2021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9/22/2021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9/22/2021</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9/22/2021</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9/22/2021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9/22/2021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9/22/2021</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‘Meet the teacher’</a:t>
            </a:r>
            <a:br>
              <a:rPr lang="en-GB" dirty="0" smtClean="0"/>
            </a:b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3124075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a:xfrm>
            <a:off x="1066800" y="1564105"/>
            <a:ext cx="10058400" cy="4470935"/>
          </a:xfrm>
        </p:spPr>
        <p:txBody>
          <a:bodyPr>
            <a:normAutofit/>
          </a:bodyPr>
          <a:lstStyle/>
          <a:p>
            <a:endParaRPr lang="en-GB" sz="1400" dirty="0" smtClean="0"/>
          </a:p>
          <a:p>
            <a:endParaRPr lang="en-GB" sz="1400" dirty="0"/>
          </a:p>
          <a:p>
            <a:pPr marL="0" indent="0">
              <a:buNone/>
            </a:pPr>
            <a:endParaRPr lang="en-GB" sz="1400" dirty="0" smtClean="0"/>
          </a:p>
          <a:p>
            <a:r>
              <a:rPr lang="en-GB" dirty="0" smtClean="0"/>
              <a:t>Just a little bit about myself…</a:t>
            </a:r>
          </a:p>
          <a:p>
            <a:r>
              <a:rPr lang="en-GB" dirty="0" smtClean="0"/>
              <a:t>I have 2 teenage girls. Eva my youngest is at Charters in year 10.  She is about to start her GCSEs. My eldest Ella has just finished her A-levels and is taking a gap year before starting a graduate program. Before becoming a teacher,  I worked as a learning support assistant for five years working with children with special needs. This is my second year at Cheapside and I absolutely love teaching year 1. </a:t>
            </a:r>
          </a:p>
          <a:p>
            <a:r>
              <a:rPr lang="en-GB" dirty="0" smtClean="0"/>
              <a:t>You will often find me covered in paint and glue as I will often literally speaking ‘get stuck in’ with the children’s learning.  I feel so honoured to be given this class and your children to teach this year</a:t>
            </a:r>
            <a:r>
              <a:rPr lang="en-GB" dirty="0"/>
              <a:t> </a:t>
            </a:r>
            <a:r>
              <a:rPr lang="en-GB" dirty="0" smtClean="0"/>
              <a:t>and I am excited about the journey we are all on.  </a:t>
            </a:r>
            <a:endParaRPr lang="en-GB" dirty="0"/>
          </a:p>
        </p:txBody>
      </p:sp>
      <p:pic>
        <p:nvPicPr>
          <p:cNvPr id="4" name="Picture 3"/>
          <p:cNvPicPr>
            <a:picLocks noChangeAspect="1"/>
          </p:cNvPicPr>
          <p:nvPr/>
        </p:nvPicPr>
        <p:blipFill>
          <a:blip r:embed="rId2"/>
          <a:stretch>
            <a:fillRect/>
          </a:stretch>
        </p:blipFill>
        <p:spPr>
          <a:xfrm>
            <a:off x="7579895" y="1"/>
            <a:ext cx="4612105" cy="2815388"/>
          </a:xfrm>
          <a:prstGeom prst="rect">
            <a:avLst/>
          </a:prstGeom>
        </p:spPr>
      </p:pic>
    </p:spTree>
    <p:extLst>
      <p:ext uri="{BB962C8B-B14F-4D97-AF65-F5344CB8AC3E}">
        <p14:creationId xmlns:p14="http://schemas.microsoft.com/office/powerpoint/2010/main" val="8660412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Staffing</a:t>
            </a:r>
            <a:endParaRPr lang="en-GB" sz="4400" dirty="0"/>
          </a:p>
        </p:txBody>
      </p:sp>
      <p:sp>
        <p:nvSpPr>
          <p:cNvPr id="3" name="Content Placeholder 2"/>
          <p:cNvSpPr>
            <a:spLocks noGrp="1"/>
          </p:cNvSpPr>
          <p:nvPr>
            <p:ph idx="1"/>
          </p:nvPr>
        </p:nvSpPr>
        <p:spPr/>
        <p:txBody>
          <a:bodyPr/>
          <a:lstStyle/>
          <a:p>
            <a:r>
              <a:rPr lang="en-GB" dirty="0" smtClean="0"/>
              <a:t>Mrs Lopez, Mr Ryker and Mrs Bailey are our teaching assistants this year.  </a:t>
            </a:r>
          </a:p>
          <a:p>
            <a:r>
              <a:rPr lang="en-GB" dirty="0" smtClean="0"/>
              <a:t>Forest school – Mrs Ward and Mrs Miles</a:t>
            </a:r>
          </a:p>
          <a:p>
            <a:r>
              <a:rPr lang="en-GB" dirty="0" smtClean="0"/>
              <a:t>PE – Mrs Higgins.  </a:t>
            </a:r>
            <a:endParaRPr lang="en-GB" dirty="0"/>
          </a:p>
        </p:txBody>
      </p:sp>
    </p:spTree>
    <p:extLst>
      <p:ext uri="{BB962C8B-B14F-4D97-AF65-F5344CB8AC3E}">
        <p14:creationId xmlns:p14="http://schemas.microsoft.com/office/powerpoint/2010/main" val="36399794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smtClean="0"/>
              <a:t>Information</a:t>
            </a:r>
            <a:endParaRPr lang="en-GB" sz="4400" b="1" dirty="0"/>
          </a:p>
        </p:txBody>
      </p:sp>
      <p:sp>
        <p:nvSpPr>
          <p:cNvPr id="3" name="Content Placeholder 2"/>
          <p:cNvSpPr>
            <a:spLocks noGrp="1"/>
          </p:cNvSpPr>
          <p:nvPr>
            <p:ph idx="1"/>
          </p:nvPr>
        </p:nvSpPr>
        <p:spPr>
          <a:xfrm>
            <a:off x="1066800" y="2014194"/>
            <a:ext cx="10058400" cy="3931920"/>
          </a:xfrm>
        </p:spPr>
        <p:txBody>
          <a:bodyPr>
            <a:normAutofit/>
          </a:bodyPr>
          <a:lstStyle/>
          <a:p>
            <a:r>
              <a:rPr lang="en-GB" sz="1400" b="1" dirty="0" smtClean="0"/>
              <a:t>FOREST SCHOOL – Monday afternoons</a:t>
            </a:r>
          </a:p>
          <a:p>
            <a:r>
              <a:rPr lang="en-GB" sz="1400" dirty="0" smtClean="0"/>
              <a:t>A </a:t>
            </a:r>
            <a:r>
              <a:rPr lang="en-GB" sz="1400" dirty="0"/>
              <a:t>pair of warm tracksuit bottoms or leggings, navy blue or black. The school PE tracksuit bottoms are ideal for this.</a:t>
            </a:r>
          </a:p>
          <a:p>
            <a:r>
              <a:rPr lang="en-GB" sz="1400" dirty="0"/>
              <a:t>· The school PE jumper or zip up hoodie</a:t>
            </a:r>
          </a:p>
          <a:p>
            <a:r>
              <a:rPr lang="en-GB" sz="1400" dirty="0"/>
              <a:t>· The school PE Tee-shirt</a:t>
            </a:r>
          </a:p>
          <a:p>
            <a:r>
              <a:rPr lang="en-GB" sz="1400" dirty="0"/>
              <a:t>· A waterproof coat and waterproof trousers</a:t>
            </a:r>
          </a:p>
          <a:p>
            <a:r>
              <a:rPr lang="en-GB" sz="1400" dirty="0"/>
              <a:t>· A pair of trainers and (a pair of wellington boots that will be kept in school.)</a:t>
            </a:r>
          </a:p>
          <a:p>
            <a:r>
              <a:rPr lang="en-GB" sz="1400" dirty="0"/>
              <a:t>· Warm socks, gloves and a hat as the weather gets colder</a:t>
            </a:r>
          </a:p>
          <a:p>
            <a:r>
              <a:rPr lang="en-GB" sz="1400" b="1" dirty="0" smtClean="0"/>
              <a:t>PE –Tuesday mornings</a:t>
            </a:r>
          </a:p>
          <a:p>
            <a:r>
              <a:rPr lang="en-GB" sz="1400" dirty="0" smtClean="0"/>
              <a:t>Children to come in to school dressed in their PE kit. </a:t>
            </a:r>
            <a:r>
              <a:rPr lang="en-GB" sz="1400" b="1" dirty="0" smtClean="0"/>
              <a:t>PLEASE</a:t>
            </a:r>
            <a:r>
              <a:rPr lang="en-GB" sz="1400" dirty="0" smtClean="0"/>
              <a:t> make sure it is named</a:t>
            </a:r>
            <a:r>
              <a:rPr lang="en-GB" sz="1400" dirty="0"/>
              <a:t>.</a:t>
            </a:r>
            <a:endParaRPr lang="en-GB" sz="1400" dirty="0" smtClean="0"/>
          </a:p>
        </p:txBody>
      </p:sp>
      <p:pic>
        <p:nvPicPr>
          <p:cNvPr id="4" name="Picture 3"/>
          <p:cNvPicPr>
            <a:picLocks noChangeAspect="1"/>
          </p:cNvPicPr>
          <p:nvPr/>
        </p:nvPicPr>
        <p:blipFill>
          <a:blip r:embed="rId3"/>
          <a:stretch>
            <a:fillRect/>
          </a:stretch>
        </p:blipFill>
        <p:spPr>
          <a:xfrm>
            <a:off x="8145378" y="1"/>
            <a:ext cx="4046621" cy="2346158"/>
          </a:xfrm>
          <a:prstGeom prst="rect">
            <a:avLst/>
          </a:prstGeom>
        </p:spPr>
      </p:pic>
      <p:pic>
        <p:nvPicPr>
          <p:cNvPr id="5" name="Picture 4"/>
          <p:cNvPicPr>
            <a:picLocks noChangeAspect="1"/>
          </p:cNvPicPr>
          <p:nvPr/>
        </p:nvPicPr>
        <p:blipFill>
          <a:blip r:embed="rId4"/>
          <a:stretch>
            <a:fillRect/>
          </a:stretch>
        </p:blipFill>
        <p:spPr>
          <a:xfrm>
            <a:off x="9277349" y="3980154"/>
            <a:ext cx="2914650" cy="2914650"/>
          </a:xfrm>
          <a:prstGeom prst="rect">
            <a:avLst/>
          </a:prstGeom>
        </p:spPr>
      </p:pic>
      <p:pic>
        <p:nvPicPr>
          <p:cNvPr id="6" name="Picture 5"/>
          <p:cNvPicPr>
            <a:picLocks noChangeAspect="1"/>
          </p:cNvPicPr>
          <p:nvPr/>
        </p:nvPicPr>
        <p:blipFill>
          <a:blip r:embed="rId5"/>
          <a:stretch>
            <a:fillRect/>
          </a:stretch>
        </p:blipFill>
        <p:spPr>
          <a:xfrm>
            <a:off x="14287" y="5140466"/>
            <a:ext cx="2319839" cy="1754338"/>
          </a:xfrm>
          <a:prstGeom prst="rect">
            <a:avLst/>
          </a:prstGeom>
        </p:spPr>
      </p:pic>
    </p:spTree>
    <p:extLst>
      <p:ext uri="{BB962C8B-B14F-4D97-AF65-F5344CB8AC3E}">
        <p14:creationId xmlns:p14="http://schemas.microsoft.com/office/powerpoint/2010/main" val="42758151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8073" y="498764"/>
            <a:ext cx="11157527" cy="5909310"/>
          </a:xfrm>
          <a:prstGeom prst="rect">
            <a:avLst/>
          </a:prstGeom>
          <a:noFill/>
        </p:spPr>
        <p:txBody>
          <a:bodyPr wrap="square" rtlCol="0">
            <a:spAutoFit/>
          </a:bodyPr>
          <a:lstStyle/>
          <a:p>
            <a:pPr algn="ctr"/>
            <a:r>
              <a:rPr lang="en-GB" u="sng" dirty="0" smtClean="0"/>
              <a:t>Timetable</a:t>
            </a:r>
          </a:p>
          <a:p>
            <a:pPr algn="ctr"/>
            <a:endParaRPr lang="en-GB" u="sng" dirty="0"/>
          </a:p>
          <a:p>
            <a:endParaRPr lang="en-GB" u="sng"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smtClean="0"/>
          </a:p>
          <a:p>
            <a:pPr algn="ctr"/>
            <a:endParaRPr lang="en-GB" dirty="0"/>
          </a:p>
          <a:p>
            <a:pPr algn="ctr"/>
            <a:endParaRPr lang="en-GB" dirty="0"/>
          </a:p>
        </p:txBody>
      </p:sp>
      <p:pic>
        <p:nvPicPr>
          <p:cNvPr id="19" name="Picture 18"/>
          <p:cNvPicPr>
            <a:picLocks noChangeAspect="1"/>
          </p:cNvPicPr>
          <p:nvPr/>
        </p:nvPicPr>
        <p:blipFill>
          <a:blip r:embed="rId3"/>
          <a:stretch>
            <a:fillRect/>
          </a:stretch>
        </p:blipFill>
        <p:spPr>
          <a:xfrm>
            <a:off x="628073" y="905164"/>
            <a:ext cx="10954328" cy="5502910"/>
          </a:xfrm>
          <a:prstGeom prst="rect">
            <a:avLst/>
          </a:prstGeom>
        </p:spPr>
      </p:pic>
    </p:spTree>
    <p:extLst>
      <p:ext uri="{BB962C8B-B14F-4D97-AF65-F5344CB8AC3E}">
        <p14:creationId xmlns:p14="http://schemas.microsoft.com/office/powerpoint/2010/main" val="41556170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9389" y="372979"/>
            <a:ext cx="11237495" cy="5632311"/>
          </a:xfrm>
          <a:prstGeom prst="rect">
            <a:avLst/>
          </a:prstGeom>
          <a:noFill/>
        </p:spPr>
        <p:txBody>
          <a:bodyPr wrap="square" rtlCol="0">
            <a:spAutoFit/>
          </a:bodyPr>
          <a:lstStyle/>
          <a:p>
            <a:pPr algn="ctr"/>
            <a:r>
              <a:rPr lang="en-GB" sz="4000" b="1" dirty="0" smtClean="0"/>
              <a:t>Home work</a:t>
            </a:r>
          </a:p>
          <a:p>
            <a:pPr algn="ctr"/>
            <a:endParaRPr lang="en-GB" sz="4000" b="1" dirty="0"/>
          </a:p>
          <a:p>
            <a:r>
              <a:rPr lang="en-GB" sz="2000" dirty="0" smtClean="0"/>
              <a:t>On class pages I will post a copy of the year 1 and 2 common exception words.  Please can you begin to go through these with your child.  </a:t>
            </a:r>
          </a:p>
          <a:p>
            <a:endParaRPr lang="en-GB" sz="2000" b="1" dirty="0"/>
          </a:p>
          <a:p>
            <a:r>
              <a:rPr lang="en-GB" sz="2000" dirty="0" smtClean="0"/>
              <a:t>Please read with you child every day.  We will be sending out reading records and we can then track and read your comments.  Make it fun… make a hot chocolate, read with a pet, read to different family members.  Ten minutes of reading a day can support progression with you child in phonics and literacy.  </a:t>
            </a:r>
          </a:p>
          <a:p>
            <a:endParaRPr lang="en-GB" sz="2000" dirty="0"/>
          </a:p>
          <a:p>
            <a:r>
              <a:rPr lang="en-GB" sz="2000" dirty="0" smtClean="0"/>
              <a:t>I will also post the KIRFS onto class pages for the whole year.  These are broken down into termly pages. Beginning with Autumn 1.  These will support your child’s progression in mathematics.  </a:t>
            </a:r>
          </a:p>
          <a:p>
            <a:endParaRPr lang="en-GB" sz="2000" b="1" dirty="0"/>
          </a:p>
          <a:p>
            <a:r>
              <a:rPr lang="en-GB" sz="4000" b="1" dirty="0" smtClean="0"/>
              <a:t> </a:t>
            </a:r>
            <a:endParaRPr lang="en-GB" sz="4000" b="1" dirty="0"/>
          </a:p>
        </p:txBody>
      </p:sp>
    </p:spTree>
    <p:extLst>
      <p:ext uri="{BB962C8B-B14F-4D97-AF65-F5344CB8AC3E}">
        <p14:creationId xmlns:p14="http://schemas.microsoft.com/office/powerpoint/2010/main" val="2499071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2664" y="276726"/>
            <a:ext cx="11682662" cy="6316579"/>
          </a:xfrm>
          <a:prstGeom prst="rect">
            <a:avLst/>
          </a:prstGeom>
        </p:spPr>
      </p:pic>
    </p:spTree>
    <p:extLst>
      <p:ext uri="{BB962C8B-B14F-4D97-AF65-F5344CB8AC3E}">
        <p14:creationId xmlns:p14="http://schemas.microsoft.com/office/powerpoint/2010/main" val="42057562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Reading</a:t>
            </a:r>
            <a:endParaRPr lang="en-GB" sz="4400" dirty="0"/>
          </a:p>
        </p:txBody>
      </p:sp>
      <p:sp>
        <p:nvSpPr>
          <p:cNvPr id="3" name="Content Placeholder 2"/>
          <p:cNvSpPr>
            <a:spLocks noGrp="1"/>
          </p:cNvSpPr>
          <p:nvPr>
            <p:ph idx="1"/>
          </p:nvPr>
        </p:nvSpPr>
        <p:spPr/>
        <p:txBody>
          <a:bodyPr>
            <a:normAutofit/>
          </a:bodyPr>
          <a:lstStyle/>
          <a:p>
            <a:r>
              <a:rPr lang="en-GB" sz="1400" dirty="0" smtClean="0"/>
              <a:t>Please can you make sure your child brings their reading book in to school every day as we like to hear every child read individually once a week when we can.  </a:t>
            </a:r>
          </a:p>
          <a:p>
            <a:r>
              <a:rPr lang="en-GB" sz="1400" dirty="0" smtClean="0"/>
              <a:t>All the children will have reading records and these will be coming out in the next week. </a:t>
            </a:r>
          </a:p>
          <a:p>
            <a:r>
              <a:rPr lang="en-GB" sz="1400" dirty="0" smtClean="0"/>
              <a:t>Just to reassure you I will move them onto the next stage when they are ready.  </a:t>
            </a:r>
            <a:endParaRPr lang="en-GB" sz="1400" dirty="0"/>
          </a:p>
        </p:txBody>
      </p:sp>
      <p:pic>
        <p:nvPicPr>
          <p:cNvPr id="4" name="Picture 3"/>
          <p:cNvPicPr>
            <a:picLocks noChangeAspect="1"/>
          </p:cNvPicPr>
          <p:nvPr/>
        </p:nvPicPr>
        <p:blipFill>
          <a:blip r:embed="rId2"/>
          <a:stretch>
            <a:fillRect/>
          </a:stretch>
        </p:blipFill>
        <p:spPr>
          <a:xfrm>
            <a:off x="9974580" y="0"/>
            <a:ext cx="2217420" cy="2103120"/>
          </a:xfrm>
          <a:prstGeom prst="rect">
            <a:avLst/>
          </a:prstGeom>
        </p:spPr>
      </p:pic>
    </p:spTree>
    <p:extLst>
      <p:ext uri="{BB962C8B-B14F-4D97-AF65-F5344CB8AC3E}">
        <p14:creationId xmlns:p14="http://schemas.microsoft.com/office/powerpoint/2010/main" val="23369800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General</a:t>
            </a:r>
            <a:endParaRPr lang="en-GB" sz="4400" dirty="0"/>
          </a:p>
        </p:txBody>
      </p:sp>
      <p:sp>
        <p:nvSpPr>
          <p:cNvPr id="3" name="Content Placeholder 2"/>
          <p:cNvSpPr>
            <a:spLocks noGrp="1"/>
          </p:cNvSpPr>
          <p:nvPr>
            <p:ph idx="1"/>
          </p:nvPr>
        </p:nvSpPr>
        <p:spPr/>
        <p:txBody>
          <a:bodyPr/>
          <a:lstStyle/>
          <a:p>
            <a:r>
              <a:rPr lang="en-GB" dirty="0"/>
              <a:t>T</a:t>
            </a:r>
            <a:r>
              <a:rPr lang="en-GB" dirty="0" smtClean="0"/>
              <a:t>here is fruit available for the children at snack time.  </a:t>
            </a:r>
          </a:p>
          <a:p>
            <a:r>
              <a:rPr lang="en-GB" dirty="0" smtClean="0"/>
              <a:t>Please do remember to send a water bottle in each day.</a:t>
            </a:r>
          </a:p>
          <a:p>
            <a:r>
              <a:rPr lang="en-GB" dirty="0" smtClean="0"/>
              <a:t>We have hand sanitiser in the class but your child may prefer to bring their own. </a:t>
            </a:r>
          </a:p>
          <a:p>
            <a:pPr marL="0" indent="0">
              <a:buNone/>
            </a:pPr>
            <a:endParaRPr lang="en-GB" dirty="0" smtClean="0"/>
          </a:p>
          <a:p>
            <a:endParaRPr lang="en-GB" dirty="0" smtClean="0"/>
          </a:p>
          <a:p>
            <a:endParaRPr lang="en-GB" dirty="0"/>
          </a:p>
        </p:txBody>
      </p:sp>
    </p:spTree>
    <p:extLst>
      <p:ext uri="{BB962C8B-B14F-4D97-AF65-F5344CB8AC3E}">
        <p14:creationId xmlns:p14="http://schemas.microsoft.com/office/powerpoint/2010/main" val="40251733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Finally…</a:t>
            </a:r>
            <a:endParaRPr lang="en-GB" sz="4400" dirty="0"/>
          </a:p>
        </p:txBody>
      </p:sp>
      <p:sp>
        <p:nvSpPr>
          <p:cNvPr id="3" name="Content Placeholder 2"/>
          <p:cNvSpPr>
            <a:spLocks noGrp="1"/>
          </p:cNvSpPr>
          <p:nvPr>
            <p:ph idx="1"/>
          </p:nvPr>
        </p:nvSpPr>
        <p:spPr>
          <a:xfrm>
            <a:off x="1066800" y="1690255"/>
            <a:ext cx="10058400" cy="4344785"/>
          </a:xfrm>
        </p:spPr>
        <p:txBody>
          <a:bodyPr>
            <a:normAutofit fontScale="25000" lnSpcReduction="20000"/>
          </a:bodyPr>
          <a:lstStyle/>
          <a:p>
            <a:pPr marL="0" indent="0">
              <a:buNone/>
            </a:pPr>
            <a:endParaRPr lang="en-GB" sz="5600" dirty="0" smtClean="0"/>
          </a:p>
          <a:p>
            <a:pPr marL="0" indent="0">
              <a:buNone/>
            </a:pPr>
            <a:endParaRPr lang="en-GB" sz="5600" dirty="0"/>
          </a:p>
          <a:p>
            <a:pPr marL="0" indent="0">
              <a:buNone/>
            </a:pPr>
            <a:r>
              <a:rPr lang="en-GB" sz="6400" dirty="0" smtClean="0"/>
              <a:t>There will always be an adult to greet you in the mornings from the year 1 team.  Please feel free to communicate anything you feel we need to know that might be important.  Especially if you feel your child might need extra emotional support that day for whatever reason and as long as we are aware we can adapt the day for them.  I know and understand the challenges of being a parent and am also here for you if you ever need any support or a listening ear.  If you are unable to speak to somebody please let the office know and they will pass the message on to me.  </a:t>
            </a:r>
            <a:endParaRPr lang="en-GB" sz="6400" dirty="0"/>
          </a:p>
          <a:p>
            <a:pPr marL="0" indent="0">
              <a:buNone/>
            </a:pPr>
            <a:endParaRPr lang="en-GB" sz="6400" dirty="0" smtClean="0"/>
          </a:p>
          <a:p>
            <a:pPr marL="0" indent="0">
              <a:buNone/>
            </a:pPr>
            <a:r>
              <a:rPr lang="en-GB" sz="6400" dirty="0" smtClean="0"/>
              <a:t>My core value as a teacher is nurture and therefore I set precedents to this as a foundation to good </a:t>
            </a:r>
            <a:r>
              <a:rPr lang="en-GB" sz="6400" smtClean="0"/>
              <a:t>learning. My </a:t>
            </a:r>
            <a:r>
              <a:rPr lang="en-GB" sz="6400" dirty="0" smtClean="0"/>
              <a:t>class rule is ‘kindness’ and the children have already spent the last two weeks learning how to be ‘kind’ when they play and learn.  We have a class ‘kindness jar’ and the children are rewarded at the end of each week for filling this jar with acts of kindness.  </a:t>
            </a:r>
          </a:p>
          <a:p>
            <a:pPr marL="0" indent="0">
              <a:buNone/>
            </a:pPr>
            <a:endParaRPr lang="en-GB" sz="6400" dirty="0" smtClean="0"/>
          </a:p>
          <a:p>
            <a:endParaRPr lang="en-GB" sz="6400" dirty="0"/>
          </a:p>
          <a:p>
            <a:r>
              <a:rPr lang="en-GB" sz="6400" dirty="0" smtClean="0"/>
              <a:t>Thank you</a:t>
            </a:r>
          </a:p>
          <a:p>
            <a:r>
              <a:rPr lang="en-GB" sz="6400" dirty="0" smtClean="0"/>
              <a:t>Laura Grigulis </a:t>
            </a:r>
          </a:p>
          <a:p>
            <a:endParaRPr lang="en-GB" dirty="0"/>
          </a:p>
        </p:txBody>
      </p:sp>
      <p:pic>
        <p:nvPicPr>
          <p:cNvPr id="4" name="Picture 3"/>
          <p:cNvPicPr>
            <a:picLocks noChangeAspect="1"/>
          </p:cNvPicPr>
          <p:nvPr/>
        </p:nvPicPr>
        <p:blipFill>
          <a:blip r:embed="rId3"/>
          <a:stretch>
            <a:fillRect/>
          </a:stretch>
        </p:blipFill>
        <p:spPr>
          <a:xfrm>
            <a:off x="10479504" y="0"/>
            <a:ext cx="1712495" cy="2281449"/>
          </a:xfrm>
          <a:prstGeom prst="rect">
            <a:avLst/>
          </a:prstGeom>
        </p:spPr>
      </p:pic>
    </p:spTree>
    <p:extLst>
      <p:ext uri="{BB962C8B-B14F-4D97-AF65-F5344CB8AC3E}">
        <p14:creationId xmlns:p14="http://schemas.microsoft.com/office/powerpoint/2010/main" val="213560729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281</TotalTime>
  <Words>803</Words>
  <Application>Microsoft Office PowerPoint</Application>
  <PresentationFormat>Widescreen</PresentationFormat>
  <Paragraphs>74</Paragraphs>
  <Slides>10</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Century Gothic</vt:lpstr>
      <vt:lpstr>Garamond</vt:lpstr>
      <vt:lpstr>Savon</vt:lpstr>
      <vt:lpstr>‘Meet the teacher’ </vt:lpstr>
      <vt:lpstr>Introduction</vt:lpstr>
      <vt:lpstr>Staffing</vt:lpstr>
      <vt:lpstr>Information</vt:lpstr>
      <vt:lpstr>PowerPoint Presentation</vt:lpstr>
      <vt:lpstr>PowerPoint Presentation</vt:lpstr>
      <vt:lpstr>PowerPoint Presentation</vt:lpstr>
      <vt:lpstr>Reading</vt:lpstr>
      <vt:lpstr>General</vt:lpstr>
      <vt:lpstr>Finally…</vt:lpstr>
    </vt:vector>
  </TitlesOfParts>
  <Company>Cheapside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Fiona Day</dc:creator>
  <cp:lastModifiedBy> L. Grigulis</cp:lastModifiedBy>
  <cp:revision>36</cp:revision>
  <dcterms:created xsi:type="dcterms:W3CDTF">2020-09-17T15:51:49Z</dcterms:created>
  <dcterms:modified xsi:type="dcterms:W3CDTF">2021-09-22T12:30:03Z</dcterms:modified>
</cp:coreProperties>
</file>