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63F629-698B-E275-69C2-66A9055E49FD}" v="1" dt="2023-07-12T16:02:25.0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028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334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367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082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73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856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761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161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965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410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393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552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713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0164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9705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096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962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6482E36F-ED7B-453E-90F2-889411A035E4}" type="datetimeFigureOut">
              <a:rPr lang="en-GB" smtClean="0"/>
              <a:t>21/07/2023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8581151A-8FC7-49A8-A4E7-9BCDB3B05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828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4235" y="515500"/>
            <a:ext cx="11223418" cy="1387328"/>
          </a:xfrm>
        </p:spPr>
        <p:txBody>
          <a:bodyPr/>
          <a:lstStyle/>
          <a:p>
            <a:pPr algn="ctr"/>
            <a:r>
              <a:rPr lang="en-GB" b="1" dirty="0"/>
              <a:t>Welcome to Nightingale Class!</a:t>
            </a:r>
            <a:endParaRPr lang="en-US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514875" y="2003700"/>
            <a:ext cx="11182778" cy="1105260"/>
          </a:xfrm>
        </p:spPr>
        <p:txBody>
          <a:bodyPr>
            <a:normAutofit/>
          </a:bodyPr>
          <a:lstStyle/>
          <a:p>
            <a:pPr algn="ctr"/>
            <a:r>
              <a:rPr lang="en-GB" sz="4400" b="1" dirty="0"/>
              <a:t>YEAR 3</a:t>
            </a:r>
            <a:endParaRPr lang="en-US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40F272-0EF8-179B-1573-95DBC4FC7FA0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Click to add text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8675" y="2762816"/>
            <a:ext cx="4643562" cy="306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521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733" y="830545"/>
            <a:ext cx="9047137" cy="706964"/>
          </a:xfrm>
        </p:spPr>
        <p:txBody>
          <a:bodyPr/>
          <a:lstStyle/>
          <a:p>
            <a:pPr algn="ctr"/>
            <a:r>
              <a:rPr lang="en-GB" b="1" dirty="0"/>
              <a:t>Hello! </a:t>
            </a:r>
            <a:r>
              <a:rPr lang="en-GB" b="1" dirty="0" smtClean="0"/>
              <a:t>I’m </a:t>
            </a:r>
            <a:r>
              <a:rPr lang="en-GB" b="1" dirty="0"/>
              <a:t>Mrs Ryker – </a:t>
            </a:r>
            <a:r>
              <a:rPr lang="en-GB" b="1"/>
              <a:t>your </a:t>
            </a:r>
            <a:r>
              <a:rPr lang="en-GB" b="1" smtClean="0"/>
              <a:t>new teacher.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65890" y="2603500"/>
            <a:ext cx="2431257" cy="4143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43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838495"/>
            <a:ext cx="8761413" cy="1053915"/>
          </a:xfrm>
        </p:spPr>
        <p:txBody>
          <a:bodyPr/>
          <a:lstStyle/>
          <a:p>
            <a:pPr algn="ctr"/>
            <a:r>
              <a:rPr lang="en-GB" dirty="0" smtClean="0"/>
              <a:t>Mrs Lopez and Mrs Bailey will also be helping in class.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223897" y="2526950"/>
            <a:ext cx="2936500" cy="3604168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694568" y="2526950"/>
            <a:ext cx="3221799" cy="360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98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Nightingale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114" y="2410460"/>
            <a:ext cx="9333659" cy="412750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100" b="1" dirty="0"/>
              <a:t>I love welcoming my class every morning!</a:t>
            </a:r>
          </a:p>
          <a:p>
            <a:r>
              <a:rPr lang="en-GB" sz="2100" b="1" dirty="0"/>
              <a:t>In class, you have your own drawer for your books and pencil case.</a:t>
            </a:r>
          </a:p>
          <a:p>
            <a:r>
              <a:rPr lang="en-GB" sz="2100" b="1" dirty="0"/>
              <a:t>In Year 3, we ask that you please bring your own pencil case, with sharp writing pencils, pencil sharpener, rubber, ruler and a steady supply of glue sticks (very important!)</a:t>
            </a:r>
          </a:p>
          <a:p>
            <a:r>
              <a:rPr lang="en-GB" sz="2100" b="1" dirty="0"/>
              <a:t>We work on amazing and exciting topics and link lots of our writing to these.</a:t>
            </a:r>
          </a:p>
          <a:p>
            <a:r>
              <a:rPr lang="en-GB" sz="2100" b="1" dirty="0"/>
              <a:t>We have lots of fun but work hard too!</a:t>
            </a:r>
          </a:p>
          <a:p>
            <a:r>
              <a:rPr lang="en-GB" sz="2100" b="1" dirty="0"/>
              <a:t>We learn how to speak French and integrate the language into our daily routines.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6367" y="4806548"/>
            <a:ext cx="2255520" cy="16916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432" y="2370432"/>
            <a:ext cx="2314455" cy="1753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258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589888"/>
            <a:ext cx="8761413" cy="706964"/>
          </a:xfrm>
        </p:spPr>
        <p:txBody>
          <a:bodyPr/>
          <a:lstStyle/>
          <a:p>
            <a:pPr algn="ctr"/>
            <a:r>
              <a:rPr lang="en-GB" b="1" dirty="0"/>
              <a:t>Inside the classroom…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369820"/>
            <a:ext cx="10187099" cy="364998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2800" b="1" dirty="0"/>
              <a:t>We have colourful displays, drawers where we store the resources and a reading corner.</a:t>
            </a:r>
            <a:endParaRPr lang="en-US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25" y="3241224"/>
            <a:ext cx="1774368" cy="13307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114" y="4236720"/>
            <a:ext cx="2843348" cy="21325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9027" y="3769360"/>
            <a:ext cx="2856412" cy="21423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348" y="4720957"/>
            <a:ext cx="2582089" cy="19365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139" y="4838521"/>
            <a:ext cx="2425337" cy="1819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196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In the corridor…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239587"/>
            <a:ext cx="10515600" cy="293737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/>
              <a:t>You have your own locker for your school bag, lunch box </a:t>
            </a:r>
            <a:endParaRPr lang="en-US" b="1" dirty="0"/>
          </a:p>
          <a:p>
            <a:pPr marL="0" indent="0">
              <a:buNone/>
            </a:pPr>
            <a:r>
              <a:rPr lang="en-GB" b="1" dirty="0"/>
              <a:t>     and P.E. kit!</a:t>
            </a:r>
            <a:endParaRPr lang="en-US" b="1" dirty="0"/>
          </a:p>
          <a:p>
            <a:endParaRPr lang="en-GB" b="1" dirty="0"/>
          </a:p>
          <a:p>
            <a:r>
              <a:rPr lang="en-GB" b="1" dirty="0"/>
              <a:t>And there are boys’ and girls’ </a:t>
            </a:r>
            <a:r>
              <a:rPr lang="en-GB" b="1" dirty="0" smtClean="0"/>
              <a:t>toilets in our corridor which</a:t>
            </a:r>
          </a:p>
          <a:p>
            <a:pPr marL="0" indent="0">
              <a:buNone/>
            </a:pPr>
            <a:r>
              <a:rPr lang="en-GB" b="1" dirty="0" smtClean="0"/>
              <a:t>     we </a:t>
            </a:r>
            <a:r>
              <a:rPr lang="en-GB" b="1" dirty="0"/>
              <a:t>share with  </a:t>
            </a:r>
            <a:r>
              <a:rPr lang="en-GB" b="1" dirty="0" smtClean="0"/>
              <a:t>the other KS2 classes.</a:t>
            </a:r>
            <a:endParaRPr lang="en-GB" b="1" dirty="0"/>
          </a:p>
          <a:p>
            <a:pPr marL="0" indent="0">
              <a:buNone/>
            </a:pPr>
            <a:endParaRPr lang="en-GB" b="1" dirty="0"/>
          </a:p>
          <a:p>
            <a:r>
              <a:rPr lang="en-GB" b="1" dirty="0"/>
              <a:t>We can also get to the playground and field from this corridor.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223" y="2568073"/>
            <a:ext cx="2508068" cy="18810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367" y="4666128"/>
            <a:ext cx="2596000" cy="194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202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Outside our classroom…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252651"/>
            <a:ext cx="10515600" cy="29243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/>
              <a:t>We have a door which takes us straight onto the outside area.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Here you will find our play equipment for the Playground. </a:t>
            </a:r>
          </a:p>
          <a:p>
            <a:pPr marL="0" indent="0">
              <a:buNone/>
            </a:pPr>
            <a:r>
              <a:rPr lang="en-GB" b="1" dirty="0"/>
              <a:t>     Sometimes, we grow things here, as it's a very sunny spot!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166" y="2292214"/>
            <a:ext cx="2229395" cy="16720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601" y="4192982"/>
            <a:ext cx="3152501" cy="236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378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We are a happy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329180"/>
            <a:ext cx="9872139" cy="43510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endParaRPr lang="en-GB" sz="3200" b="1" dirty="0" smtClean="0"/>
          </a:p>
          <a:p>
            <a:pPr algn="ctr"/>
            <a:endParaRPr lang="en-GB" sz="3200" b="1" dirty="0"/>
          </a:p>
          <a:p>
            <a:pPr algn="ctr"/>
            <a:r>
              <a:rPr lang="en-GB" sz="3200" b="1" dirty="0" smtClean="0"/>
              <a:t>I’m </a:t>
            </a:r>
            <a:r>
              <a:rPr lang="en-GB" sz="3200" b="1" dirty="0"/>
              <a:t>really looking forward to welcoming you all as new Nightingales in September! We are going to have an amazing year.</a:t>
            </a:r>
            <a:endParaRPr lang="en-US" sz="3200" dirty="0"/>
          </a:p>
          <a:p>
            <a:endParaRPr lang="en-GB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31976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113</TotalTime>
  <Words>175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Ion Boardroom</vt:lpstr>
      <vt:lpstr>Welcome to Nightingale Class!</vt:lpstr>
      <vt:lpstr>Hello! I’m Mrs Ryker – your new teacher.</vt:lpstr>
      <vt:lpstr>Mrs Lopez and Mrs Bailey will also be helping in class.</vt:lpstr>
      <vt:lpstr>Nightingale Class</vt:lpstr>
      <vt:lpstr>Inside the classroom…</vt:lpstr>
      <vt:lpstr>In the corridor…</vt:lpstr>
      <vt:lpstr>Outside our classroom…</vt:lpstr>
      <vt:lpstr>We are a happy class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Nightingale Class</dc:title>
  <dc:creator>Clare Roberts</dc:creator>
  <cp:lastModifiedBy>Mrs K. Ryker</cp:lastModifiedBy>
  <cp:revision>136</cp:revision>
  <cp:lastPrinted>2021-07-20T17:01:49Z</cp:lastPrinted>
  <dcterms:created xsi:type="dcterms:W3CDTF">2019-07-17T19:25:01Z</dcterms:created>
  <dcterms:modified xsi:type="dcterms:W3CDTF">2023-07-21T14:24:57Z</dcterms:modified>
  <cp:contentStatus/>
</cp:coreProperties>
</file>