
<file path=[Content_Types].xml><?xml version="1.0" encoding="utf-8"?>
<Types xmlns="http://schemas.openxmlformats.org/package/2006/content-types">
  <Default Extension="png" ContentType="image/pn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9"/>
  </p:notesMasterIdLst>
  <p:sldIdLst>
    <p:sldId id="296" r:id="rId11"/>
    <p:sldId id="297" r:id="rId12"/>
    <p:sldId id="298" r:id="rId13"/>
    <p:sldId id="312" r:id="rId14"/>
    <p:sldId id="299" r:id="rId15"/>
    <p:sldId id="300" r:id="rId16"/>
    <p:sldId id="313" r:id="rId17"/>
    <p:sldId id="314" r:id="rId18"/>
    <p:sldId id="311" r:id="rId19"/>
    <p:sldId id="315" r:id="rId20"/>
    <p:sldId id="301" r:id="rId21"/>
    <p:sldId id="306" r:id="rId22"/>
    <p:sldId id="304" r:id="rId23"/>
    <p:sldId id="316" r:id="rId24"/>
    <p:sldId id="308" r:id="rId25"/>
    <p:sldId id="307" r:id="rId26"/>
    <p:sldId id="317" r:id="rId27"/>
    <p:sldId id="318" r:id="rId2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40" autoAdjust="0"/>
    <p:restoredTop sz="94694"/>
  </p:normalViewPr>
  <p:slideViewPr>
    <p:cSldViewPr snapToGrid="0" snapToObjects="1">
      <p:cViewPr varScale="1">
        <p:scale>
          <a:sx n="69" d="100"/>
          <a:sy n="69" d="100"/>
        </p:scale>
        <p:origin x="1144" y="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slide" Target="slides/slide16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34" Type="http://schemas.openxmlformats.org/officeDocument/2006/relationships/tableStyles" Target="tableStyles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33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viewProps" Target="view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slide" Target="slides/slide18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slide" Target="slides/slide17.xml"/><Relationship Id="rId30" Type="http://schemas.openxmlformats.org/officeDocument/2006/relationships/commentAuthors" Target="commentAuthors.xml"/><Relationship Id="rId35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Clegg" userId="c6df1435-7a36-4b38-be4d-16e68e91152f" providerId="ADAL" clId="{C4EA99A5-8188-4BD6-8CC7-7B1B438203F3}"/>
    <pc:docChg chg="undo custSel modSld">
      <pc:chgData name="James Clegg" userId="c6df1435-7a36-4b38-be4d-16e68e91152f" providerId="ADAL" clId="{C4EA99A5-8188-4BD6-8CC7-7B1B438203F3}" dt="2020-11-24T09:09:26.847" v="131" actId="554"/>
      <pc:docMkLst>
        <pc:docMk/>
      </pc:docMkLst>
      <pc:sldChg chg="delSp modSp">
        <pc:chgData name="James Clegg" userId="c6df1435-7a36-4b38-be4d-16e68e91152f" providerId="ADAL" clId="{C4EA99A5-8188-4BD6-8CC7-7B1B438203F3}" dt="2020-11-24T08:55:17.277" v="71" actId="20577"/>
        <pc:sldMkLst>
          <pc:docMk/>
          <pc:sldMk cId="4128357408" sldId="298"/>
        </pc:sldMkLst>
        <pc:spChg chg="mod">
          <ac:chgData name="James Clegg" userId="c6df1435-7a36-4b38-be4d-16e68e91152f" providerId="ADAL" clId="{C4EA99A5-8188-4BD6-8CC7-7B1B438203F3}" dt="2020-11-24T08:55:17.277" v="71" actId="20577"/>
          <ac:spMkLst>
            <pc:docMk/>
            <pc:sldMk cId="4128357408" sldId="298"/>
            <ac:spMk id="2" creationId="{00000000-0000-0000-0000-000000000000}"/>
          </ac:spMkLst>
        </pc:spChg>
        <pc:spChg chg="del">
          <ac:chgData name="James Clegg" userId="c6df1435-7a36-4b38-be4d-16e68e91152f" providerId="ADAL" clId="{C4EA99A5-8188-4BD6-8CC7-7B1B438203F3}" dt="2020-11-24T08:49:09.566" v="2" actId="478"/>
          <ac:spMkLst>
            <pc:docMk/>
            <pc:sldMk cId="4128357408" sldId="298"/>
            <ac:spMk id="4" creationId="{00000000-0000-0000-0000-000000000000}"/>
          </ac:spMkLst>
        </pc:spChg>
      </pc:sldChg>
      <pc:sldChg chg="delSp modSp">
        <pc:chgData name="James Clegg" userId="c6df1435-7a36-4b38-be4d-16e68e91152f" providerId="ADAL" clId="{C4EA99A5-8188-4BD6-8CC7-7B1B438203F3}" dt="2020-11-24T09:02:58.482" v="115" actId="207"/>
        <pc:sldMkLst>
          <pc:docMk/>
          <pc:sldMk cId="3939627984" sldId="300"/>
        </pc:sldMkLst>
        <pc:spChg chg="del">
          <ac:chgData name="James Clegg" userId="c6df1435-7a36-4b38-be4d-16e68e91152f" providerId="ADAL" clId="{C4EA99A5-8188-4BD6-8CC7-7B1B438203F3}" dt="2020-11-24T08:49:45.650" v="12" actId="478"/>
          <ac:spMkLst>
            <pc:docMk/>
            <pc:sldMk cId="3939627984" sldId="300"/>
            <ac:spMk id="3" creationId="{00000000-0000-0000-0000-000000000000}"/>
          </ac:spMkLst>
        </pc:spChg>
        <pc:spChg chg="mod">
          <ac:chgData name="James Clegg" userId="c6df1435-7a36-4b38-be4d-16e68e91152f" providerId="ADAL" clId="{C4EA99A5-8188-4BD6-8CC7-7B1B438203F3}" dt="2020-11-24T09:02:58.482" v="115" actId="207"/>
          <ac:spMkLst>
            <pc:docMk/>
            <pc:sldMk cId="3939627984" sldId="300"/>
            <ac:spMk id="12" creationId="{00000000-0000-0000-0000-000000000000}"/>
          </ac:spMkLst>
        </pc:spChg>
      </pc:sldChg>
      <pc:sldChg chg="modSp">
        <pc:chgData name="James Clegg" userId="c6df1435-7a36-4b38-be4d-16e68e91152f" providerId="ADAL" clId="{C4EA99A5-8188-4BD6-8CC7-7B1B438203F3}" dt="2020-11-24T08:51:00.445" v="26" actId="20577"/>
        <pc:sldMkLst>
          <pc:docMk/>
          <pc:sldMk cId="3782242679" sldId="301"/>
        </pc:sldMkLst>
        <pc:spChg chg="mod">
          <ac:chgData name="James Clegg" userId="c6df1435-7a36-4b38-be4d-16e68e91152f" providerId="ADAL" clId="{C4EA99A5-8188-4BD6-8CC7-7B1B438203F3}" dt="2020-11-24T08:51:00.445" v="26" actId="20577"/>
          <ac:spMkLst>
            <pc:docMk/>
            <pc:sldMk cId="3782242679" sldId="301"/>
            <ac:spMk id="3" creationId="{00000000-0000-0000-0000-000000000000}"/>
          </ac:spMkLst>
        </pc:spChg>
      </pc:sldChg>
      <pc:sldChg chg="delSp">
        <pc:chgData name="James Clegg" userId="c6df1435-7a36-4b38-be4d-16e68e91152f" providerId="ADAL" clId="{C4EA99A5-8188-4BD6-8CC7-7B1B438203F3}" dt="2020-11-24T08:52:34.081" v="50" actId="478"/>
        <pc:sldMkLst>
          <pc:docMk/>
          <pc:sldMk cId="3195527484" sldId="304"/>
        </pc:sldMkLst>
        <pc:spChg chg="del">
          <ac:chgData name="James Clegg" userId="c6df1435-7a36-4b38-be4d-16e68e91152f" providerId="ADAL" clId="{C4EA99A5-8188-4BD6-8CC7-7B1B438203F3}" dt="2020-11-24T08:52:34.081" v="50" actId="478"/>
          <ac:spMkLst>
            <pc:docMk/>
            <pc:sldMk cId="3195527484" sldId="304"/>
            <ac:spMk id="5" creationId="{00000000-0000-0000-0000-000000000000}"/>
          </ac:spMkLst>
        </pc:spChg>
        <pc:spChg chg="del">
          <ac:chgData name="James Clegg" userId="c6df1435-7a36-4b38-be4d-16e68e91152f" providerId="ADAL" clId="{C4EA99A5-8188-4BD6-8CC7-7B1B438203F3}" dt="2020-11-24T08:51:07.336" v="28" actId="478"/>
          <ac:spMkLst>
            <pc:docMk/>
            <pc:sldMk cId="3195527484" sldId="304"/>
            <ac:spMk id="6" creationId="{00000000-0000-0000-0000-000000000000}"/>
          </ac:spMkLst>
        </pc:spChg>
      </pc:sldChg>
      <pc:sldChg chg="delSp">
        <pc:chgData name="James Clegg" userId="c6df1435-7a36-4b38-be4d-16e68e91152f" providerId="ADAL" clId="{C4EA99A5-8188-4BD6-8CC7-7B1B438203F3}" dt="2020-11-24T08:51:05.059" v="27" actId="478"/>
        <pc:sldMkLst>
          <pc:docMk/>
          <pc:sldMk cId="1793065095" sldId="306"/>
        </pc:sldMkLst>
        <pc:spChg chg="del">
          <ac:chgData name="James Clegg" userId="c6df1435-7a36-4b38-be4d-16e68e91152f" providerId="ADAL" clId="{C4EA99A5-8188-4BD6-8CC7-7B1B438203F3}" dt="2020-11-24T08:51:05.059" v="27" actId="478"/>
          <ac:spMkLst>
            <pc:docMk/>
            <pc:sldMk cId="1793065095" sldId="306"/>
            <ac:spMk id="3" creationId="{00000000-0000-0000-0000-000000000000}"/>
          </ac:spMkLst>
        </pc:spChg>
      </pc:sldChg>
      <pc:sldChg chg="delSp modSp">
        <pc:chgData name="James Clegg" userId="c6df1435-7a36-4b38-be4d-16e68e91152f" providerId="ADAL" clId="{C4EA99A5-8188-4BD6-8CC7-7B1B438203F3}" dt="2020-11-24T09:08:53.082" v="124" actId="554"/>
        <pc:sldMkLst>
          <pc:docMk/>
          <pc:sldMk cId="3482969237" sldId="307"/>
        </pc:sldMkLst>
        <pc:spChg chg="del">
          <ac:chgData name="James Clegg" userId="c6df1435-7a36-4b38-be4d-16e68e91152f" providerId="ADAL" clId="{C4EA99A5-8188-4BD6-8CC7-7B1B438203F3}" dt="2020-11-24T08:52:11.370" v="44" actId="478"/>
          <ac:spMkLst>
            <pc:docMk/>
            <pc:sldMk cId="3482969237" sldId="307"/>
            <ac:spMk id="5" creationId="{00000000-0000-0000-0000-000000000000}"/>
          </ac:spMkLst>
        </pc:spChg>
        <pc:spChg chg="mod">
          <ac:chgData name="James Clegg" userId="c6df1435-7a36-4b38-be4d-16e68e91152f" providerId="ADAL" clId="{C4EA99A5-8188-4BD6-8CC7-7B1B438203F3}" dt="2020-11-24T08:51:22.510" v="31" actId="14100"/>
          <ac:spMkLst>
            <pc:docMk/>
            <pc:sldMk cId="3482969237" sldId="307"/>
            <ac:spMk id="21" creationId="{2733F7A2-12B9-584C-95AF-F625C822A2E9}"/>
          </ac:spMkLst>
        </pc:spChg>
        <pc:spChg chg="mod">
          <ac:chgData name="James Clegg" userId="c6df1435-7a36-4b38-be4d-16e68e91152f" providerId="ADAL" clId="{C4EA99A5-8188-4BD6-8CC7-7B1B438203F3}" dt="2020-11-24T08:51:37.914" v="33" actId="14100"/>
          <ac:spMkLst>
            <pc:docMk/>
            <pc:sldMk cId="3482969237" sldId="307"/>
            <ac:spMk id="22" creationId="{2733F7A2-12B9-584C-95AF-F625C822A2E9}"/>
          </ac:spMkLst>
        </pc:spChg>
        <pc:spChg chg="mod">
          <ac:chgData name="James Clegg" userId="c6df1435-7a36-4b38-be4d-16e68e91152f" providerId="ADAL" clId="{C4EA99A5-8188-4BD6-8CC7-7B1B438203F3}" dt="2020-11-24T08:51:44.298" v="35" actId="14100"/>
          <ac:spMkLst>
            <pc:docMk/>
            <pc:sldMk cId="3482969237" sldId="307"/>
            <ac:spMk id="23" creationId="{2733F7A2-12B9-584C-95AF-F625C822A2E9}"/>
          </ac:spMkLst>
        </pc:spChg>
        <pc:spChg chg="mod">
          <ac:chgData name="James Clegg" userId="c6df1435-7a36-4b38-be4d-16e68e91152f" providerId="ADAL" clId="{C4EA99A5-8188-4BD6-8CC7-7B1B438203F3}" dt="2020-11-24T08:51:53.875" v="39" actId="14100"/>
          <ac:spMkLst>
            <pc:docMk/>
            <pc:sldMk cId="3482969237" sldId="307"/>
            <ac:spMk id="24" creationId="{2733F7A2-12B9-584C-95AF-F625C822A2E9}"/>
          </ac:spMkLst>
        </pc:spChg>
        <pc:spChg chg="mod">
          <ac:chgData name="James Clegg" userId="c6df1435-7a36-4b38-be4d-16e68e91152f" providerId="ADAL" clId="{C4EA99A5-8188-4BD6-8CC7-7B1B438203F3}" dt="2020-11-24T08:52:02.074" v="41" actId="14100"/>
          <ac:spMkLst>
            <pc:docMk/>
            <pc:sldMk cId="3482969237" sldId="307"/>
            <ac:spMk id="25" creationId="{2733F7A2-12B9-584C-95AF-F625C822A2E9}"/>
          </ac:spMkLst>
        </pc:spChg>
        <pc:spChg chg="mod">
          <ac:chgData name="James Clegg" userId="c6df1435-7a36-4b38-be4d-16e68e91152f" providerId="ADAL" clId="{C4EA99A5-8188-4BD6-8CC7-7B1B438203F3}" dt="2020-11-24T08:52:08.506" v="43" actId="14100"/>
          <ac:spMkLst>
            <pc:docMk/>
            <pc:sldMk cId="3482969237" sldId="307"/>
            <ac:spMk id="26" creationId="{2733F7A2-12B9-584C-95AF-F625C822A2E9}"/>
          </ac:spMkLst>
        </pc:spChg>
        <pc:picChg chg="mod">
          <ac:chgData name="James Clegg" userId="c6df1435-7a36-4b38-be4d-16e68e91152f" providerId="ADAL" clId="{C4EA99A5-8188-4BD6-8CC7-7B1B438203F3}" dt="2020-11-24T09:08:42.375" v="122" actId="465"/>
          <ac:picMkLst>
            <pc:docMk/>
            <pc:sldMk cId="3482969237" sldId="307"/>
            <ac:picMk id="6" creationId="{00000000-0000-0000-0000-000000000000}"/>
          </ac:picMkLst>
        </pc:picChg>
        <pc:picChg chg="mod">
          <ac:chgData name="James Clegg" userId="c6df1435-7a36-4b38-be4d-16e68e91152f" providerId="ADAL" clId="{C4EA99A5-8188-4BD6-8CC7-7B1B438203F3}" dt="2020-11-24T09:08:53.082" v="124" actId="554"/>
          <ac:picMkLst>
            <pc:docMk/>
            <pc:sldMk cId="3482969237" sldId="307"/>
            <ac:picMk id="7" creationId="{00000000-0000-0000-0000-000000000000}"/>
          </ac:picMkLst>
        </pc:picChg>
        <pc:picChg chg="mod">
          <ac:chgData name="James Clegg" userId="c6df1435-7a36-4b38-be4d-16e68e91152f" providerId="ADAL" clId="{C4EA99A5-8188-4BD6-8CC7-7B1B438203F3}" dt="2020-11-24T09:08:47.777" v="123" actId="554"/>
          <ac:picMkLst>
            <pc:docMk/>
            <pc:sldMk cId="3482969237" sldId="307"/>
            <ac:picMk id="8" creationId="{00000000-0000-0000-0000-000000000000}"/>
          </ac:picMkLst>
        </pc:picChg>
        <pc:picChg chg="mod">
          <ac:chgData name="James Clegg" userId="c6df1435-7a36-4b38-be4d-16e68e91152f" providerId="ADAL" clId="{C4EA99A5-8188-4BD6-8CC7-7B1B438203F3}" dt="2020-11-24T09:08:35.911" v="119" actId="554"/>
          <ac:picMkLst>
            <pc:docMk/>
            <pc:sldMk cId="3482969237" sldId="307"/>
            <ac:picMk id="9" creationId="{00000000-0000-0000-0000-000000000000}"/>
          </ac:picMkLst>
        </pc:picChg>
        <pc:picChg chg="mod">
          <ac:chgData name="James Clegg" userId="c6df1435-7a36-4b38-be4d-16e68e91152f" providerId="ADAL" clId="{C4EA99A5-8188-4BD6-8CC7-7B1B438203F3}" dt="2020-11-24T09:08:53.082" v="124" actId="554"/>
          <ac:picMkLst>
            <pc:docMk/>
            <pc:sldMk cId="3482969237" sldId="307"/>
            <ac:picMk id="10" creationId="{00000000-0000-0000-0000-000000000000}"/>
          </ac:picMkLst>
        </pc:picChg>
        <pc:picChg chg="mod">
          <ac:chgData name="James Clegg" userId="c6df1435-7a36-4b38-be4d-16e68e91152f" providerId="ADAL" clId="{C4EA99A5-8188-4BD6-8CC7-7B1B438203F3}" dt="2020-11-24T09:08:47.777" v="123" actId="554"/>
          <ac:picMkLst>
            <pc:docMk/>
            <pc:sldMk cId="3482969237" sldId="307"/>
            <ac:picMk id="11" creationId="{00000000-0000-0000-0000-000000000000}"/>
          </ac:picMkLst>
        </pc:picChg>
        <pc:picChg chg="mod">
          <ac:chgData name="James Clegg" userId="c6df1435-7a36-4b38-be4d-16e68e91152f" providerId="ADAL" clId="{C4EA99A5-8188-4BD6-8CC7-7B1B438203F3}" dt="2020-11-24T09:08:35.911" v="119" actId="554"/>
          <ac:picMkLst>
            <pc:docMk/>
            <pc:sldMk cId="3482969237" sldId="307"/>
            <ac:picMk id="12" creationId="{00000000-0000-0000-0000-000000000000}"/>
          </ac:picMkLst>
        </pc:picChg>
        <pc:picChg chg="mod">
          <ac:chgData name="James Clegg" userId="c6df1435-7a36-4b38-be4d-16e68e91152f" providerId="ADAL" clId="{C4EA99A5-8188-4BD6-8CC7-7B1B438203F3}" dt="2020-11-24T09:08:53.082" v="124" actId="554"/>
          <ac:picMkLst>
            <pc:docMk/>
            <pc:sldMk cId="3482969237" sldId="307"/>
            <ac:picMk id="14" creationId="{00000000-0000-0000-0000-000000000000}"/>
          </ac:picMkLst>
        </pc:picChg>
        <pc:picChg chg="mod">
          <ac:chgData name="James Clegg" userId="c6df1435-7a36-4b38-be4d-16e68e91152f" providerId="ADAL" clId="{C4EA99A5-8188-4BD6-8CC7-7B1B438203F3}" dt="2020-11-24T09:08:47.777" v="123" actId="554"/>
          <ac:picMkLst>
            <pc:docMk/>
            <pc:sldMk cId="3482969237" sldId="307"/>
            <ac:picMk id="15" creationId="{00000000-0000-0000-0000-000000000000}"/>
          </ac:picMkLst>
        </pc:picChg>
      </pc:sldChg>
      <pc:sldChg chg="delSp modSp">
        <pc:chgData name="James Clegg" userId="c6df1435-7a36-4b38-be4d-16e68e91152f" providerId="ADAL" clId="{C4EA99A5-8188-4BD6-8CC7-7B1B438203F3}" dt="2020-11-24T09:01:28.895" v="99" actId="208"/>
        <pc:sldMkLst>
          <pc:docMk/>
          <pc:sldMk cId="995791446" sldId="311"/>
        </pc:sldMkLst>
        <pc:spChg chg="del">
          <ac:chgData name="James Clegg" userId="c6df1435-7a36-4b38-be4d-16e68e91152f" providerId="ADAL" clId="{C4EA99A5-8188-4BD6-8CC7-7B1B438203F3}" dt="2020-11-24T08:50:05.945" v="15" actId="478"/>
          <ac:spMkLst>
            <pc:docMk/>
            <pc:sldMk cId="995791446" sldId="311"/>
            <ac:spMk id="3" creationId="{00000000-0000-0000-0000-000000000000}"/>
          </ac:spMkLst>
        </pc:spChg>
        <pc:spChg chg="mod">
          <ac:chgData name="James Clegg" userId="c6df1435-7a36-4b38-be4d-16e68e91152f" providerId="ADAL" clId="{C4EA99A5-8188-4BD6-8CC7-7B1B438203F3}" dt="2020-11-24T09:01:28.895" v="99" actId="208"/>
          <ac:spMkLst>
            <pc:docMk/>
            <pc:sldMk cId="995791446" sldId="311"/>
            <ac:spMk id="35" creationId="{00000000-0000-0000-0000-000000000000}"/>
          </ac:spMkLst>
        </pc:spChg>
        <pc:spChg chg="mod">
          <ac:chgData name="James Clegg" userId="c6df1435-7a36-4b38-be4d-16e68e91152f" providerId="ADAL" clId="{C4EA99A5-8188-4BD6-8CC7-7B1B438203F3}" dt="2020-11-24T09:01:28.895" v="99" actId="208"/>
          <ac:spMkLst>
            <pc:docMk/>
            <pc:sldMk cId="995791446" sldId="311"/>
            <ac:spMk id="36" creationId="{00000000-0000-0000-0000-000000000000}"/>
          </ac:spMkLst>
        </pc:spChg>
        <pc:spChg chg="mod">
          <ac:chgData name="James Clegg" userId="c6df1435-7a36-4b38-be4d-16e68e91152f" providerId="ADAL" clId="{C4EA99A5-8188-4BD6-8CC7-7B1B438203F3}" dt="2020-11-24T09:01:12.595" v="93" actId="207"/>
          <ac:spMkLst>
            <pc:docMk/>
            <pc:sldMk cId="995791446" sldId="311"/>
            <ac:spMk id="37" creationId="{00000000-0000-0000-0000-000000000000}"/>
          </ac:spMkLst>
        </pc:spChg>
        <pc:spChg chg="mod">
          <ac:chgData name="James Clegg" userId="c6df1435-7a36-4b38-be4d-16e68e91152f" providerId="ADAL" clId="{C4EA99A5-8188-4BD6-8CC7-7B1B438203F3}" dt="2020-11-24T09:01:18.084" v="97" actId="1036"/>
          <ac:spMkLst>
            <pc:docMk/>
            <pc:sldMk cId="995791446" sldId="311"/>
            <ac:spMk id="38" creationId="{00000000-0000-0000-0000-000000000000}"/>
          </ac:spMkLst>
        </pc:spChg>
        <pc:spChg chg="mod">
          <ac:chgData name="James Clegg" userId="c6df1435-7a36-4b38-be4d-16e68e91152f" providerId="ADAL" clId="{C4EA99A5-8188-4BD6-8CC7-7B1B438203F3}" dt="2020-11-24T09:01:12.595" v="93" actId="207"/>
          <ac:spMkLst>
            <pc:docMk/>
            <pc:sldMk cId="995791446" sldId="311"/>
            <ac:spMk id="39" creationId="{00000000-0000-0000-0000-000000000000}"/>
          </ac:spMkLst>
        </pc:spChg>
        <pc:spChg chg="mod">
          <ac:chgData name="James Clegg" userId="c6df1435-7a36-4b38-be4d-16e68e91152f" providerId="ADAL" clId="{C4EA99A5-8188-4BD6-8CC7-7B1B438203F3}" dt="2020-11-24T09:01:18.084" v="97" actId="1036"/>
          <ac:spMkLst>
            <pc:docMk/>
            <pc:sldMk cId="995791446" sldId="311"/>
            <ac:spMk id="40" creationId="{00000000-0000-0000-0000-000000000000}"/>
          </ac:spMkLst>
        </pc:spChg>
        <pc:picChg chg="mod">
          <ac:chgData name="James Clegg" userId="c6df1435-7a36-4b38-be4d-16e68e91152f" providerId="ADAL" clId="{C4EA99A5-8188-4BD6-8CC7-7B1B438203F3}" dt="2020-11-24T09:00:50.135" v="89" actId="408"/>
          <ac:picMkLst>
            <pc:docMk/>
            <pc:sldMk cId="995791446" sldId="311"/>
            <ac:picMk id="5" creationId="{00000000-0000-0000-0000-000000000000}"/>
          </ac:picMkLst>
        </pc:picChg>
        <pc:picChg chg="mod">
          <ac:chgData name="James Clegg" userId="c6df1435-7a36-4b38-be4d-16e68e91152f" providerId="ADAL" clId="{C4EA99A5-8188-4BD6-8CC7-7B1B438203F3}" dt="2020-11-24T09:00:44.763" v="88" actId="552"/>
          <ac:picMkLst>
            <pc:docMk/>
            <pc:sldMk cId="995791446" sldId="311"/>
            <ac:picMk id="9" creationId="{00000000-0000-0000-0000-000000000000}"/>
          </ac:picMkLst>
        </pc:picChg>
        <pc:picChg chg="mod">
          <ac:chgData name="James Clegg" userId="c6df1435-7a36-4b38-be4d-16e68e91152f" providerId="ADAL" clId="{C4EA99A5-8188-4BD6-8CC7-7B1B438203F3}" dt="2020-11-24T09:00:40.338" v="87" actId="553"/>
          <ac:picMkLst>
            <pc:docMk/>
            <pc:sldMk cId="995791446" sldId="311"/>
            <ac:picMk id="21" creationId="{00000000-0000-0000-0000-000000000000}"/>
          </ac:picMkLst>
        </pc:picChg>
        <pc:picChg chg="mod">
          <ac:chgData name="James Clegg" userId="c6df1435-7a36-4b38-be4d-16e68e91152f" providerId="ADAL" clId="{C4EA99A5-8188-4BD6-8CC7-7B1B438203F3}" dt="2020-11-24T09:00:50.135" v="89" actId="408"/>
          <ac:picMkLst>
            <pc:docMk/>
            <pc:sldMk cId="995791446" sldId="311"/>
            <ac:picMk id="22" creationId="{00000000-0000-0000-0000-000000000000}"/>
          </ac:picMkLst>
        </pc:picChg>
        <pc:picChg chg="mod">
          <ac:chgData name="James Clegg" userId="c6df1435-7a36-4b38-be4d-16e68e91152f" providerId="ADAL" clId="{C4EA99A5-8188-4BD6-8CC7-7B1B438203F3}" dt="2020-11-24T09:00:50.135" v="89" actId="408"/>
          <ac:picMkLst>
            <pc:docMk/>
            <pc:sldMk cId="995791446" sldId="311"/>
            <ac:picMk id="23" creationId="{00000000-0000-0000-0000-000000000000}"/>
          </ac:picMkLst>
        </pc:picChg>
        <pc:picChg chg="mod">
          <ac:chgData name="James Clegg" userId="c6df1435-7a36-4b38-be4d-16e68e91152f" providerId="ADAL" clId="{C4EA99A5-8188-4BD6-8CC7-7B1B438203F3}" dt="2020-11-24T09:00:50.135" v="89" actId="408"/>
          <ac:picMkLst>
            <pc:docMk/>
            <pc:sldMk cId="995791446" sldId="311"/>
            <ac:picMk id="24" creationId="{00000000-0000-0000-0000-000000000000}"/>
          </ac:picMkLst>
        </pc:picChg>
        <pc:picChg chg="mod">
          <ac:chgData name="James Clegg" userId="c6df1435-7a36-4b38-be4d-16e68e91152f" providerId="ADAL" clId="{C4EA99A5-8188-4BD6-8CC7-7B1B438203F3}" dt="2020-11-24T09:00:50.135" v="89" actId="408"/>
          <ac:picMkLst>
            <pc:docMk/>
            <pc:sldMk cId="995791446" sldId="311"/>
            <ac:picMk id="25" creationId="{00000000-0000-0000-0000-000000000000}"/>
          </ac:picMkLst>
        </pc:picChg>
        <pc:picChg chg="mod">
          <ac:chgData name="James Clegg" userId="c6df1435-7a36-4b38-be4d-16e68e91152f" providerId="ADAL" clId="{C4EA99A5-8188-4BD6-8CC7-7B1B438203F3}" dt="2020-11-24T09:00:50.135" v="89" actId="408"/>
          <ac:picMkLst>
            <pc:docMk/>
            <pc:sldMk cId="995791446" sldId="311"/>
            <ac:picMk id="26" creationId="{00000000-0000-0000-0000-000000000000}"/>
          </ac:picMkLst>
        </pc:picChg>
        <pc:picChg chg="mod">
          <ac:chgData name="James Clegg" userId="c6df1435-7a36-4b38-be4d-16e68e91152f" providerId="ADAL" clId="{C4EA99A5-8188-4BD6-8CC7-7B1B438203F3}" dt="2020-11-24T09:00:50.135" v="89" actId="408"/>
          <ac:picMkLst>
            <pc:docMk/>
            <pc:sldMk cId="995791446" sldId="311"/>
            <ac:picMk id="27" creationId="{00000000-0000-0000-0000-000000000000}"/>
          </ac:picMkLst>
        </pc:picChg>
        <pc:picChg chg="mod">
          <ac:chgData name="James Clegg" userId="c6df1435-7a36-4b38-be4d-16e68e91152f" providerId="ADAL" clId="{C4EA99A5-8188-4BD6-8CC7-7B1B438203F3}" dt="2020-11-24T09:00:50.135" v="89" actId="408"/>
          <ac:picMkLst>
            <pc:docMk/>
            <pc:sldMk cId="995791446" sldId="311"/>
            <ac:picMk id="28" creationId="{00000000-0000-0000-0000-000000000000}"/>
          </ac:picMkLst>
        </pc:picChg>
        <pc:picChg chg="mod">
          <ac:chgData name="James Clegg" userId="c6df1435-7a36-4b38-be4d-16e68e91152f" providerId="ADAL" clId="{C4EA99A5-8188-4BD6-8CC7-7B1B438203F3}" dt="2020-11-24T09:00:50.135" v="89" actId="408"/>
          <ac:picMkLst>
            <pc:docMk/>
            <pc:sldMk cId="995791446" sldId="311"/>
            <ac:picMk id="29" creationId="{00000000-0000-0000-0000-000000000000}"/>
          </ac:picMkLst>
        </pc:picChg>
        <pc:picChg chg="mod">
          <ac:chgData name="James Clegg" userId="c6df1435-7a36-4b38-be4d-16e68e91152f" providerId="ADAL" clId="{C4EA99A5-8188-4BD6-8CC7-7B1B438203F3}" dt="2020-11-24T09:00:50.135" v="89" actId="408"/>
          <ac:picMkLst>
            <pc:docMk/>
            <pc:sldMk cId="995791446" sldId="311"/>
            <ac:picMk id="30" creationId="{00000000-0000-0000-0000-000000000000}"/>
          </ac:picMkLst>
        </pc:picChg>
        <pc:picChg chg="mod">
          <ac:chgData name="James Clegg" userId="c6df1435-7a36-4b38-be4d-16e68e91152f" providerId="ADAL" clId="{C4EA99A5-8188-4BD6-8CC7-7B1B438203F3}" dt="2020-11-24T09:00:50.135" v="89" actId="408"/>
          <ac:picMkLst>
            <pc:docMk/>
            <pc:sldMk cId="995791446" sldId="311"/>
            <ac:picMk id="31" creationId="{00000000-0000-0000-0000-000000000000}"/>
          </ac:picMkLst>
        </pc:picChg>
      </pc:sldChg>
      <pc:sldChg chg="addSp delSp modSp">
        <pc:chgData name="James Clegg" userId="c6df1435-7a36-4b38-be4d-16e68e91152f" providerId="ADAL" clId="{C4EA99A5-8188-4BD6-8CC7-7B1B438203F3}" dt="2020-11-24T08:55:57.978" v="86" actId="1038"/>
        <pc:sldMkLst>
          <pc:docMk/>
          <pc:sldMk cId="1715145086" sldId="312"/>
        </pc:sldMkLst>
        <pc:spChg chg="del mod">
          <ac:chgData name="James Clegg" userId="c6df1435-7a36-4b38-be4d-16e68e91152f" providerId="ADAL" clId="{C4EA99A5-8188-4BD6-8CC7-7B1B438203F3}" dt="2020-11-24T08:55:28.235" v="72" actId="478"/>
          <ac:spMkLst>
            <pc:docMk/>
            <pc:sldMk cId="1715145086" sldId="312"/>
            <ac:spMk id="2" creationId="{00000000-0000-0000-0000-000000000000}"/>
          </ac:spMkLst>
        </pc:spChg>
        <pc:spChg chg="del">
          <ac:chgData name="James Clegg" userId="c6df1435-7a36-4b38-be4d-16e68e91152f" providerId="ADAL" clId="{C4EA99A5-8188-4BD6-8CC7-7B1B438203F3}" dt="2020-11-24T08:49:30.575" v="11" actId="478"/>
          <ac:spMkLst>
            <pc:docMk/>
            <pc:sldMk cId="1715145086" sldId="312"/>
            <ac:spMk id="4" creationId="{00000000-0000-0000-0000-000000000000}"/>
          </ac:spMkLst>
        </pc:spChg>
        <pc:spChg chg="mod">
          <ac:chgData name="James Clegg" userId="c6df1435-7a36-4b38-be4d-16e68e91152f" providerId="ADAL" clId="{C4EA99A5-8188-4BD6-8CC7-7B1B438203F3}" dt="2020-11-24T08:55:46.213" v="77" actId="1076"/>
          <ac:spMkLst>
            <pc:docMk/>
            <pc:sldMk cId="1715145086" sldId="312"/>
            <ac:spMk id="6" creationId="{00000000-0000-0000-0000-000000000000}"/>
          </ac:spMkLst>
        </pc:spChg>
        <pc:spChg chg="mod">
          <ac:chgData name="James Clegg" userId="c6df1435-7a36-4b38-be4d-16e68e91152f" providerId="ADAL" clId="{C4EA99A5-8188-4BD6-8CC7-7B1B438203F3}" dt="2020-11-24T08:54:57.889" v="60" actId="1036"/>
          <ac:spMkLst>
            <pc:docMk/>
            <pc:sldMk cId="1715145086" sldId="312"/>
            <ac:spMk id="10" creationId="{00000000-0000-0000-0000-000000000000}"/>
          </ac:spMkLst>
        </pc:spChg>
        <pc:spChg chg="mod">
          <ac:chgData name="James Clegg" userId="c6df1435-7a36-4b38-be4d-16e68e91152f" providerId="ADAL" clId="{C4EA99A5-8188-4BD6-8CC7-7B1B438203F3}" dt="2020-11-24T08:55:57.978" v="86" actId="1038"/>
          <ac:spMkLst>
            <pc:docMk/>
            <pc:sldMk cId="1715145086" sldId="312"/>
            <ac:spMk id="12" creationId="{00000000-0000-0000-0000-000000000000}"/>
          </ac:spMkLst>
        </pc:spChg>
        <pc:spChg chg="add ord">
          <ac:chgData name="James Clegg" userId="c6df1435-7a36-4b38-be4d-16e68e91152f" providerId="ADAL" clId="{C4EA99A5-8188-4BD6-8CC7-7B1B438203F3}" dt="2020-11-24T08:55:37.825" v="74" actId="167"/>
          <ac:spMkLst>
            <pc:docMk/>
            <pc:sldMk cId="1715145086" sldId="312"/>
            <ac:spMk id="13" creationId="{CDF1A6F0-561D-44EE-9E65-E3ABB78DD32A}"/>
          </ac:spMkLst>
        </pc:spChg>
      </pc:sldChg>
      <pc:sldChg chg="delSp modSp">
        <pc:chgData name="James Clegg" userId="c6df1435-7a36-4b38-be4d-16e68e91152f" providerId="ADAL" clId="{C4EA99A5-8188-4BD6-8CC7-7B1B438203F3}" dt="2020-11-24T09:02:52.489" v="114" actId="207"/>
        <pc:sldMkLst>
          <pc:docMk/>
          <pc:sldMk cId="73176151" sldId="313"/>
        </pc:sldMkLst>
        <pc:spChg chg="del">
          <ac:chgData name="James Clegg" userId="c6df1435-7a36-4b38-be4d-16e68e91152f" providerId="ADAL" clId="{C4EA99A5-8188-4BD6-8CC7-7B1B438203F3}" dt="2020-11-24T08:49:49.212" v="13" actId="478"/>
          <ac:spMkLst>
            <pc:docMk/>
            <pc:sldMk cId="73176151" sldId="313"/>
            <ac:spMk id="3" creationId="{00000000-0000-0000-0000-000000000000}"/>
          </ac:spMkLst>
        </pc:spChg>
        <pc:spChg chg="mod">
          <ac:chgData name="James Clegg" userId="c6df1435-7a36-4b38-be4d-16e68e91152f" providerId="ADAL" clId="{C4EA99A5-8188-4BD6-8CC7-7B1B438203F3}" dt="2020-11-24T09:02:52.489" v="114" actId="207"/>
          <ac:spMkLst>
            <pc:docMk/>
            <pc:sldMk cId="73176151" sldId="313"/>
            <ac:spMk id="15" creationId="{00000000-0000-0000-0000-000000000000}"/>
          </ac:spMkLst>
        </pc:spChg>
        <pc:spChg chg="mod">
          <ac:chgData name="James Clegg" userId="c6df1435-7a36-4b38-be4d-16e68e91152f" providerId="ADAL" clId="{C4EA99A5-8188-4BD6-8CC7-7B1B438203F3}" dt="2020-11-24T09:02:48.070" v="113" actId="208"/>
          <ac:spMkLst>
            <pc:docMk/>
            <pc:sldMk cId="73176151" sldId="313"/>
            <ac:spMk id="16" creationId="{00000000-0000-0000-0000-000000000000}"/>
          </ac:spMkLst>
        </pc:spChg>
        <pc:spChg chg="mod">
          <ac:chgData name="James Clegg" userId="c6df1435-7a36-4b38-be4d-16e68e91152f" providerId="ADAL" clId="{C4EA99A5-8188-4BD6-8CC7-7B1B438203F3}" dt="2020-11-24T09:02:52.489" v="114" actId="207"/>
          <ac:spMkLst>
            <pc:docMk/>
            <pc:sldMk cId="73176151" sldId="313"/>
            <ac:spMk id="17" creationId="{00000000-0000-0000-0000-000000000000}"/>
          </ac:spMkLst>
        </pc:spChg>
        <pc:spChg chg="mod">
          <ac:chgData name="James Clegg" userId="c6df1435-7a36-4b38-be4d-16e68e91152f" providerId="ADAL" clId="{C4EA99A5-8188-4BD6-8CC7-7B1B438203F3}" dt="2020-11-24T09:02:48.070" v="113" actId="208"/>
          <ac:spMkLst>
            <pc:docMk/>
            <pc:sldMk cId="73176151" sldId="313"/>
            <ac:spMk id="18" creationId="{00000000-0000-0000-0000-000000000000}"/>
          </ac:spMkLst>
        </pc:spChg>
      </pc:sldChg>
      <pc:sldChg chg="delSp modSp">
        <pc:chgData name="James Clegg" userId="c6df1435-7a36-4b38-be4d-16e68e91152f" providerId="ADAL" clId="{C4EA99A5-8188-4BD6-8CC7-7B1B438203F3}" dt="2020-11-24T09:02:40.797" v="112" actId="208"/>
        <pc:sldMkLst>
          <pc:docMk/>
          <pc:sldMk cId="2877099728" sldId="314"/>
        </pc:sldMkLst>
        <pc:spChg chg="del">
          <ac:chgData name="James Clegg" userId="c6df1435-7a36-4b38-be4d-16e68e91152f" providerId="ADAL" clId="{C4EA99A5-8188-4BD6-8CC7-7B1B438203F3}" dt="2020-11-24T08:49:51.932" v="14" actId="478"/>
          <ac:spMkLst>
            <pc:docMk/>
            <pc:sldMk cId="2877099728" sldId="314"/>
            <ac:spMk id="3" creationId="{00000000-0000-0000-0000-000000000000}"/>
          </ac:spMkLst>
        </pc:spChg>
        <pc:spChg chg="mod">
          <ac:chgData name="James Clegg" userId="c6df1435-7a36-4b38-be4d-16e68e91152f" providerId="ADAL" clId="{C4EA99A5-8188-4BD6-8CC7-7B1B438203F3}" dt="2020-11-24T09:02:32.033" v="111" actId="207"/>
          <ac:spMkLst>
            <pc:docMk/>
            <pc:sldMk cId="2877099728" sldId="314"/>
            <ac:spMk id="15" creationId="{00000000-0000-0000-0000-000000000000}"/>
          </ac:spMkLst>
        </pc:spChg>
        <pc:spChg chg="mod">
          <ac:chgData name="James Clegg" userId="c6df1435-7a36-4b38-be4d-16e68e91152f" providerId="ADAL" clId="{C4EA99A5-8188-4BD6-8CC7-7B1B438203F3}" dt="2020-11-24T09:02:40.797" v="112" actId="208"/>
          <ac:spMkLst>
            <pc:docMk/>
            <pc:sldMk cId="2877099728" sldId="314"/>
            <ac:spMk id="16" creationId="{00000000-0000-0000-0000-000000000000}"/>
          </ac:spMkLst>
        </pc:spChg>
        <pc:spChg chg="mod">
          <ac:chgData name="James Clegg" userId="c6df1435-7a36-4b38-be4d-16e68e91152f" providerId="ADAL" clId="{C4EA99A5-8188-4BD6-8CC7-7B1B438203F3}" dt="2020-11-24T09:02:32.033" v="111" actId="207"/>
          <ac:spMkLst>
            <pc:docMk/>
            <pc:sldMk cId="2877099728" sldId="314"/>
            <ac:spMk id="17" creationId="{00000000-0000-0000-0000-000000000000}"/>
          </ac:spMkLst>
        </pc:spChg>
        <pc:spChg chg="mod">
          <ac:chgData name="James Clegg" userId="c6df1435-7a36-4b38-be4d-16e68e91152f" providerId="ADAL" clId="{C4EA99A5-8188-4BD6-8CC7-7B1B438203F3}" dt="2020-11-24T09:02:40.797" v="112" actId="208"/>
          <ac:spMkLst>
            <pc:docMk/>
            <pc:sldMk cId="2877099728" sldId="314"/>
            <ac:spMk id="18" creationId="{00000000-0000-0000-0000-000000000000}"/>
          </ac:spMkLst>
        </pc:spChg>
      </pc:sldChg>
      <pc:sldChg chg="delSp modSp">
        <pc:chgData name="James Clegg" userId="c6df1435-7a36-4b38-be4d-16e68e91152f" providerId="ADAL" clId="{C4EA99A5-8188-4BD6-8CC7-7B1B438203F3}" dt="2020-11-24T09:02:25.297" v="110" actId="552"/>
        <pc:sldMkLst>
          <pc:docMk/>
          <pc:sldMk cId="3347527596" sldId="315"/>
        </pc:sldMkLst>
        <pc:spChg chg="del">
          <ac:chgData name="James Clegg" userId="c6df1435-7a36-4b38-be4d-16e68e91152f" providerId="ADAL" clId="{C4EA99A5-8188-4BD6-8CC7-7B1B438203F3}" dt="2020-11-24T08:50:55.374" v="23" actId="478"/>
          <ac:spMkLst>
            <pc:docMk/>
            <pc:sldMk cId="3347527596" sldId="315"/>
            <ac:spMk id="3" creationId="{00000000-0000-0000-0000-000000000000}"/>
          </ac:spMkLst>
        </pc:spChg>
        <pc:spChg chg="mod">
          <ac:chgData name="James Clegg" userId="c6df1435-7a36-4b38-be4d-16e68e91152f" providerId="ADAL" clId="{C4EA99A5-8188-4BD6-8CC7-7B1B438203F3}" dt="2020-11-24T08:50:51.958" v="22" actId="14100"/>
          <ac:spMkLst>
            <pc:docMk/>
            <pc:sldMk cId="3347527596" sldId="315"/>
            <ac:spMk id="33" creationId="{00000000-0000-0000-0000-000000000000}"/>
          </ac:spMkLst>
        </pc:spChg>
        <pc:spChg chg="mod">
          <ac:chgData name="James Clegg" userId="c6df1435-7a36-4b38-be4d-16e68e91152f" providerId="ADAL" clId="{C4EA99A5-8188-4BD6-8CC7-7B1B438203F3}" dt="2020-11-24T08:50:19.381" v="17" actId="1076"/>
          <ac:spMkLst>
            <pc:docMk/>
            <pc:sldMk cId="3347527596" sldId="315"/>
            <ac:spMk id="34" creationId="{00000000-0000-0000-0000-000000000000}"/>
          </ac:spMkLst>
        </pc:spChg>
        <pc:spChg chg="mod">
          <ac:chgData name="James Clegg" userId="c6df1435-7a36-4b38-be4d-16e68e91152f" providerId="ADAL" clId="{C4EA99A5-8188-4BD6-8CC7-7B1B438203F3}" dt="2020-11-24T09:02:05.067" v="107" actId="14100"/>
          <ac:spMkLst>
            <pc:docMk/>
            <pc:sldMk cId="3347527596" sldId="315"/>
            <ac:spMk id="36" creationId="{00000000-0000-0000-0000-000000000000}"/>
          </ac:spMkLst>
        </pc:spChg>
        <pc:spChg chg="mod">
          <ac:chgData name="James Clegg" userId="c6df1435-7a36-4b38-be4d-16e68e91152f" providerId="ADAL" clId="{C4EA99A5-8188-4BD6-8CC7-7B1B438203F3}" dt="2020-11-24T09:01:44.118" v="102" actId="207"/>
          <ac:spMkLst>
            <pc:docMk/>
            <pc:sldMk cId="3347527596" sldId="315"/>
            <ac:spMk id="37" creationId="{00000000-0000-0000-0000-000000000000}"/>
          </ac:spMkLst>
        </pc:spChg>
        <pc:spChg chg="mod">
          <ac:chgData name="James Clegg" userId="c6df1435-7a36-4b38-be4d-16e68e91152f" providerId="ADAL" clId="{C4EA99A5-8188-4BD6-8CC7-7B1B438203F3}" dt="2020-11-24T09:01:44.118" v="102" actId="207"/>
          <ac:spMkLst>
            <pc:docMk/>
            <pc:sldMk cId="3347527596" sldId="315"/>
            <ac:spMk id="38" creationId="{00000000-0000-0000-0000-000000000000}"/>
          </ac:spMkLst>
        </pc:spChg>
        <pc:spChg chg="mod">
          <ac:chgData name="James Clegg" userId="c6df1435-7a36-4b38-be4d-16e68e91152f" providerId="ADAL" clId="{C4EA99A5-8188-4BD6-8CC7-7B1B438203F3}" dt="2020-11-24T09:01:48.256" v="103" actId="14100"/>
          <ac:spMkLst>
            <pc:docMk/>
            <pc:sldMk cId="3347527596" sldId="315"/>
            <ac:spMk id="39" creationId="{00000000-0000-0000-0000-000000000000}"/>
          </ac:spMkLst>
        </pc:spChg>
        <pc:picChg chg="mod">
          <ac:chgData name="James Clegg" userId="c6df1435-7a36-4b38-be4d-16e68e91152f" providerId="ADAL" clId="{C4EA99A5-8188-4BD6-8CC7-7B1B438203F3}" dt="2020-11-24T09:02:13.770" v="108" actId="408"/>
          <ac:picMkLst>
            <pc:docMk/>
            <pc:sldMk cId="3347527596" sldId="315"/>
            <ac:picMk id="5" creationId="{00000000-0000-0000-0000-000000000000}"/>
          </ac:picMkLst>
        </pc:picChg>
        <pc:picChg chg="mod">
          <ac:chgData name="James Clegg" userId="c6df1435-7a36-4b38-be4d-16e68e91152f" providerId="ADAL" clId="{C4EA99A5-8188-4BD6-8CC7-7B1B438203F3}" dt="2020-11-24T09:02:20.580" v="109" actId="408"/>
          <ac:picMkLst>
            <pc:docMk/>
            <pc:sldMk cId="3347527596" sldId="315"/>
            <ac:picMk id="9" creationId="{00000000-0000-0000-0000-000000000000}"/>
          </ac:picMkLst>
        </pc:picChg>
        <pc:picChg chg="mod">
          <ac:chgData name="James Clegg" userId="c6df1435-7a36-4b38-be4d-16e68e91152f" providerId="ADAL" clId="{C4EA99A5-8188-4BD6-8CC7-7B1B438203F3}" dt="2020-11-24T09:02:20.580" v="109" actId="408"/>
          <ac:picMkLst>
            <pc:docMk/>
            <pc:sldMk cId="3347527596" sldId="315"/>
            <ac:picMk id="11" creationId="{00000000-0000-0000-0000-000000000000}"/>
          </ac:picMkLst>
        </pc:picChg>
        <pc:picChg chg="mod">
          <ac:chgData name="James Clegg" userId="c6df1435-7a36-4b38-be4d-16e68e91152f" providerId="ADAL" clId="{C4EA99A5-8188-4BD6-8CC7-7B1B438203F3}" dt="2020-11-24T09:02:20.580" v="109" actId="408"/>
          <ac:picMkLst>
            <pc:docMk/>
            <pc:sldMk cId="3347527596" sldId="315"/>
            <ac:picMk id="12" creationId="{00000000-0000-0000-0000-000000000000}"/>
          </ac:picMkLst>
        </pc:picChg>
        <pc:picChg chg="mod">
          <ac:chgData name="James Clegg" userId="c6df1435-7a36-4b38-be4d-16e68e91152f" providerId="ADAL" clId="{C4EA99A5-8188-4BD6-8CC7-7B1B438203F3}" dt="2020-11-24T09:02:20.580" v="109" actId="408"/>
          <ac:picMkLst>
            <pc:docMk/>
            <pc:sldMk cId="3347527596" sldId="315"/>
            <ac:picMk id="13" creationId="{00000000-0000-0000-0000-000000000000}"/>
          </ac:picMkLst>
        </pc:picChg>
        <pc:picChg chg="mod">
          <ac:chgData name="James Clegg" userId="c6df1435-7a36-4b38-be4d-16e68e91152f" providerId="ADAL" clId="{C4EA99A5-8188-4BD6-8CC7-7B1B438203F3}" dt="2020-11-24T09:02:20.580" v="109" actId="408"/>
          <ac:picMkLst>
            <pc:docMk/>
            <pc:sldMk cId="3347527596" sldId="315"/>
            <ac:picMk id="14" creationId="{00000000-0000-0000-0000-000000000000}"/>
          </ac:picMkLst>
        </pc:picChg>
        <pc:picChg chg="mod">
          <ac:chgData name="James Clegg" userId="c6df1435-7a36-4b38-be4d-16e68e91152f" providerId="ADAL" clId="{C4EA99A5-8188-4BD6-8CC7-7B1B438203F3}" dt="2020-11-24T09:02:20.580" v="109" actId="408"/>
          <ac:picMkLst>
            <pc:docMk/>
            <pc:sldMk cId="3347527596" sldId="315"/>
            <ac:picMk id="15" creationId="{00000000-0000-0000-0000-000000000000}"/>
          </ac:picMkLst>
        </pc:picChg>
        <pc:picChg chg="mod">
          <ac:chgData name="James Clegg" userId="c6df1435-7a36-4b38-be4d-16e68e91152f" providerId="ADAL" clId="{C4EA99A5-8188-4BD6-8CC7-7B1B438203F3}" dt="2020-11-24T09:02:20.580" v="109" actId="408"/>
          <ac:picMkLst>
            <pc:docMk/>
            <pc:sldMk cId="3347527596" sldId="315"/>
            <ac:picMk id="16" creationId="{00000000-0000-0000-0000-000000000000}"/>
          </ac:picMkLst>
        </pc:picChg>
        <pc:picChg chg="mod">
          <ac:chgData name="James Clegg" userId="c6df1435-7a36-4b38-be4d-16e68e91152f" providerId="ADAL" clId="{C4EA99A5-8188-4BD6-8CC7-7B1B438203F3}" dt="2020-11-24T09:02:20.580" v="109" actId="408"/>
          <ac:picMkLst>
            <pc:docMk/>
            <pc:sldMk cId="3347527596" sldId="315"/>
            <ac:picMk id="17" creationId="{00000000-0000-0000-0000-000000000000}"/>
          </ac:picMkLst>
        </pc:picChg>
        <pc:picChg chg="mod">
          <ac:chgData name="James Clegg" userId="c6df1435-7a36-4b38-be4d-16e68e91152f" providerId="ADAL" clId="{C4EA99A5-8188-4BD6-8CC7-7B1B438203F3}" dt="2020-11-24T09:02:20.580" v="109" actId="408"/>
          <ac:picMkLst>
            <pc:docMk/>
            <pc:sldMk cId="3347527596" sldId="315"/>
            <ac:picMk id="18" creationId="{00000000-0000-0000-0000-000000000000}"/>
          </ac:picMkLst>
        </pc:picChg>
        <pc:picChg chg="mod">
          <ac:chgData name="James Clegg" userId="c6df1435-7a36-4b38-be4d-16e68e91152f" providerId="ADAL" clId="{C4EA99A5-8188-4BD6-8CC7-7B1B438203F3}" dt="2020-11-24T09:02:25.297" v="110" actId="552"/>
          <ac:picMkLst>
            <pc:docMk/>
            <pc:sldMk cId="3347527596" sldId="315"/>
            <ac:picMk id="19" creationId="{00000000-0000-0000-0000-000000000000}"/>
          </ac:picMkLst>
        </pc:picChg>
        <pc:picChg chg="mod">
          <ac:chgData name="James Clegg" userId="c6df1435-7a36-4b38-be4d-16e68e91152f" providerId="ADAL" clId="{C4EA99A5-8188-4BD6-8CC7-7B1B438203F3}" dt="2020-11-24T09:02:20.580" v="109" actId="408"/>
          <ac:picMkLst>
            <pc:docMk/>
            <pc:sldMk cId="3347527596" sldId="315"/>
            <ac:picMk id="20" creationId="{00000000-0000-0000-0000-000000000000}"/>
          </ac:picMkLst>
        </pc:picChg>
        <pc:picChg chg="mod">
          <ac:chgData name="James Clegg" userId="c6df1435-7a36-4b38-be4d-16e68e91152f" providerId="ADAL" clId="{C4EA99A5-8188-4BD6-8CC7-7B1B438203F3}" dt="2020-11-24T09:02:13.770" v="108" actId="408"/>
          <ac:picMkLst>
            <pc:docMk/>
            <pc:sldMk cId="3347527596" sldId="315"/>
            <ac:picMk id="22" creationId="{00000000-0000-0000-0000-000000000000}"/>
          </ac:picMkLst>
        </pc:picChg>
        <pc:picChg chg="mod">
          <ac:chgData name="James Clegg" userId="c6df1435-7a36-4b38-be4d-16e68e91152f" providerId="ADAL" clId="{C4EA99A5-8188-4BD6-8CC7-7B1B438203F3}" dt="2020-11-24T09:02:13.770" v="108" actId="408"/>
          <ac:picMkLst>
            <pc:docMk/>
            <pc:sldMk cId="3347527596" sldId="315"/>
            <ac:picMk id="23" creationId="{00000000-0000-0000-0000-000000000000}"/>
          </ac:picMkLst>
        </pc:picChg>
        <pc:picChg chg="mod">
          <ac:chgData name="James Clegg" userId="c6df1435-7a36-4b38-be4d-16e68e91152f" providerId="ADAL" clId="{C4EA99A5-8188-4BD6-8CC7-7B1B438203F3}" dt="2020-11-24T09:02:13.770" v="108" actId="408"/>
          <ac:picMkLst>
            <pc:docMk/>
            <pc:sldMk cId="3347527596" sldId="315"/>
            <ac:picMk id="24" creationId="{00000000-0000-0000-0000-000000000000}"/>
          </ac:picMkLst>
        </pc:picChg>
        <pc:picChg chg="mod">
          <ac:chgData name="James Clegg" userId="c6df1435-7a36-4b38-be4d-16e68e91152f" providerId="ADAL" clId="{C4EA99A5-8188-4BD6-8CC7-7B1B438203F3}" dt="2020-11-24T09:02:13.770" v="108" actId="408"/>
          <ac:picMkLst>
            <pc:docMk/>
            <pc:sldMk cId="3347527596" sldId="315"/>
            <ac:picMk id="25" creationId="{00000000-0000-0000-0000-000000000000}"/>
          </ac:picMkLst>
        </pc:picChg>
        <pc:picChg chg="mod">
          <ac:chgData name="James Clegg" userId="c6df1435-7a36-4b38-be4d-16e68e91152f" providerId="ADAL" clId="{C4EA99A5-8188-4BD6-8CC7-7B1B438203F3}" dt="2020-11-24T09:02:13.770" v="108" actId="408"/>
          <ac:picMkLst>
            <pc:docMk/>
            <pc:sldMk cId="3347527596" sldId="315"/>
            <ac:picMk id="26" creationId="{00000000-0000-0000-0000-000000000000}"/>
          </ac:picMkLst>
        </pc:picChg>
        <pc:picChg chg="mod">
          <ac:chgData name="James Clegg" userId="c6df1435-7a36-4b38-be4d-16e68e91152f" providerId="ADAL" clId="{C4EA99A5-8188-4BD6-8CC7-7B1B438203F3}" dt="2020-11-24T09:02:13.770" v="108" actId="408"/>
          <ac:picMkLst>
            <pc:docMk/>
            <pc:sldMk cId="3347527596" sldId="315"/>
            <ac:picMk id="27" creationId="{00000000-0000-0000-0000-000000000000}"/>
          </ac:picMkLst>
        </pc:picChg>
        <pc:picChg chg="mod">
          <ac:chgData name="James Clegg" userId="c6df1435-7a36-4b38-be4d-16e68e91152f" providerId="ADAL" clId="{C4EA99A5-8188-4BD6-8CC7-7B1B438203F3}" dt="2020-11-24T09:02:13.770" v="108" actId="408"/>
          <ac:picMkLst>
            <pc:docMk/>
            <pc:sldMk cId="3347527596" sldId="315"/>
            <ac:picMk id="28" creationId="{00000000-0000-0000-0000-000000000000}"/>
          </ac:picMkLst>
        </pc:picChg>
        <pc:picChg chg="mod">
          <ac:chgData name="James Clegg" userId="c6df1435-7a36-4b38-be4d-16e68e91152f" providerId="ADAL" clId="{C4EA99A5-8188-4BD6-8CC7-7B1B438203F3}" dt="2020-11-24T09:02:13.770" v="108" actId="408"/>
          <ac:picMkLst>
            <pc:docMk/>
            <pc:sldMk cId="3347527596" sldId="315"/>
            <ac:picMk id="29" creationId="{00000000-0000-0000-0000-000000000000}"/>
          </ac:picMkLst>
        </pc:picChg>
        <pc:picChg chg="mod">
          <ac:chgData name="James Clegg" userId="c6df1435-7a36-4b38-be4d-16e68e91152f" providerId="ADAL" clId="{C4EA99A5-8188-4BD6-8CC7-7B1B438203F3}" dt="2020-11-24T09:02:13.770" v="108" actId="408"/>
          <ac:picMkLst>
            <pc:docMk/>
            <pc:sldMk cId="3347527596" sldId="315"/>
            <ac:picMk id="30" creationId="{00000000-0000-0000-0000-000000000000}"/>
          </ac:picMkLst>
        </pc:picChg>
        <pc:picChg chg="mod">
          <ac:chgData name="James Clegg" userId="c6df1435-7a36-4b38-be4d-16e68e91152f" providerId="ADAL" clId="{C4EA99A5-8188-4BD6-8CC7-7B1B438203F3}" dt="2020-11-24T09:02:25.297" v="110" actId="552"/>
          <ac:picMkLst>
            <pc:docMk/>
            <pc:sldMk cId="3347527596" sldId="315"/>
            <ac:picMk id="31" creationId="{00000000-0000-0000-0000-000000000000}"/>
          </ac:picMkLst>
        </pc:picChg>
      </pc:sldChg>
      <pc:sldChg chg="delSp">
        <pc:chgData name="James Clegg" userId="c6df1435-7a36-4b38-be4d-16e68e91152f" providerId="ADAL" clId="{C4EA99A5-8188-4BD6-8CC7-7B1B438203F3}" dt="2020-11-24T08:52:36.188" v="51" actId="478"/>
        <pc:sldMkLst>
          <pc:docMk/>
          <pc:sldMk cId="3494755577" sldId="316"/>
        </pc:sldMkLst>
        <pc:spChg chg="del">
          <ac:chgData name="James Clegg" userId="c6df1435-7a36-4b38-be4d-16e68e91152f" providerId="ADAL" clId="{C4EA99A5-8188-4BD6-8CC7-7B1B438203F3}" dt="2020-11-24T08:52:36.188" v="51" actId="478"/>
          <ac:spMkLst>
            <pc:docMk/>
            <pc:sldMk cId="3494755577" sldId="316"/>
            <ac:spMk id="5" creationId="{00000000-0000-0000-0000-000000000000}"/>
          </ac:spMkLst>
        </pc:spChg>
        <pc:spChg chg="del">
          <ac:chgData name="James Clegg" userId="c6df1435-7a36-4b38-be4d-16e68e91152f" providerId="ADAL" clId="{C4EA99A5-8188-4BD6-8CC7-7B1B438203F3}" dt="2020-11-24T08:51:09.783" v="29" actId="478"/>
          <ac:spMkLst>
            <pc:docMk/>
            <pc:sldMk cId="3494755577" sldId="316"/>
            <ac:spMk id="6" creationId="{00000000-0000-0000-0000-000000000000}"/>
          </ac:spMkLst>
        </pc:spChg>
      </pc:sldChg>
      <pc:sldChg chg="delSp modSp">
        <pc:chgData name="James Clegg" userId="c6df1435-7a36-4b38-be4d-16e68e91152f" providerId="ADAL" clId="{C4EA99A5-8188-4BD6-8CC7-7B1B438203F3}" dt="2020-11-24T09:09:26.847" v="131" actId="554"/>
        <pc:sldMkLst>
          <pc:docMk/>
          <pc:sldMk cId="3610826814" sldId="317"/>
        </pc:sldMkLst>
        <pc:spChg chg="del">
          <ac:chgData name="James Clegg" userId="c6df1435-7a36-4b38-be4d-16e68e91152f" providerId="ADAL" clId="{C4EA99A5-8188-4BD6-8CC7-7B1B438203F3}" dt="2020-11-24T08:52:26.925" v="49" actId="478"/>
          <ac:spMkLst>
            <pc:docMk/>
            <pc:sldMk cId="3610826814" sldId="317"/>
            <ac:spMk id="5" creationId="{00000000-0000-0000-0000-000000000000}"/>
          </ac:spMkLst>
        </pc:spChg>
        <pc:spChg chg="mod">
          <ac:chgData name="James Clegg" userId="c6df1435-7a36-4b38-be4d-16e68e91152f" providerId="ADAL" clId="{C4EA99A5-8188-4BD6-8CC7-7B1B438203F3}" dt="2020-11-24T08:52:19.921" v="46" actId="14100"/>
          <ac:spMkLst>
            <pc:docMk/>
            <pc:sldMk cId="3610826814" sldId="317"/>
            <ac:spMk id="21" creationId="{2733F7A2-12B9-584C-95AF-F625C822A2E9}"/>
          </ac:spMkLst>
        </pc:spChg>
        <pc:spChg chg="mod">
          <ac:chgData name="James Clegg" userId="c6df1435-7a36-4b38-be4d-16e68e91152f" providerId="ADAL" clId="{C4EA99A5-8188-4BD6-8CC7-7B1B438203F3}" dt="2020-11-24T08:52:25.162" v="48" actId="14100"/>
          <ac:spMkLst>
            <pc:docMk/>
            <pc:sldMk cId="3610826814" sldId="317"/>
            <ac:spMk id="22" creationId="{2733F7A2-12B9-584C-95AF-F625C822A2E9}"/>
          </ac:spMkLst>
        </pc:spChg>
        <pc:picChg chg="mod">
          <ac:chgData name="James Clegg" userId="c6df1435-7a36-4b38-be4d-16e68e91152f" providerId="ADAL" clId="{C4EA99A5-8188-4BD6-8CC7-7B1B438203F3}" dt="2020-11-24T09:09:17.685" v="129" actId="465"/>
          <ac:picMkLst>
            <pc:docMk/>
            <pc:sldMk cId="3610826814" sldId="317"/>
            <ac:picMk id="6" creationId="{00000000-0000-0000-0000-000000000000}"/>
          </ac:picMkLst>
        </pc:picChg>
        <pc:picChg chg="mod">
          <ac:chgData name="James Clegg" userId="c6df1435-7a36-4b38-be4d-16e68e91152f" providerId="ADAL" clId="{C4EA99A5-8188-4BD6-8CC7-7B1B438203F3}" dt="2020-11-24T09:09:26.847" v="131" actId="554"/>
          <ac:picMkLst>
            <pc:docMk/>
            <pc:sldMk cId="3610826814" sldId="317"/>
            <ac:picMk id="7" creationId="{00000000-0000-0000-0000-000000000000}"/>
          </ac:picMkLst>
        </pc:picChg>
        <pc:picChg chg="mod">
          <ac:chgData name="James Clegg" userId="c6df1435-7a36-4b38-be4d-16e68e91152f" providerId="ADAL" clId="{C4EA99A5-8188-4BD6-8CC7-7B1B438203F3}" dt="2020-11-24T09:09:21.855" v="130" actId="554"/>
          <ac:picMkLst>
            <pc:docMk/>
            <pc:sldMk cId="3610826814" sldId="317"/>
            <ac:picMk id="8" creationId="{00000000-0000-0000-0000-000000000000}"/>
          </ac:picMkLst>
        </pc:picChg>
        <pc:picChg chg="mod">
          <ac:chgData name="James Clegg" userId="c6df1435-7a36-4b38-be4d-16e68e91152f" providerId="ADAL" clId="{C4EA99A5-8188-4BD6-8CC7-7B1B438203F3}" dt="2020-11-24T09:09:12.184" v="128" actId="554"/>
          <ac:picMkLst>
            <pc:docMk/>
            <pc:sldMk cId="3610826814" sldId="317"/>
            <ac:picMk id="9" creationId="{00000000-0000-0000-0000-000000000000}"/>
          </ac:picMkLst>
        </pc:picChg>
        <pc:picChg chg="mod">
          <ac:chgData name="James Clegg" userId="c6df1435-7a36-4b38-be4d-16e68e91152f" providerId="ADAL" clId="{C4EA99A5-8188-4BD6-8CC7-7B1B438203F3}" dt="2020-11-24T09:09:26.847" v="131" actId="554"/>
          <ac:picMkLst>
            <pc:docMk/>
            <pc:sldMk cId="3610826814" sldId="317"/>
            <ac:picMk id="10" creationId="{00000000-0000-0000-0000-000000000000}"/>
          </ac:picMkLst>
        </pc:picChg>
        <pc:picChg chg="mod">
          <ac:chgData name="James Clegg" userId="c6df1435-7a36-4b38-be4d-16e68e91152f" providerId="ADAL" clId="{C4EA99A5-8188-4BD6-8CC7-7B1B438203F3}" dt="2020-11-24T09:09:21.855" v="130" actId="554"/>
          <ac:picMkLst>
            <pc:docMk/>
            <pc:sldMk cId="3610826814" sldId="317"/>
            <ac:picMk id="11" creationId="{00000000-0000-0000-0000-000000000000}"/>
          </ac:picMkLst>
        </pc:picChg>
        <pc:picChg chg="mod">
          <ac:chgData name="James Clegg" userId="c6df1435-7a36-4b38-be4d-16e68e91152f" providerId="ADAL" clId="{C4EA99A5-8188-4BD6-8CC7-7B1B438203F3}" dt="2020-11-24T09:09:12.184" v="128" actId="554"/>
          <ac:picMkLst>
            <pc:docMk/>
            <pc:sldMk cId="3610826814" sldId="317"/>
            <ac:picMk id="12" creationId="{00000000-0000-0000-0000-000000000000}"/>
          </ac:picMkLst>
        </pc:picChg>
        <pc:picChg chg="mod">
          <ac:chgData name="James Clegg" userId="c6df1435-7a36-4b38-be4d-16e68e91152f" providerId="ADAL" clId="{C4EA99A5-8188-4BD6-8CC7-7B1B438203F3}" dt="2020-11-24T09:09:26.847" v="131" actId="554"/>
          <ac:picMkLst>
            <pc:docMk/>
            <pc:sldMk cId="3610826814" sldId="317"/>
            <ac:picMk id="14" creationId="{00000000-0000-0000-0000-000000000000}"/>
          </ac:picMkLst>
        </pc:picChg>
        <pc:picChg chg="mod">
          <ac:chgData name="James Clegg" userId="c6df1435-7a36-4b38-be4d-16e68e91152f" providerId="ADAL" clId="{C4EA99A5-8188-4BD6-8CC7-7B1B438203F3}" dt="2020-11-24T09:09:21.855" v="130" actId="554"/>
          <ac:picMkLst>
            <pc:docMk/>
            <pc:sldMk cId="3610826814" sldId="317"/>
            <ac:picMk id="15" creationId="{00000000-0000-0000-0000-000000000000}"/>
          </ac:picMkLst>
        </pc:picChg>
      </pc:sldChg>
    </pc:docChg>
  </pc:docChgLst>
  <pc:docChgLst>
    <pc:chgData name="James Clegg" userId="c6df1435-7a36-4b38-be4d-16e68e91152f" providerId="ADAL" clId="{BB761E47-37D1-4CF5-B4DF-2548C2E70DAE}"/>
    <pc:docChg chg="custSel modSld">
      <pc:chgData name="James Clegg" userId="c6df1435-7a36-4b38-be4d-16e68e91152f" providerId="ADAL" clId="{BB761E47-37D1-4CF5-B4DF-2548C2E70DAE}" dt="2020-11-24T09:11:18.657" v="15"/>
      <pc:docMkLst>
        <pc:docMk/>
      </pc:docMkLst>
      <pc:sldChg chg="modTransition">
        <pc:chgData name="James Clegg" userId="c6df1435-7a36-4b38-be4d-16e68e91152f" providerId="ADAL" clId="{BB761E47-37D1-4CF5-B4DF-2548C2E70DAE}" dt="2020-11-24T09:11:18.657" v="15"/>
        <pc:sldMkLst>
          <pc:docMk/>
          <pc:sldMk cId="3463639803" sldId="296"/>
        </pc:sldMkLst>
      </pc:sldChg>
      <pc:sldChg chg="modTransition">
        <pc:chgData name="James Clegg" userId="c6df1435-7a36-4b38-be4d-16e68e91152f" providerId="ADAL" clId="{BB761E47-37D1-4CF5-B4DF-2548C2E70DAE}" dt="2020-11-24T09:11:18.657" v="15"/>
        <pc:sldMkLst>
          <pc:docMk/>
          <pc:sldMk cId="861935487" sldId="297"/>
        </pc:sldMkLst>
      </pc:sldChg>
      <pc:sldChg chg="delSp modTransition delAnim">
        <pc:chgData name="James Clegg" userId="c6df1435-7a36-4b38-be4d-16e68e91152f" providerId="ADAL" clId="{BB761E47-37D1-4CF5-B4DF-2548C2E70DAE}" dt="2020-11-24T09:11:18.657" v="15"/>
        <pc:sldMkLst>
          <pc:docMk/>
          <pc:sldMk cId="4128357408" sldId="298"/>
        </pc:sldMkLst>
        <pc:picChg chg="del">
          <ac:chgData name="James Clegg" userId="c6df1435-7a36-4b38-be4d-16e68e91152f" providerId="ADAL" clId="{BB761E47-37D1-4CF5-B4DF-2548C2E70DAE}" dt="2020-11-24T09:10:23.515" v="0" actId="478"/>
          <ac:picMkLst>
            <pc:docMk/>
            <pc:sldMk cId="4128357408" sldId="298"/>
            <ac:picMk id="6" creationId="{00000000-0000-0000-0000-000000000000}"/>
          </ac:picMkLst>
        </pc:picChg>
      </pc:sldChg>
      <pc:sldChg chg="modTransition">
        <pc:chgData name="James Clegg" userId="c6df1435-7a36-4b38-be4d-16e68e91152f" providerId="ADAL" clId="{BB761E47-37D1-4CF5-B4DF-2548C2E70DAE}" dt="2020-11-24T09:11:18.657" v="15"/>
        <pc:sldMkLst>
          <pc:docMk/>
          <pc:sldMk cId="895466786" sldId="299"/>
        </pc:sldMkLst>
      </pc:sldChg>
      <pc:sldChg chg="delSp modTransition delAnim">
        <pc:chgData name="James Clegg" userId="c6df1435-7a36-4b38-be4d-16e68e91152f" providerId="ADAL" clId="{BB761E47-37D1-4CF5-B4DF-2548C2E70DAE}" dt="2020-11-24T09:11:18.657" v="15"/>
        <pc:sldMkLst>
          <pc:docMk/>
          <pc:sldMk cId="3939627984" sldId="300"/>
        </pc:sldMkLst>
        <pc:picChg chg="del">
          <ac:chgData name="James Clegg" userId="c6df1435-7a36-4b38-be4d-16e68e91152f" providerId="ADAL" clId="{BB761E47-37D1-4CF5-B4DF-2548C2E70DAE}" dt="2020-11-24T09:10:29.282" v="2" actId="478"/>
          <ac:picMkLst>
            <pc:docMk/>
            <pc:sldMk cId="3939627984" sldId="300"/>
            <ac:picMk id="5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BB761E47-37D1-4CF5-B4DF-2548C2E70DAE}" dt="2020-11-24T09:11:18.657" v="15"/>
        <pc:sldMkLst>
          <pc:docMk/>
          <pc:sldMk cId="3782242679" sldId="301"/>
        </pc:sldMkLst>
        <pc:picChg chg="del">
          <ac:chgData name="James Clegg" userId="c6df1435-7a36-4b38-be4d-16e68e91152f" providerId="ADAL" clId="{BB761E47-37D1-4CF5-B4DF-2548C2E70DAE}" dt="2020-11-24T09:10:42.720" v="7" actId="478"/>
          <ac:picMkLst>
            <pc:docMk/>
            <pc:sldMk cId="3782242679" sldId="301"/>
            <ac:picMk id="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BB761E47-37D1-4CF5-B4DF-2548C2E70DAE}" dt="2020-11-24T09:11:18.657" v="15"/>
        <pc:sldMkLst>
          <pc:docMk/>
          <pc:sldMk cId="3195527484" sldId="304"/>
        </pc:sldMkLst>
        <pc:picChg chg="del">
          <ac:chgData name="James Clegg" userId="c6df1435-7a36-4b38-be4d-16e68e91152f" providerId="ADAL" clId="{BB761E47-37D1-4CF5-B4DF-2548C2E70DAE}" dt="2020-11-24T09:10:48.502" v="9" actId="478"/>
          <ac:picMkLst>
            <pc:docMk/>
            <pc:sldMk cId="3195527484" sldId="304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BB761E47-37D1-4CF5-B4DF-2548C2E70DAE}" dt="2020-11-24T09:11:18.657" v="15"/>
        <pc:sldMkLst>
          <pc:docMk/>
          <pc:sldMk cId="1793065095" sldId="306"/>
        </pc:sldMkLst>
        <pc:picChg chg="del">
          <ac:chgData name="James Clegg" userId="c6df1435-7a36-4b38-be4d-16e68e91152f" providerId="ADAL" clId="{BB761E47-37D1-4CF5-B4DF-2548C2E70DAE}" dt="2020-11-24T09:10:45.411" v="8" actId="478"/>
          <ac:picMkLst>
            <pc:docMk/>
            <pc:sldMk cId="1793065095" sldId="306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BB761E47-37D1-4CF5-B4DF-2548C2E70DAE}" dt="2020-11-24T09:11:18.657" v="15"/>
        <pc:sldMkLst>
          <pc:docMk/>
          <pc:sldMk cId="3482969237" sldId="307"/>
        </pc:sldMkLst>
        <pc:picChg chg="del">
          <ac:chgData name="James Clegg" userId="c6df1435-7a36-4b38-be4d-16e68e91152f" providerId="ADAL" clId="{BB761E47-37D1-4CF5-B4DF-2548C2E70DAE}" dt="2020-11-24T09:10:58.514" v="12" actId="478"/>
          <ac:picMkLst>
            <pc:docMk/>
            <pc:sldMk cId="3482969237" sldId="307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BB761E47-37D1-4CF5-B4DF-2548C2E70DAE}" dt="2020-11-24T09:11:18.657" v="15"/>
        <pc:sldMkLst>
          <pc:docMk/>
          <pc:sldMk cId="1923779299" sldId="308"/>
        </pc:sldMkLst>
        <pc:picChg chg="del">
          <ac:chgData name="James Clegg" userId="c6df1435-7a36-4b38-be4d-16e68e91152f" providerId="ADAL" clId="{BB761E47-37D1-4CF5-B4DF-2548C2E70DAE}" dt="2020-11-24T09:10:55.095" v="11" actId="478"/>
          <ac:picMkLst>
            <pc:docMk/>
            <pc:sldMk cId="1923779299" sldId="308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BB761E47-37D1-4CF5-B4DF-2548C2E70DAE}" dt="2020-11-24T09:11:18.657" v="15"/>
        <pc:sldMkLst>
          <pc:docMk/>
          <pc:sldMk cId="995791446" sldId="311"/>
        </pc:sldMkLst>
        <pc:picChg chg="del">
          <ac:chgData name="James Clegg" userId="c6df1435-7a36-4b38-be4d-16e68e91152f" providerId="ADAL" clId="{BB761E47-37D1-4CF5-B4DF-2548C2E70DAE}" dt="2020-11-24T09:10:37.376" v="5" actId="478"/>
          <ac:picMkLst>
            <pc:docMk/>
            <pc:sldMk cId="995791446" sldId="311"/>
            <ac:picMk id="7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BB761E47-37D1-4CF5-B4DF-2548C2E70DAE}" dt="2020-11-24T09:11:18.657" v="15"/>
        <pc:sldMkLst>
          <pc:docMk/>
          <pc:sldMk cId="1715145086" sldId="312"/>
        </pc:sldMkLst>
        <pc:picChg chg="del">
          <ac:chgData name="James Clegg" userId="c6df1435-7a36-4b38-be4d-16e68e91152f" providerId="ADAL" clId="{BB761E47-37D1-4CF5-B4DF-2548C2E70DAE}" dt="2020-11-24T09:10:26.153" v="1" actId="478"/>
          <ac:picMkLst>
            <pc:docMk/>
            <pc:sldMk cId="1715145086" sldId="312"/>
            <ac:picMk id="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BB761E47-37D1-4CF5-B4DF-2548C2E70DAE}" dt="2020-11-24T09:11:18.657" v="15"/>
        <pc:sldMkLst>
          <pc:docMk/>
          <pc:sldMk cId="73176151" sldId="313"/>
        </pc:sldMkLst>
        <pc:picChg chg="del">
          <ac:chgData name="James Clegg" userId="c6df1435-7a36-4b38-be4d-16e68e91152f" providerId="ADAL" clId="{BB761E47-37D1-4CF5-B4DF-2548C2E70DAE}" dt="2020-11-24T09:10:31.615" v="3" actId="478"/>
          <ac:picMkLst>
            <pc:docMk/>
            <pc:sldMk cId="73176151" sldId="313"/>
            <ac:picMk id="5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BB761E47-37D1-4CF5-B4DF-2548C2E70DAE}" dt="2020-11-24T09:11:18.657" v="15"/>
        <pc:sldMkLst>
          <pc:docMk/>
          <pc:sldMk cId="2877099728" sldId="314"/>
        </pc:sldMkLst>
        <pc:picChg chg="del">
          <ac:chgData name="James Clegg" userId="c6df1435-7a36-4b38-be4d-16e68e91152f" providerId="ADAL" clId="{BB761E47-37D1-4CF5-B4DF-2548C2E70DAE}" dt="2020-11-24T09:10:34.333" v="4" actId="478"/>
          <ac:picMkLst>
            <pc:docMk/>
            <pc:sldMk cId="2877099728" sldId="314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BB761E47-37D1-4CF5-B4DF-2548C2E70DAE}" dt="2020-11-24T09:11:18.657" v="15"/>
        <pc:sldMkLst>
          <pc:docMk/>
          <pc:sldMk cId="3347527596" sldId="315"/>
        </pc:sldMkLst>
        <pc:picChg chg="del">
          <ac:chgData name="James Clegg" userId="c6df1435-7a36-4b38-be4d-16e68e91152f" providerId="ADAL" clId="{BB761E47-37D1-4CF5-B4DF-2548C2E70DAE}" dt="2020-11-24T09:10:39.963" v="6" actId="478"/>
          <ac:picMkLst>
            <pc:docMk/>
            <pc:sldMk cId="3347527596" sldId="315"/>
            <ac:picMk id="7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BB761E47-37D1-4CF5-B4DF-2548C2E70DAE}" dt="2020-11-24T09:11:18.657" v="15"/>
        <pc:sldMkLst>
          <pc:docMk/>
          <pc:sldMk cId="3494755577" sldId="316"/>
        </pc:sldMkLst>
        <pc:picChg chg="del">
          <ac:chgData name="James Clegg" userId="c6df1435-7a36-4b38-be4d-16e68e91152f" providerId="ADAL" clId="{BB761E47-37D1-4CF5-B4DF-2548C2E70DAE}" dt="2020-11-24T09:10:51.900" v="10" actId="478"/>
          <ac:picMkLst>
            <pc:docMk/>
            <pc:sldMk cId="3494755577" sldId="316"/>
            <ac:picMk id="11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BB761E47-37D1-4CF5-B4DF-2548C2E70DAE}" dt="2020-11-24T09:11:18.657" v="15"/>
        <pc:sldMkLst>
          <pc:docMk/>
          <pc:sldMk cId="3610826814" sldId="317"/>
        </pc:sldMkLst>
        <pc:picChg chg="del">
          <ac:chgData name="James Clegg" userId="c6df1435-7a36-4b38-be4d-16e68e91152f" providerId="ADAL" clId="{BB761E47-37D1-4CF5-B4DF-2548C2E70DAE}" dt="2020-11-24T09:11:02.885" v="13" actId="478"/>
          <ac:picMkLst>
            <pc:docMk/>
            <pc:sldMk cId="3610826814" sldId="317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BB761E47-37D1-4CF5-B4DF-2548C2E70DAE}" dt="2020-11-24T09:11:18.657" v="15"/>
        <pc:sldMkLst>
          <pc:docMk/>
          <pc:sldMk cId="1556902593" sldId="318"/>
        </pc:sldMkLst>
        <pc:picChg chg="del">
          <ac:chgData name="James Clegg" userId="c6df1435-7a36-4b38-be4d-16e68e91152f" providerId="ADAL" clId="{BB761E47-37D1-4CF5-B4DF-2548C2E70DAE}" dt="2020-11-24T09:11:05.767" v="14" actId="478"/>
          <ac:picMkLst>
            <pc:docMk/>
            <pc:sldMk cId="1556902593" sldId="318"/>
            <ac:picMk id="4" creationId="{00000000-0000-0000-0000-000000000000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30/01/2022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30/01/2022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7" Type="http://schemas.openxmlformats.org/officeDocument/2006/relationships/image" Target="../media/image12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7" Type="http://schemas.openxmlformats.org/officeDocument/2006/relationships/image" Target="../media/image11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10.png"/><Relationship Id="rId5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image" Target="../media/image25.png"/><Relationship Id="rId7" Type="http://schemas.openxmlformats.org/officeDocument/2006/relationships/image" Target="../media/image2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26.png"/><Relationship Id="rId9" Type="http://schemas.openxmlformats.org/officeDocument/2006/relationships/image" Target="../media/image3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7" Type="http://schemas.openxmlformats.org/officeDocument/2006/relationships/image" Target="../media/image3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6" Type="http://schemas.openxmlformats.org/officeDocument/2006/relationships/image" Target="../media/image34.png"/><Relationship Id="rId5" Type="http://schemas.openxmlformats.org/officeDocument/2006/relationships/image" Target="../media/image33.emf"/><Relationship Id="rId4" Type="http://schemas.openxmlformats.org/officeDocument/2006/relationships/image" Target="../media/image32.emf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17.png"/><Relationship Id="rId7" Type="http://schemas.openxmlformats.org/officeDocument/2006/relationships/image" Target="../media/image3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9.xml"/><Relationship Id="rId6" Type="http://schemas.openxmlformats.org/officeDocument/2006/relationships/image" Target="../media/image34.png"/><Relationship Id="rId5" Type="http://schemas.openxmlformats.org/officeDocument/2006/relationships/image" Target="../media/image33.emf"/><Relationship Id="rId10" Type="http://schemas.openxmlformats.org/officeDocument/2006/relationships/image" Target="../media/image12.png"/><Relationship Id="rId4" Type="http://schemas.openxmlformats.org/officeDocument/2006/relationships/image" Target="../media/image32.emf"/><Relationship Id="rId9" Type="http://schemas.openxmlformats.org/officeDocument/2006/relationships/image" Target="../media/image36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13" Type="http://schemas.openxmlformats.org/officeDocument/2006/relationships/image" Target="../media/image43.png"/><Relationship Id="rId3" Type="http://schemas.openxmlformats.org/officeDocument/2006/relationships/image" Target="../media/image17.png"/><Relationship Id="rId7" Type="http://schemas.openxmlformats.org/officeDocument/2006/relationships/image" Target="../media/image39.png"/><Relationship Id="rId12" Type="http://schemas.openxmlformats.org/officeDocument/2006/relationships/image" Target="../media/image3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0.xml"/><Relationship Id="rId6" Type="http://schemas.openxmlformats.org/officeDocument/2006/relationships/image" Target="../media/image38.png"/><Relationship Id="rId11" Type="http://schemas.openxmlformats.org/officeDocument/2006/relationships/image" Target="../media/image11.png"/><Relationship Id="rId5" Type="http://schemas.openxmlformats.org/officeDocument/2006/relationships/image" Target="../media/image12.png"/><Relationship Id="rId10" Type="http://schemas.openxmlformats.org/officeDocument/2006/relationships/image" Target="../media/image42.png"/><Relationship Id="rId4" Type="http://schemas.openxmlformats.org/officeDocument/2006/relationships/image" Target="../media/image37.png"/><Relationship Id="rId9" Type="http://schemas.openxmlformats.org/officeDocument/2006/relationships/image" Target="../media/image41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13" Type="http://schemas.openxmlformats.org/officeDocument/2006/relationships/image" Target="../media/image43.png"/><Relationship Id="rId3" Type="http://schemas.openxmlformats.org/officeDocument/2006/relationships/image" Target="../media/image17.png"/><Relationship Id="rId7" Type="http://schemas.openxmlformats.org/officeDocument/2006/relationships/image" Target="../media/image39.png"/><Relationship Id="rId12" Type="http://schemas.openxmlformats.org/officeDocument/2006/relationships/image" Target="../media/image3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1.xml"/><Relationship Id="rId6" Type="http://schemas.openxmlformats.org/officeDocument/2006/relationships/image" Target="../media/image38.png"/><Relationship Id="rId11" Type="http://schemas.openxmlformats.org/officeDocument/2006/relationships/image" Target="../media/image11.png"/><Relationship Id="rId5" Type="http://schemas.openxmlformats.org/officeDocument/2006/relationships/image" Target="../media/image12.png"/><Relationship Id="rId10" Type="http://schemas.openxmlformats.org/officeDocument/2006/relationships/image" Target="../media/image42.png"/><Relationship Id="rId4" Type="http://schemas.openxmlformats.org/officeDocument/2006/relationships/image" Target="../media/image37.png"/><Relationship Id="rId9" Type="http://schemas.openxmlformats.org/officeDocument/2006/relationships/image" Target="../media/image41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01080" y="2280844"/>
            <a:ext cx="6352583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483209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omic Sans MS" panose="030F0702030302020204" pitchFamily="66" charset="0"/>
                  </a:rPr>
                  <a:t>1) 1 ten and ___ ones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12</a:t>
                </a: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2) Can you read this?  9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&lt;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10</a:t>
                </a: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3) What is one more than fifteen?</a:t>
                </a: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4) Tommy is making 17 with counters. He 	needs ___ more.</a:t>
                </a: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4832092"/>
              </a:xfrm>
              <a:prstGeom prst="rect">
                <a:avLst/>
              </a:prstGeom>
              <a:blipFill>
                <a:blip r:embed="rId4"/>
                <a:stretch>
                  <a:fillRect l="-1626" t="-1387" b="-252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229719" y="5166868"/>
            <a:ext cx="1160514" cy="83814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960451" y="5137801"/>
            <a:ext cx="2037377" cy="89628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225352" y="5137801"/>
            <a:ext cx="2037377" cy="8962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CDF1A6F0-561D-44EE-9E65-E3ABB78DD32A}"/>
                  </a:ext>
                </a:extLst>
              </p:cNvPr>
              <p:cNvSpPr txBox="1"/>
              <p:nvPr/>
            </p:nvSpPr>
            <p:spPr>
              <a:xfrm>
                <a:off x="695550" y="334776"/>
                <a:ext cx="7497474" cy="483209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omic Sans MS" panose="030F0702030302020204" pitchFamily="66" charset="0"/>
                  </a:rPr>
                  <a:t>1) 1 ten and ___ ones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12</a:t>
                </a: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2) Can you read this?  9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&lt;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10</a:t>
                </a: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3) What is one more than fifteen?</a:t>
                </a: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4) Tommy is making 17 with counters. He 	needs ___ more.</a:t>
                </a:r>
              </a:p>
            </p:txBody>
          </p:sp>
        </mc:Choice>
        <mc:Fallback xmlns="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CDF1A6F0-561D-44EE-9E65-E3ABB78DD32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4832092"/>
              </a:xfrm>
              <a:prstGeom prst="rect">
                <a:avLst/>
              </a:prstGeom>
              <a:blipFill>
                <a:blip r:embed="rId5"/>
                <a:stretch>
                  <a:fillRect l="-1626" t="-1387" b="-252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TextBox 4"/>
          <p:cNvSpPr txBox="1"/>
          <p:nvPr/>
        </p:nvSpPr>
        <p:spPr>
          <a:xfrm>
            <a:off x="2813076" y="322896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503873" y="4567250"/>
            <a:ext cx="6184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1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229719" y="5166868"/>
            <a:ext cx="1160514" cy="83814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960451" y="5137801"/>
            <a:ext cx="2037377" cy="89628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225352" y="5137801"/>
            <a:ext cx="2037377" cy="89628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6601686" y="2900803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16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240505" y="2189403"/>
            <a:ext cx="47645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Nine is less than ten</a:t>
            </a:r>
          </a:p>
        </p:txBody>
      </p:sp>
      <p:sp>
        <p:nvSpPr>
          <p:cNvPr id="12" name="Oval 11"/>
          <p:cNvSpPr/>
          <p:nvPr/>
        </p:nvSpPr>
        <p:spPr>
          <a:xfrm>
            <a:off x="5716371" y="5631434"/>
            <a:ext cx="288000" cy="288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151450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10" grpId="0"/>
      <p:bldP spid="11" grpId="0"/>
      <p:bldP spid="1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911536" y="432001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Comparing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186" y="926145"/>
            <a:ext cx="2769155" cy="269749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7327" y="926146"/>
            <a:ext cx="2769155" cy="2697495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69382" y="3288647"/>
            <a:ext cx="32701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Who is older?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2823" y="3257551"/>
            <a:ext cx="1371025" cy="94680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9244" y="3288647"/>
            <a:ext cx="1386858" cy="95774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604614" y="2780016"/>
            <a:ext cx="247932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Comic Sans MS" panose="030F0702030302020204" pitchFamily="66" charset="0"/>
              </a:rPr>
              <a:t>Alex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532240" y="2763249"/>
            <a:ext cx="247932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Comic Sans MS" panose="030F0702030302020204" pitchFamily="66" charset="0"/>
              </a:rPr>
              <a:t>Eva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176509" y="5043357"/>
            <a:ext cx="617143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Eva is older. </a:t>
            </a:r>
          </a:p>
          <a:p>
            <a:pPr algn="ctr"/>
            <a:r>
              <a:rPr lang="en-GB" sz="3200" dirty="0">
                <a:latin typeface="Comic Sans MS" panose="030F0702030302020204" pitchFamily="66" charset="0"/>
              </a:rPr>
              <a:t>She has </a:t>
            </a:r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the most </a:t>
            </a:r>
            <a:r>
              <a:rPr lang="en-GB" sz="3200" dirty="0">
                <a:latin typeface="Comic Sans MS" panose="030F0702030302020204" pitchFamily="66" charset="0"/>
              </a:rPr>
              <a:t>candles.</a:t>
            </a: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432034" y="409739"/>
            <a:ext cx="747045" cy="747045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5494553" y="552428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04614" y="4190590"/>
            <a:ext cx="202633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3200" dirty="0">
                <a:latin typeface="Comic Sans MS" panose="030F0702030302020204" pitchFamily="66" charset="0"/>
              </a:rPr>
              <a:t>Alex is 8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5803680" y="4185049"/>
            <a:ext cx="202633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3200" dirty="0">
                <a:latin typeface="Comic Sans MS" panose="030F0702030302020204" pitchFamily="66" charset="0"/>
              </a:rPr>
              <a:t>Eva is 10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5" grpId="0"/>
      <p:bldP spid="1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64174" y="791750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Comparing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780" y="1386824"/>
            <a:ext cx="2050245" cy="2133277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8997" y="1322127"/>
            <a:ext cx="2762142" cy="2133277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127780" y="4045648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Who baked the least?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127780" y="4716380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is less than 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2262231" y="4714016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10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2262232" y="4717564"/>
            <a:ext cx="661043" cy="519672"/>
          </a:xfrm>
          <a:prstGeom prst="round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TextBox 16"/>
          <p:cNvSpPr txBox="1"/>
          <p:nvPr/>
        </p:nvSpPr>
        <p:spPr>
          <a:xfrm>
            <a:off x="5499025" y="4720321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12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5499026" y="4723869"/>
            <a:ext cx="661043" cy="519672"/>
          </a:xfrm>
          <a:prstGeom prst="round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Box 18"/>
          <p:cNvSpPr txBox="1"/>
          <p:nvPr/>
        </p:nvSpPr>
        <p:spPr>
          <a:xfrm>
            <a:off x="1186493" y="5468341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 Grandad baked the least.</a:t>
            </a: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8221" y="441687"/>
            <a:ext cx="1449183" cy="1000781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3643" y="441687"/>
            <a:ext cx="1407993" cy="972336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731761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7" grpId="0"/>
      <p:bldP spid="1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64174" y="791750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Comparing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780" y="1386824"/>
            <a:ext cx="2050245" cy="2133277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8997" y="1322127"/>
            <a:ext cx="2762142" cy="2133277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127780" y="4045648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Who baked the most?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127780" y="4716380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is more than 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2262231" y="4714016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12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2262232" y="4717564"/>
            <a:ext cx="661043" cy="519672"/>
          </a:xfrm>
          <a:prstGeom prst="round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TextBox 16"/>
          <p:cNvSpPr txBox="1"/>
          <p:nvPr/>
        </p:nvSpPr>
        <p:spPr>
          <a:xfrm>
            <a:off x="5499025" y="4720321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10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5499026" y="4723869"/>
            <a:ext cx="661043" cy="519672"/>
          </a:xfrm>
          <a:prstGeom prst="round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Box 18"/>
          <p:cNvSpPr txBox="1"/>
          <p:nvPr/>
        </p:nvSpPr>
        <p:spPr>
          <a:xfrm>
            <a:off x="1186493" y="5468341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 Nanny baked the most.</a:t>
            </a: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8221" y="441687"/>
            <a:ext cx="1449183" cy="1000781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3643" y="441687"/>
            <a:ext cx="1407993" cy="972336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8770997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7" grpId="0"/>
      <p:bldP spid="1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64174" y="791750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Let’s compare!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975" y="3210426"/>
            <a:ext cx="530156" cy="53015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975" y="2207627"/>
            <a:ext cx="535574" cy="53557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6023" y="2207627"/>
            <a:ext cx="535574" cy="535574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6119" y="2207627"/>
            <a:ext cx="535574" cy="53557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1167" y="2207627"/>
            <a:ext cx="535574" cy="535574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6215" y="2207627"/>
            <a:ext cx="535574" cy="535574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1263" y="2207627"/>
            <a:ext cx="535574" cy="535574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6311" y="2207627"/>
            <a:ext cx="535574" cy="535574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1359" y="2207627"/>
            <a:ext cx="535574" cy="535574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6407" y="2207627"/>
            <a:ext cx="535574" cy="535574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91455" y="2207627"/>
            <a:ext cx="535574" cy="535574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071" y="2228719"/>
            <a:ext cx="535574" cy="535574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6506" y="2207627"/>
            <a:ext cx="535574" cy="535574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9070" y="3210426"/>
            <a:ext cx="530156" cy="530156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7165" y="3210426"/>
            <a:ext cx="530156" cy="530156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5260" y="3210426"/>
            <a:ext cx="530156" cy="530156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3355" y="3210426"/>
            <a:ext cx="530156" cy="530156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1450" y="3210426"/>
            <a:ext cx="530156" cy="530156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9545" y="3210426"/>
            <a:ext cx="530156" cy="530156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7640" y="3210426"/>
            <a:ext cx="530156" cy="530156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5735" y="3210426"/>
            <a:ext cx="530156" cy="530156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3830" y="3210426"/>
            <a:ext cx="530156" cy="530156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1924" y="3210426"/>
            <a:ext cx="530156" cy="530156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58465" y="4825089"/>
            <a:ext cx="1250012" cy="875008"/>
          </a:xfrm>
          <a:prstGeom prst="rect">
            <a:avLst/>
          </a:prstGeom>
        </p:spPr>
      </p:pic>
      <p:sp>
        <p:nvSpPr>
          <p:cNvPr id="33" name="Rounded Rectangular Callout 32"/>
          <p:cNvSpPr/>
          <p:nvPr/>
        </p:nvSpPr>
        <p:spPr>
          <a:xfrm>
            <a:off x="2640131" y="4527911"/>
            <a:ext cx="3924442" cy="1199159"/>
          </a:xfrm>
          <a:prstGeom prst="wedgeRoundRectCallout">
            <a:avLst>
              <a:gd name="adj1" fmla="val -70541"/>
              <a:gd name="adj2" fmla="val 5474"/>
              <a:gd name="adj3" fmla="val 16667"/>
            </a:avLst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extBox 33"/>
          <p:cNvSpPr txBox="1"/>
          <p:nvPr/>
        </p:nvSpPr>
        <p:spPr>
          <a:xfrm>
            <a:off x="2811923" y="4526741"/>
            <a:ext cx="375264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I think the pink buttons are equal to the green buttons.</a:t>
            </a:r>
          </a:p>
        </p:txBody>
      </p:sp>
      <p:sp>
        <p:nvSpPr>
          <p:cNvPr id="35" name="Rounded Rectangle 34"/>
          <p:cNvSpPr/>
          <p:nvPr/>
        </p:nvSpPr>
        <p:spPr>
          <a:xfrm>
            <a:off x="660400" y="3098042"/>
            <a:ext cx="6852981" cy="777922"/>
          </a:xfrm>
          <a:prstGeom prst="roundRect">
            <a:avLst/>
          </a:prstGeom>
          <a:noFill/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Rounded Rectangle 35"/>
          <p:cNvSpPr/>
          <p:nvPr/>
        </p:nvSpPr>
        <p:spPr>
          <a:xfrm>
            <a:off x="660400" y="2071384"/>
            <a:ext cx="6273430" cy="777922"/>
          </a:xfrm>
          <a:prstGeom prst="roundRect">
            <a:avLst/>
          </a:prstGeom>
          <a:noFill/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Box 36"/>
          <p:cNvSpPr txBox="1"/>
          <p:nvPr/>
        </p:nvSpPr>
        <p:spPr>
          <a:xfrm>
            <a:off x="3764944" y="1616286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10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3803480" y="3811129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10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7011028" y="1560039"/>
            <a:ext cx="11051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11, 12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7513381" y="3787034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11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957914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animBg="1"/>
      <p:bldP spid="34" grpId="0"/>
      <p:bldP spid="35" grpId="0" animBg="1"/>
      <p:bldP spid="36" grpId="0" animBg="1"/>
      <p:bldP spid="37" grpId="0"/>
      <p:bldP spid="38" grpId="0"/>
      <p:bldP spid="39" grpId="0"/>
      <p:bldP spid="4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64174" y="791750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Let’s compare!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975" y="3210426"/>
            <a:ext cx="530156" cy="53015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975" y="2207627"/>
            <a:ext cx="535574" cy="53557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6023" y="2207627"/>
            <a:ext cx="535574" cy="535574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6119" y="2207627"/>
            <a:ext cx="535574" cy="53557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1167" y="2207627"/>
            <a:ext cx="535574" cy="535574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6215" y="2207627"/>
            <a:ext cx="535574" cy="535574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1263" y="2207627"/>
            <a:ext cx="535574" cy="535574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6311" y="2207627"/>
            <a:ext cx="535574" cy="535574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1359" y="2207627"/>
            <a:ext cx="535574" cy="535574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6407" y="2207627"/>
            <a:ext cx="535574" cy="535574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91455" y="2207627"/>
            <a:ext cx="535574" cy="535574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071" y="2228719"/>
            <a:ext cx="535574" cy="535574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6506" y="2207627"/>
            <a:ext cx="535574" cy="535574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6023" y="3210426"/>
            <a:ext cx="530156" cy="530156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071" y="3210426"/>
            <a:ext cx="530156" cy="530156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6119" y="3210426"/>
            <a:ext cx="530156" cy="530156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1167" y="3210426"/>
            <a:ext cx="530156" cy="530156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6215" y="3210426"/>
            <a:ext cx="530156" cy="530156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1263" y="3210426"/>
            <a:ext cx="530156" cy="530156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6311" y="3210426"/>
            <a:ext cx="530156" cy="530156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1359" y="3210426"/>
            <a:ext cx="530156" cy="530156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6407" y="3210426"/>
            <a:ext cx="530156" cy="530156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91455" y="3210426"/>
            <a:ext cx="530156" cy="530156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58465" y="4825089"/>
            <a:ext cx="1250012" cy="875008"/>
          </a:xfrm>
          <a:prstGeom prst="rect">
            <a:avLst/>
          </a:prstGeom>
        </p:spPr>
      </p:pic>
      <p:sp>
        <p:nvSpPr>
          <p:cNvPr id="33" name="Rounded Rectangular Callout 32"/>
          <p:cNvSpPr/>
          <p:nvPr/>
        </p:nvSpPr>
        <p:spPr>
          <a:xfrm>
            <a:off x="2398650" y="4780844"/>
            <a:ext cx="5057662" cy="987778"/>
          </a:xfrm>
          <a:prstGeom prst="wedgeRoundRectCallout">
            <a:avLst>
              <a:gd name="adj1" fmla="val -62171"/>
              <a:gd name="adj2" fmla="val -7097"/>
              <a:gd name="adj3" fmla="val 16667"/>
            </a:avLst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extBox 33"/>
          <p:cNvSpPr txBox="1"/>
          <p:nvPr/>
        </p:nvSpPr>
        <p:spPr>
          <a:xfrm>
            <a:off x="2398650" y="4869100"/>
            <a:ext cx="505766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It’s easier when you line them up!</a:t>
            </a:r>
          </a:p>
          <a:p>
            <a:pPr algn="ctr"/>
            <a:r>
              <a:rPr lang="en-GB" sz="2400" dirty="0">
                <a:latin typeface="Comic Sans MS" panose="030F0702030302020204" pitchFamily="66" charset="0"/>
              </a:rPr>
              <a:t>There are more pink than green.</a:t>
            </a:r>
          </a:p>
        </p:txBody>
      </p:sp>
      <p:sp>
        <p:nvSpPr>
          <p:cNvPr id="36" name="Rounded Rectangle 35"/>
          <p:cNvSpPr/>
          <p:nvPr/>
        </p:nvSpPr>
        <p:spPr>
          <a:xfrm>
            <a:off x="666045" y="2071384"/>
            <a:ext cx="6266947" cy="777922"/>
          </a:xfrm>
          <a:prstGeom prst="roundRect">
            <a:avLst/>
          </a:prstGeom>
          <a:noFill/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Box 36"/>
          <p:cNvSpPr txBox="1"/>
          <p:nvPr/>
        </p:nvSpPr>
        <p:spPr>
          <a:xfrm>
            <a:off x="3764944" y="1616286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10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3805972" y="3868139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10</a:t>
            </a:r>
          </a:p>
        </p:txBody>
      </p:sp>
      <p:sp>
        <p:nvSpPr>
          <p:cNvPr id="39" name="Rounded Rectangle 38"/>
          <p:cNvSpPr/>
          <p:nvPr/>
        </p:nvSpPr>
        <p:spPr>
          <a:xfrm>
            <a:off x="666045" y="3040670"/>
            <a:ext cx="6266948" cy="777922"/>
          </a:xfrm>
          <a:prstGeom prst="roundRect">
            <a:avLst/>
          </a:prstGeom>
          <a:noFill/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3475275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animBg="1"/>
      <p:bldP spid="34" grpId="0"/>
      <p:bldP spid="36" grpId="0" animBg="1"/>
      <p:bldP spid="37" grpId="0"/>
      <p:bldP spid="38" grpId="0"/>
      <p:bldP spid="3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questions 1 and 2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/>
          <p:cNvSpPr txBox="1"/>
          <p:nvPr/>
        </p:nvSpPr>
        <p:spPr>
          <a:xfrm>
            <a:off x="1344551" y="2734993"/>
            <a:ext cx="61714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is ___________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2469193" y="4987143"/>
            <a:ext cx="41491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is ___________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3366792" y="2668705"/>
            <a:ext cx="23539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less than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3465679" y="4916086"/>
            <a:ext cx="23539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greater than</a:t>
            </a:r>
          </a:p>
        </p:txBody>
      </p:sp>
      <p:pic>
        <p:nvPicPr>
          <p:cNvPr id="40" name="Picture 3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516" y="4171907"/>
            <a:ext cx="2706553" cy="833715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0862" y="4945542"/>
            <a:ext cx="1115541" cy="767166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0060" y="4985119"/>
            <a:ext cx="1453729" cy="688790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4276" y="4114367"/>
            <a:ext cx="2706553" cy="833715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325" y="2437800"/>
            <a:ext cx="1051759" cy="979224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7082" y="2392253"/>
            <a:ext cx="1110979" cy="1034360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9931" y="2283533"/>
            <a:ext cx="1051759" cy="979224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9193" y="2346705"/>
            <a:ext cx="1051759" cy="979224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2174" y="2350169"/>
            <a:ext cx="1051759" cy="979224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2042" y="2259074"/>
            <a:ext cx="1051759" cy="979224"/>
          </a:xfrm>
          <a:prstGeom prst="rect">
            <a:avLst/>
          </a:prstGeom>
        </p:spPr>
      </p:pic>
      <p:sp>
        <p:nvSpPr>
          <p:cNvPr id="53" name="TextBox 52"/>
          <p:cNvSpPr txBox="1"/>
          <p:nvPr/>
        </p:nvSpPr>
        <p:spPr>
          <a:xfrm>
            <a:off x="1683458" y="1388112"/>
            <a:ext cx="516607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Greater than or less than</a:t>
            </a:r>
          </a:p>
        </p:txBody>
      </p:sp>
      <p:sp>
        <p:nvSpPr>
          <p:cNvPr id="54" name="Rounded Rectangle 53"/>
          <p:cNvSpPr/>
          <p:nvPr/>
        </p:nvSpPr>
        <p:spPr>
          <a:xfrm>
            <a:off x="1780236" y="1366829"/>
            <a:ext cx="5056360" cy="564373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930650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  <p:bldP spid="1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587097" y="1375196"/>
            <a:ext cx="54230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Greater than or less than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2130071" y="5046119"/>
            <a:ext cx="342453" cy="39318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002" t="23074" r="31995" b="33000"/>
          <a:stretch/>
        </p:blipFill>
        <p:spPr>
          <a:xfrm>
            <a:off x="1430401" y="3781181"/>
            <a:ext cx="699670" cy="197307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9342" y="2325942"/>
            <a:ext cx="832117" cy="103865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4009" y="2019164"/>
            <a:ext cx="1161083" cy="1436914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1344551" y="2734993"/>
            <a:ext cx="61714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is ___________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2469193" y="4987143"/>
            <a:ext cx="41491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is ___________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3366792" y="2668705"/>
            <a:ext cx="23539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less than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3465679" y="4916086"/>
            <a:ext cx="23539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greater than</a:t>
            </a: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6466" y="2342514"/>
            <a:ext cx="832117" cy="1038654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14884" y="2019164"/>
            <a:ext cx="1161083" cy="1436914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0475" y="2342514"/>
            <a:ext cx="832117" cy="1038654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49529" y="2342514"/>
            <a:ext cx="832117" cy="1038654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2127637" y="4752478"/>
            <a:ext cx="342453" cy="393187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2441477" y="5050279"/>
            <a:ext cx="342453" cy="393187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2426357" y="4472620"/>
            <a:ext cx="342453" cy="393187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2115409" y="4474543"/>
            <a:ext cx="342453" cy="393187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2440308" y="4738619"/>
            <a:ext cx="342453" cy="393187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6851257" y="4985119"/>
            <a:ext cx="342453" cy="393187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002" t="23074" r="31995" b="33000"/>
          <a:stretch/>
        </p:blipFill>
        <p:spPr>
          <a:xfrm>
            <a:off x="6151587" y="3720181"/>
            <a:ext cx="699670" cy="1973071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6848823" y="4691478"/>
            <a:ext cx="342453" cy="393187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7162663" y="4989279"/>
            <a:ext cx="342453" cy="393187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6836595" y="4413543"/>
            <a:ext cx="342453" cy="393187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7161494" y="4677619"/>
            <a:ext cx="342453" cy="393187"/>
          </a:xfrm>
          <a:prstGeom prst="rect">
            <a:avLst/>
          </a:prstGeom>
        </p:spPr>
      </p:pic>
      <p:sp>
        <p:nvSpPr>
          <p:cNvPr id="31" name="Rounded Rectangle 30"/>
          <p:cNvSpPr/>
          <p:nvPr/>
        </p:nvSpPr>
        <p:spPr>
          <a:xfrm>
            <a:off x="1780236" y="1366829"/>
            <a:ext cx="5056360" cy="564373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73505" y="1362824"/>
            <a:ext cx="77014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Greater than      Less than      Equal to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2130071" y="5046119"/>
            <a:ext cx="342453" cy="39318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002" t="23074" r="31995" b="33000"/>
          <a:stretch/>
        </p:blipFill>
        <p:spPr>
          <a:xfrm>
            <a:off x="1430401" y="3781181"/>
            <a:ext cx="699670" cy="1973071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1344551" y="2734993"/>
            <a:ext cx="61714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is ___________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2469193" y="4987143"/>
            <a:ext cx="41491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is ___________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3511890" y="4949071"/>
            <a:ext cx="23539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equal to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3427600" y="2640899"/>
            <a:ext cx="23539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greater than</a:t>
            </a: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8100" y="2342514"/>
            <a:ext cx="832117" cy="1038654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35827" y="2019164"/>
            <a:ext cx="1161083" cy="1436914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2109" y="2342514"/>
            <a:ext cx="832117" cy="1038654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31163" y="2342514"/>
            <a:ext cx="832117" cy="1038654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2127637" y="4752478"/>
            <a:ext cx="342453" cy="393187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2441477" y="5050279"/>
            <a:ext cx="342453" cy="393187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2426357" y="4472620"/>
            <a:ext cx="342453" cy="393187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2115409" y="4474543"/>
            <a:ext cx="342453" cy="393187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2440308" y="4738619"/>
            <a:ext cx="342453" cy="393187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39313" y="2056439"/>
            <a:ext cx="1944617" cy="855473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39313" y="2895647"/>
            <a:ext cx="1944617" cy="855473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65" y="2356136"/>
            <a:ext cx="832117" cy="1038654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086099" y="4646740"/>
            <a:ext cx="1929497" cy="848821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081262" y="3804889"/>
            <a:ext cx="1944617" cy="855473"/>
          </a:xfrm>
          <a:prstGeom prst="rect">
            <a:avLst/>
          </a:prstGeom>
        </p:spPr>
      </p:pic>
      <p:sp>
        <p:nvSpPr>
          <p:cNvPr id="2" name="Rounded Rectangle 1"/>
          <p:cNvSpPr/>
          <p:nvPr/>
        </p:nvSpPr>
        <p:spPr>
          <a:xfrm>
            <a:off x="753783" y="1366829"/>
            <a:ext cx="7358703" cy="564373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947555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 3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192377929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22994" y="3818857"/>
            <a:ext cx="1558922" cy="68579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45253" y="5408833"/>
            <a:ext cx="1558922" cy="685799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245253" y="4614953"/>
            <a:ext cx="1558922" cy="68579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245253" y="3818857"/>
            <a:ext cx="1558922" cy="685799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67513" y="5408833"/>
            <a:ext cx="1558922" cy="685799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67513" y="4614953"/>
            <a:ext cx="1558922" cy="685799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67513" y="3818857"/>
            <a:ext cx="1558922" cy="685799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010767" y="1591625"/>
            <a:ext cx="1558922" cy="685799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822994" y="5408833"/>
            <a:ext cx="1558922" cy="685799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5822994" y="4614953"/>
            <a:ext cx="1558922" cy="685799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864348" y="1550717"/>
            <a:ext cx="1558922" cy="685799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2912944" y="1934525"/>
            <a:ext cx="27275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is </a:t>
            </a:r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greater</a:t>
            </a:r>
            <a:r>
              <a:rPr lang="en-GB" sz="2800" dirty="0">
                <a:latin typeface="Comic Sans MS" panose="030F0702030302020204" pitchFamily="66" charset="0"/>
              </a:rPr>
              <a:t> than</a:t>
            </a: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10767" y="2533909"/>
            <a:ext cx="1558922" cy="685799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6353173" y="2506562"/>
            <a:ext cx="61821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?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777417" y="582975"/>
            <a:ext cx="37483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Pick a ten frame</a:t>
            </a:r>
          </a:p>
        </p:txBody>
      </p:sp>
      <p:sp>
        <p:nvSpPr>
          <p:cNvPr id="21" name="L-shape 18">
            <a:extLst>
              <a:ext uri="{FF2B5EF4-FFF2-40B4-BE49-F238E27FC236}">
                <a16:creationId xmlns:a16="http://schemas.microsoft.com/office/drawing/2014/main" id="{2733F7A2-12B9-584C-95AF-F625C822A2E9}"/>
              </a:ext>
            </a:extLst>
          </p:cNvPr>
          <p:cNvSpPr/>
          <p:nvPr/>
        </p:nvSpPr>
        <p:spPr>
          <a:xfrm rot="2125914" flipH="1">
            <a:off x="1473635" y="3610502"/>
            <a:ext cx="404445" cy="785789"/>
          </a:xfrm>
          <a:prstGeom prst="corner">
            <a:avLst>
              <a:gd name="adj1" fmla="val 36390"/>
              <a:gd name="adj2" fmla="val 36662"/>
            </a:avLst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L-shape 18">
            <a:extLst>
              <a:ext uri="{FF2B5EF4-FFF2-40B4-BE49-F238E27FC236}">
                <a16:creationId xmlns:a16="http://schemas.microsoft.com/office/drawing/2014/main" id="{2733F7A2-12B9-584C-95AF-F625C822A2E9}"/>
              </a:ext>
            </a:extLst>
          </p:cNvPr>
          <p:cNvSpPr/>
          <p:nvPr/>
        </p:nvSpPr>
        <p:spPr>
          <a:xfrm rot="2125914" flipH="1">
            <a:off x="1473634" y="4469889"/>
            <a:ext cx="404445" cy="785789"/>
          </a:xfrm>
          <a:prstGeom prst="corner">
            <a:avLst>
              <a:gd name="adj1" fmla="val 35428"/>
              <a:gd name="adj2" fmla="val 35525"/>
            </a:avLst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L-shape 18">
            <a:extLst>
              <a:ext uri="{FF2B5EF4-FFF2-40B4-BE49-F238E27FC236}">
                <a16:creationId xmlns:a16="http://schemas.microsoft.com/office/drawing/2014/main" id="{2733F7A2-12B9-584C-95AF-F625C822A2E9}"/>
              </a:ext>
            </a:extLst>
          </p:cNvPr>
          <p:cNvSpPr/>
          <p:nvPr/>
        </p:nvSpPr>
        <p:spPr>
          <a:xfrm rot="2125914" flipH="1">
            <a:off x="1473335" y="5264369"/>
            <a:ext cx="404445" cy="785789"/>
          </a:xfrm>
          <a:prstGeom prst="corner">
            <a:avLst>
              <a:gd name="adj1" fmla="val 37527"/>
              <a:gd name="adj2" fmla="val 40226"/>
            </a:avLst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L-shape 18">
            <a:extLst>
              <a:ext uri="{FF2B5EF4-FFF2-40B4-BE49-F238E27FC236}">
                <a16:creationId xmlns:a16="http://schemas.microsoft.com/office/drawing/2014/main" id="{2733F7A2-12B9-584C-95AF-F625C822A2E9}"/>
              </a:ext>
            </a:extLst>
          </p:cNvPr>
          <p:cNvSpPr/>
          <p:nvPr/>
        </p:nvSpPr>
        <p:spPr>
          <a:xfrm rot="2125914" flipH="1">
            <a:off x="4321977" y="3686373"/>
            <a:ext cx="404445" cy="785789"/>
          </a:xfrm>
          <a:prstGeom prst="corner">
            <a:avLst>
              <a:gd name="adj1" fmla="val 38839"/>
              <a:gd name="adj2" fmla="val 35372"/>
            </a:avLst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L-shape 18">
            <a:extLst>
              <a:ext uri="{FF2B5EF4-FFF2-40B4-BE49-F238E27FC236}">
                <a16:creationId xmlns:a16="http://schemas.microsoft.com/office/drawing/2014/main" id="{2733F7A2-12B9-584C-95AF-F625C822A2E9}"/>
              </a:ext>
            </a:extLst>
          </p:cNvPr>
          <p:cNvSpPr/>
          <p:nvPr/>
        </p:nvSpPr>
        <p:spPr>
          <a:xfrm rot="2125914" flipH="1">
            <a:off x="4336905" y="4541892"/>
            <a:ext cx="404445" cy="785789"/>
          </a:xfrm>
          <a:prstGeom prst="corner">
            <a:avLst>
              <a:gd name="adj1" fmla="val 35909"/>
              <a:gd name="adj2" fmla="val 38127"/>
            </a:avLst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L-shape 18">
            <a:extLst>
              <a:ext uri="{FF2B5EF4-FFF2-40B4-BE49-F238E27FC236}">
                <a16:creationId xmlns:a16="http://schemas.microsoft.com/office/drawing/2014/main" id="{2733F7A2-12B9-584C-95AF-F625C822A2E9}"/>
              </a:ext>
            </a:extLst>
          </p:cNvPr>
          <p:cNvSpPr/>
          <p:nvPr/>
        </p:nvSpPr>
        <p:spPr>
          <a:xfrm rot="2125914" flipH="1">
            <a:off x="4329455" y="5242838"/>
            <a:ext cx="404445" cy="785789"/>
          </a:xfrm>
          <a:prstGeom prst="corner">
            <a:avLst>
              <a:gd name="adj1" fmla="val 35756"/>
              <a:gd name="adj2" fmla="val 31785"/>
            </a:avLst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829692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22994" y="3818857"/>
            <a:ext cx="1558922" cy="68579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45253" y="5408833"/>
            <a:ext cx="1558922" cy="685799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245253" y="4614953"/>
            <a:ext cx="1558922" cy="68579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245253" y="3818857"/>
            <a:ext cx="1558922" cy="685799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67513" y="5408833"/>
            <a:ext cx="1558922" cy="685799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67513" y="4614953"/>
            <a:ext cx="1558922" cy="685799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67513" y="3818857"/>
            <a:ext cx="1558922" cy="685799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010767" y="1591625"/>
            <a:ext cx="1558922" cy="685799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822994" y="5408833"/>
            <a:ext cx="1558922" cy="685799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5822994" y="4614953"/>
            <a:ext cx="1558922" cy="685799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864348" y="1550717"/>
            <a:ext cx="1558922" cy="685799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2912944" y="1934525"/>
            <a:ext cx="27275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is </a:t>
            </a:r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less</a:t>
            </a:r>
            <a:r>
              <a:rPr lang="en-GB" sz="2800" dirty="0">
                <a:latin typeface="Comic Sans MS" panose="030F0702030302020204" pitchFamily="66" charset="0"/>
              </a:rPr>
              <a:t> than</a:t>
            </a: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10767" y="2533909"/>
            <a:ext cx="1558922" cy="685799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6353173" y="2506562"/>
            <a:ext cx="61821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?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777417" y="582975"/>
            <a:ext cx="37483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Pick a ten frame</a:t>
            </a:r>
          </a:p>
        </p:txBody>
      </p:sp>
      <p:sp>
        <p:nvSpPr>
          <p:cNvPr id="21" name="L-shape 18">
            <a:extLst>
              <a:ext uri="{FF2B5EF4-FFF2-40B4-BE49-F238E27FC236}">
                <a16:creationId xmlns:a16="http://schemas.microsoft.com/office/drawing/2014/main" id="{2733F7A2-12B9-584C-95AF-F625C822A2E9}"/>
              </a:ext>
            </a:extLst>
          </p:cNvPr>
          <p:cNvSpPr/>
          <p:nvPr/>
        </p:nvSpPr>
        <p:spPr>
          <a:xfrm rot="2125914" flipH="1">
            <a:off x="7490688" y="4470054"/>
            <a:ext cx="404445" cy="785789"/>
          </a:xfrm>
          <a:prstGeom prst="corner">
            <a:avLst>
              <a:gd name="adj1" fmla="val 34291"/>
              <a:gd name="adj2" fmla="val 33731"/>
            </a:avLst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L-shape 18">
            <a:extLst>
              <a:ext uri="{FF2B5EF4-FFF2-40B4-BE49-F238E27FC236}">
                <a16:creationId xmlns:a16="http://schemas.microsoft.com/office/drawing/2014/main" id="{2733F7A2-12B9-584C-95AF-F625C822A2E9}"/>
              </a:ext>
            </a:extLst>
          </p:cNvPr>
          <p:cNvSpPr/>
          <p:nvPr/>
        </p:nvSpPr>
        <p:spPr>
          <a:xfrm rot="2125914" flipH="1">
            <a:off x="7494915" y="5240743"/>
            <a:ext cx="404445" cy="785789"/>
          </a:xfrm>
          <a:prstGeom prst="corner">
            <a:avLst>
              <a:gd name="adj1" fmla="val 37877"/>
              <a:gd name="adj2" fmla="val 33251"/>
            </a:avLst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108268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2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 4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1556902593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8|6.3|10.4|10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8.7|2.6|3.9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9.3|4.3|9.8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9|5.7|9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1|16.7|2.1|2.8|1.3|10|6.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8|19.4|3.9|2.8|1.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2.1|4.4|26.6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0|15.6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3.9|24.6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4.6|2.5|2.9|2.3|2.6|2.4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2.2|2.2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9" ma:contentTypeDescription="Create a new document." ma:contentTypeScope="" ma:versionID="b2c766a94e95002ac4288712d4fa69c8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7178f4fb24cd49e559b70803ab372ab1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11727757-3061-47D3-99FD-9493F136DC43}">
  <ds:schemaRefs>
    <ds:schemaRef ds:uri="http://schemas.microsoft.com/office/2006/documentManagement/types"/>
    <ds:schemaRef ds:uri="522d4c35-b548-4432-90ae-af4376e1c4b4"/>
    <ds:schemaRef ds:uri="http://purl.org/dc/elements/1.1/"/>
    <ds:schemaRef ds:uri="http://schemas.microsoft.com/office/infopath/2007/PartnerControls"/>
    <ds:schemaRef ds:uri="http://purl.org/dc/terms/"/>
    <ds:schemaRef ds:uri="http://schemas.microsoft.com/office/2006/metadata/properties"/>
    <ds:schemaRef ds:uri="http://schemas.openxmlformats.org/package/2006/metadata/core-properties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5F2DF9EE-AE72-4DF1-BC95-D4E311F7605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3618</TotalTime>
  <Words>282</Words>
  <Application>Microsoft Office PowerPoint</Application>
  <PresentationFormat>On-screen Show (4:3)</PresentationFormat>
  <Paragraphs>84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18</vt:i4>
      </vt:variant>
    </vt:vector>
  </HeadingPairs>
  <TitlesOfParts>
    <vt:vector size="30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1 and 2 on the worksheet</vt:lpstr>
      <vt:lpstr>PowerPoint Presentation</vt:lpstr>
      <vt:lpstr>PowerPoint Presentation</vt:lpstr>
      <vt:lpstr>PowerPoint Presentation</vt:lpstr>
      <vt:lpstr>Have a go at question 3 on the worksheet</vt:lpstr>
      <vt:lpstr>PowerPoint Presentation</vt:lpstr>
      <vt:lpstr>PowerPoint Presentation</vt:lpstr>
      <vt:lpstr>Have a go at question 4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 L. Grigulis</cp:lastModifiedBy>
  <cp:revision>227</cp:revision>
  <dcterms:created xsi:type="dcterms:W3CDTF">2019-07-05T11:02:13Z</dcterms:created>
  <dcterms:modified xsi:type="dcterms:W3CDTF">2022-01-30T12:26:37Z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