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  <p:sldId id="266" r:id="rId7"/>
  </p:sldIdLst>
  <p:sldSz cx="6858000" cy="9144000" type="screen4x3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2562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1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72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464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264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568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285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992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315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355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834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206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E7C9A-E2AA-4D0F-96E9-DCC51085F1B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B7F11-7A04-4DA1-9A5C-F5DD63CC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490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89"/>
          <a:stretch/>
        </p:blipFill>
        <p:spPr bwMode="auto">
          <a:xfrm rot="16200000">
            <a:off x="2291581" y="3966020"/>
            <a:ext cx="4059225" cy="50736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 rot="16200000">
            <a:off x="-350577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Name: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6200000">
            <a:off x="604271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Age: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 rot="16200000">
            <a:off x="-297037" y="3987300"/>
            <a:ext cx="306033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Habitat: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6200000">
            <a:off x="-243034" y="801199"/>
            <a:ext cx="295232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Personality: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1448779" y="1305257"/>
            <a:ext cx="3960440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Appearance: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16200000">
            <a:off x="3644650" y="1305256"/>
            <a:ext cx="3960440" cy="19254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Special Abilities / Adaptations: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547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-350577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Name: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6200000">
            <a:off x="604271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Age: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 rot="16200000">
            <a:off x="-297037" y="3987300"/>
            <a:ext cx="306033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Habitat: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6200000">
            <a:off x="-243034" y="801199"/>
            <a:ext cx="295232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Personality: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1448779" y="1305257"/>
            <a:ext cx="3960440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Appearance: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16200000">
            <a:off x="3644650" y="1305256"/>
            <a:ext cx="3960440" cy="19254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Special Abilities / Adaptations: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 rot="16200000">
            <a:off x="2714344" y="4494569"/>
            <a:ext cx="3568421" cy="4155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143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-350577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Name: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6200000">
            <a:off x="604271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Age: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 rot="16200000">
            <a:off x="-297037" y="3987300"/>
            <a:ext cx="306033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Habitat: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6200000">
            <a:off x="-243034" y="801199"/>
            <a:ext cx="295232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Personality: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1448779" y="1305257"/>
            <a:ext cx="3960440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Appearance: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16200000">
            <a:off x="3644650" y="1305256"/>
            <a:ext cx="3960440" cy="19254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Special Abilities / Adaptations: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/>
          <p:nvPr/>
        </p:nvPicPr>
        <p:blipFill>
          <a:blip r:embed="rId2"/>
          <a:stretch>
            <a:fillRect/>
          </a:stretch>
        </p:blipFill>
        <p:spPr>
          <a:xfrm rot="16200000">
            <a:off x="3224513" y="4375898"/>
            <a:ext cx="2528664" cy="4361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665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-350577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Name: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6200000">
            <a:off x="604271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Age: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 rot="16200000">
            <a:off x="-297037" y="3987300"/>
            <a:ext cx="306033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Habitat: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6200000">
            <a:off x="-243034" y="801199"/>
            <a:ext cx="295232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Personality: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1448779" y="1305257"/>
            <a:ext cx="3960440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Appearance: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16200000">
            <a:off x="3644650" y="1305256"/>
            <a:ext cx="3960440" cy="19254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Special Abilities / Adaptations: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/>
          <p:nvPr/>
        </p:nvPicPr>
        <p:blipFill>
          <a:blip r:embed="rId2"/>
          <a:stretch>
            <a:fillRect/>
          </a:stretch>
        </p:blipFill>
        <p:spPr>
          <a:xfrm rot="16200000">
            <a:off x="3373658" y="4411319"/>
            <a:ext cx="2237780" cy="428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665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-350577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Name: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6200000">
            <a:off x="604271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Age: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 rot="16200000">
            <a:off x="-297037" y="3987300"/>
            <a:ext cx="306033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Habitat: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6200000">
            <a:off x="-243034" y="801199"/>
            <a:ext cx="295232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Personality: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1448779" y="1305257"/>
            <a:ext cx="3960440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Appearance: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16200000">
            <a:off x="3644650" y="1305256"/>
            <a:ext cx="3960440" cy="19254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Special Abilities / Adaptations: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 rot="16200000">
            <a:off x="2337363" y="4576646"/>
            <a:ext cx="4399359" cy="408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115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-350577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Name: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6200000">
            <a:off x="604271" y="7324722"/>
            <a:ext cx="2219716" cy="890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Age: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 rot="16200000">
            <a:off x="-297037" y="3987300"/>
            <a:ext cx="306033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Habitat: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6200000">
            <a:off x="-243034" y="801199"/>
            <a:ext cx="2952326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Personality: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1448779" y="1305257"/>
            <a:ext cx="3960440" cy="19254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Appearance: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16200000">
            <a:off x="3644650" y="1305256"/>
            <a:ext cx="3960440" cy="19254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Special Abilities / Adaptations: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49125" y="4538764"/>
            <a:ext cx="2880321" cy="4098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8115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0B311C17D4304F9C71F082F2810203" ma:contentTypeVersion="12" ma:contentTypeDescription="Create a new document." ma:contentTypeScope="" ma:versionID="ec29648d92f3db64b80aeb195af69bd1">
  <xsd:schema xmlns:xsd="http://www.w3.org/2001/XMLSchema" xmlns:xs="http://www.w3.org/2001/XMLSchema" xmlns:p="http://schemas.microsoft.com/office/2006/metadata/properties" xmlns:ns2="30227bce-33e0-4921-afc1-a89521c5466f" xmlns:ns3="7196d613-9c3b-44a3-b0ed-fac20461e46d" targetNamespace="http://schemas.microsoft.com/office/2006/metadata/properties" ma:root="true" ma:fieldsID="df8ad0ec20889e8d2e0372d8be17dbb8" ns2:_="" ns3:_="">
    <xsd:import namespace="30227bce-33e0-4921-afc1-a89521c5466f"/>
    <xsd:import namespace="7196d613-9c3b-44a3-b0ed-fac20461e46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227bce-33e0-4921-afc1-a89521c5466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96d613-9c3b-44a3-b0ed-fac20461e4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227bce-33e0-4921-afc1-a89521c5466f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C7A32CB4-2885-4947-83AF-85C29607FC83}"/>
</file>

<file path=customXml/itemProps2.xml><?xml version="1.0" encoding="utf-8"?>
<ds:datastoreItem xmlns:ds="http://schemas.openxmlformats.org/officeDocument/2006/customXml" ds:itemID="{718C8C83-E20A-404D-8684-8FB22417E83D}"/>
</file>

<file path=customXml/itemProps3.xml><?xml version="1.0" encoding="utf-8"?>
<ds:datastoreItem xmlns:ds="http://schemas.openxmlformats.org/officeDocument/2006/customXml" ds:itemID="{9405CC1D-80DF-4C4A-8212-194F9D6C1745}"/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90</Words>
  <Application>Microsoft Office PowerPoint</Application>
  <PresentationFormat>On-screen Show (4:3)</PresentationFormat>
  <Paragraphs>108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Andrew</dc:creator>
  <cp:lastModifiedBy>Andrew</cp:lastModifiedBy>
  <cp:revision>9</cp:revision>
  <cp:lastPrinted>2020-06-17T21:27:07Z</cp:lastPrinted>
  <dcterms:created xsi:type="dcterms:W3CDTF">2020-06-17T10:26:24Z</dcterms:created>
  <dcterms:modified xsi:type="dcterms:W3CDTF">2020-06-17T21:27:26Z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0x0101009A0B311C17D4304F9C71F082F2810203</vt:lpwstr>
  </property>
  <property fmtid="{D5CDD505-2E9C-101B-9397-08002B2CF9AE}" pid="3" name="Order">
    <vt:r8>460000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