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5"/>
  </p:notesMasterIdLst>
  <p:sldIdLst>
    <p:sldId id="256" r:id="rId5"/>
    <p:sldId id="257" r:id="rId6"/>
    <p:sldId id="258" r:id="rId7"/>
    <p:sldId id="277" r:id="rId8"/>
    <p:sldId id="291" r:id="rId9"/>
    <p:sldId id="288" r:id="rId10"/>
    <p:sldId id="289" r:id="rId11"/>
    <p:sldId id="292" r:id="rId12"/>
    <p:sldId id="293" r:id="rId13"/>
    <p:sldId id="269" r:id="rId14"/>
  </p:sldIdLst>
  <p:sldSz cx="12192000" cy="6858000"/>
  <p:notesSz cx="6858000" cy="9144000"/>
  <p:embeddedFontLst>
    <p:embeddedFont>
      <p:font typeface="Calibri" panose="020F0502020204030204" pitchFamily="34" charset="0"/>
      <p:regular r:id="rId16"/>
      <p:bold r:id="rId17"/>
      <p:italic r:id="rId18"/>
      <p:boldItalic r:id="rId19"/>
    </p:embeddedFont>
    <p:embeddedFont>
      <p:font typeface="Nunito" pitchFamily="2" charset="0"/>
      <p:regular r:id="rId20"/>
      <p:bold r:id="rId21"/>
      <p:italic r:id="rId22"/>
      <p:boldItalic r:id="rId23"/>
    </p:embeddedFont>
    <p:embeddedFont>
      <p:font typeface="Palanquin" panose="020B0604020202020204" charset="0"/>
      <p:regular r:id="rId24"/>
      <p:bold r:id="rId25"/>
    </p:embeddedFont>
    <p:embeddedFont>
      <p:font typeface="Palanquin Dark SemiBold" panose="020B0604020202020204" charset="0"/>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700107-CF3D-BAC1-AB58-CF635755B299}" v="4" dt="2021-10-28T08:37:04.156"/>
    <p1510:client id="{36C6F0C3-644F-4819-82C7-F1DA0C084879}" v="8" dt="2021-09-27T07:51:42.1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2256" autoAdjust="0"/>
  </p:normalViewPr>
  <p:slideViewPr>
    <p:cSldViewPr snapToGrid="0">
      <p:cViewPr varScale="1">
        <p:scale>
          <a:sx n="55" d="100"/>
          <a:sy n="55" d="100"/>
        </p:scale>
        <p:origin x="12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9.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4.fntdata"/><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ban Squires" userId="S::alban@2simple.com::ea5e56ce-a135-43b6-93e7-ad198f021451" providerId="AD" clId="Web-{29700107-CF3D-BAC1-AB58-CF635755B299}"/>
    <pc:docChg chg="modSld">
      <pc:chgData name="Alban Squires" userId="S::alban@2simple.com::ea5e56ce-a135-43b6-93e7-ad198f021451" providerId="AD" clId="Web-{29700107-CF3D-BAC1-AB58-CF635755B299}" dt="2021-10-28T08:37:03.703" v="0" actId="20577"/>
      <pc:docMkLst>
        <pc:docMk/>
      </pc:docMkLst>
      <pc:sldChg chg="modSp">
        <pc:chgData name="Alban Squires" userId="S::alban@2simple.com::ea5e56ce-a135-43b6-93e7-ad198f021451" providerId="AD" clId="Web-{29700107-CF3D-BAC1-AB58-CF635755B299}" dt="2021-10-28T08:37:03.703" v="0" actId="20577"/>
        <pc:sldMkLst>
          <pc:docMk/>
          <pc:sldMk cId="868589891" sldId="256"/>
        </pc:sldMkLst>
        <pc:spChg chg="mod">
          <ac:chgData name="Alban Squires" userId="S::alban@2simple.com::ea5e56ce-a135-43b6-93e7-ad198f021451" providerId="AD" clId="Web-{29700107-CF3D-BAC1-AB58-CF635755B299}" dt="2021-10-28T08:37:03.703" v="0" actId="20577"/>
          <ac:spMkLst>
            <pc:docMk/>
            <pc:sldMk cId="868589891" sldId="256"/>
            <ac:spMk id="4" creationId="{77616F28-871B-42AE-8B42-15273F2FB254}"/>
          </ac:spMkLst>
        </pc:spChg>
      </pc:sldChg>
    </pc:docChg>
  </pc:docChgLst>
  <pc:docChgLst>
    <pc:chgData name="Rebecca Summer" userId="fb5c2836-fb10-433a-9b94-1447f06d1cbf" providerId="ADAL" clId="{8CA15318-12A7-4CDB-989A-A7AD1F42FF1B}"/>
    <pc:docChg chg="undo custSel addSld delSld modSld sldOrd">
      <pc:chgData name="Rebecca Summer" userId="fb5c2836-fb10-433a-9b94-1447f06d1cbf" providerId="ADAL" clId="{8CA15318-12A7-4CDB-989A-A7AD1F42FF1B}" dt="2021-09-23T11:56:21.609" v="4001" actId="14100"/>
      <pc:docMkLst>
        <pc:docMk/>
      </pc:docMkLst>
      <pc:sldChg chg="modSp mod modNotesTx">
        <pc:chgData name="Rebecca Summer" userId="fb5c2836-fb10-433a-9b94-1447f06d1cbf" providerId="ADAL" clId="{8CA15318-12A7-4CDB-989A-A7AD1F42FF1B}" dt="2021-09-23T10:50:41.871" v="2665" actId="20577"/>
        <pc:sldMkLst>
          <pc:docMk/>
          <pc:sldMk cId="868589891" sldId="256"/>
        </pc:sldMkLst>
        <pc:spChg chg="mod">
          <ac:chgData name="Rebecca Summer" userId="fb5c2836-fb10-433a-9b94-1447f06d1cbf" providerId="ADAL" clId="{8CA15318-12A7-4CDB-989A-A7AD1F42FF1B}" dt="2021-09-23T08:44:44.181" v="42" actId="20577"/>
          <ac:spMkLst>
            <pc:docMk/>
            <pc:sldMk cId="868589891" sldId="256"/>
            <ac:spMk id="3" creationId="{387BD2A7-BC2A-4300-AFBB-8B3304D19C99}"/>
          </ac:spMkLst>
        </pc:spChg>
        <pc:spChg chg="mod">
          <ac:chgData name="Rebecca Summer" userId="fb5c2836-fb10-433a-9b94-1447f06d1cbf" providerId="ADAL" clId="{8CA15318-12A7-4CDB-989A-A7AD1F42FF1B}" dt="2021-09-23T08:43:14.553" v="11" actId="1076"/>
          <ac:spMkLst>
            <pc:docMk/>
            <pc:sldMk cId="868589891" sldId="256"/>
            <ac:spMk id="4" creationId="{77616F28-871B-42AE-8B42-15273F2FB254}"/>
          </ac:spMkLst>
        </pc:spChg>
      </pc:sldChg>
      <pc:sldChg chg="modSp mod">
        <pc:chgData name="Rebecca Summer" userId="fb5c2836-fb10-433a-9b94-1447f06d1cbf" providerId="ADAL" clId="{8CA15318-12A7-4CDB-989A-A7AD1F42FF1B}" dt="2021-09-23T11:27:37.224" v="3810" actId="14100"/>
        <pc:sldMkLst>
          <pc:docMk/>
          <pc:sldMk cId="2029177982" sldId="257"/>
        </pc:sldMkLst>
        <pc:spChg chg="mod">
          <ac:chgData name="Rebecca Summer" userId="fb5c2836-fb10-433a-9b94-1447f06d1cbf" providerId="ADAL" clId="{8CA15318-12A7-4CDB-989A-A7AD1F42FF1B}" dt="2021-09-23T11:27:37.224" v="3810" actId="14100"/>
          <ac:spMkLst>
            <pc:docMk/>
            <pc:sldMk cId="2029177982" sldId="257"/>
            <ac:spMk id="3" creationId="{415FCCA1-1AAE-4DC4-A6EA-1B449F4D8E6A}"/>
          </ac:spMkLst>
        </pc:spChg>
      </pc:sldChg>
      <pc:sldChg chg="modSp mod">
        <pc:chgData name="Rebecca Summer" userId="fb5c2836-fb10-433a-9b94-1447f06d1cbf" providerId="ADAL" clId="{8CA15318-12A7-4CDB-989A-A7AD1F42FF1B}" dt="2021-09-23T11:35:12.257" v="3996" actId="20577"/>
        <pc:sldMkLst>
          <pc:docMk/>
          <pc:sldMk cId="4252841567" sldId="258"/>
        </pc:sldMkLst>
        <pc:spChg chg="mod">
          <ac:chgData name="Rebecca Summer" userId="fb5c2836-fb10-433a-9b94-1447f06d1cbf" providerId="ADAL" clId="{8CA15318-12A7-4CDB-989A-A7AD1F42FF1B}" dt="2021-09-23T11:35:12.257" v="3996" actId="20577"/>
          <ac:spMkLst>
            <pc:docMk/>
            <pc:sldMk cId="4252841567" sldId="258"/>
            <ac:spMk id="3" creationId="{415FCCA1-1AAE-4DC4-A6EA-1B449F4D8E6A}"/>
          </ac:spMkLst>
        </pc:spChg>
      </pc:sldChg>
      <pc:sldChg chg="addSp delSp modSp del mod">
        <pc:chgData name="Rebecca Summer" userId="fb5c2836-fb10-433a-9b94-1447f06d1cbf" providerId="ADAL" clId="{8CA15318-12A7-4CDB-989A-A7AD1F42FF1B}" dt="2021-09-23T08:49:19.835" v="75" actId="47"/>
        <pc:sldMkLst>
          <pc:docMk/>
          <pc:sldMk cId="2631787978" sldId="259"/>
        </pc:sldMkLst>
        <pc:spChg chg="mod">
          <ac:chgData name="Rebecca Summer" userId="fb5c2836-fb10-433a-9b94-1447f06d1cbf" providerId="ADAL" clId="{8CA15318-12A7-4CDB-989A-A7AD1F42FF1B}" dt="2021-09-23T08:48:15.399" v="70" actId="20577"/>
          <ac:spMkLst>
            <pc:docMk/>
            <pc:sldMk cId="2631787978" sldId="259"/>
            <ac:spMk id="2" creationId="{236B04E1-0535-4D08-97CE-B5DBA22C90C9}"/>
          </ac:spMkLst>
        </pc:spChg>
        <pc:picChg chg="add mod">
          <ac:chgData name="Rebecca Summer" userId="fb5c2836-fb10-433a-9b94-1447f06d1cbf" providerId="ADAL" clId="{8CA15318-12A7-4CDB-989A-A7AD1F42FF1B}" dt="2021-09-23T08:48:30.624" v="72"/>
          <ac:picMkLst>
            <pc:docMk/>
            <pc:sldMk cId="2631787978" sldId="259"/>
            <ac:picMk id="18" creationId="{F170AD36-BBEA-460D-B0A2-5F4EFD1BA0CB}"/>
          </ac:picMkLst>
        </pc:picChg>
        <pc:picChg chg="add mod">
          <ac:chgData name="Rebecca Summer" userId="fb5c2836-fb10-433a-9b94-1447f06d1cbf" providerId="ADAL" clId="{8CA15318-12A7-4CDB-989A-A7AD1F42FF1B}" dt="2021-09-23T08:49:00.042" v="73"/>
          <ac:picMkLst>
            <pc:docMk/>
            <pc:sldMk cId="2631787978" sldId="259"/>
            <ac:picMk id="20" creationId="{2DEFE3C8-1016-457C-919E-A0F30BE881D4}"/>
          </ac:picMkLst>
        </pc:picChg>
        <pc:picChg chg="del">
          <ac:chgData name="Rebecca Summer" userId="fb5c2836-fb10-433a-9b94-1447f06d1cbf" providerId="ADAL" clId="{8CA15318-12A7-4CDB-989A-A7AD1F42FF1B}" dt="2021-09-23T08:48:29.636" v="71" actId="478"/>
          <ac:picMkLst>
            <pc:docMk/>
            <pc:sldMk cId="2631787978" sldId="259"/>
            <ac:picMk id="21" creationId="{0B1B109B-1D18-45B0-B867-E7A5BD92929D}"/>
          </ac:picMkLst>
        </pc:picChg>
      </pc:sldChg>
      <pc:sldChg chg="modSp mod modNotesTx">
        <pc:chgData name="Rebecca Summer" userId="fb5c2836-fb10-433a-9b94-1447f06d1cbf" providerId="ADAL" clId="{8CA15318-12A7-4CDB-989A-A7AD1F42FF1B}" dt="2021-09-23T11:56:21.609" v="4001" actId="14100"/>
        <pc:sldMkLst>
          <pc:docMk/>
          <pc:sldMk cId="423481904" sldId="269"/>
        </pc:sldMkLst>
        <pc:spChg chg="mod">
          <ac:chgData name="Rebecca Summer" userId="fb5c2836-fb10-433a-9b94-1447f06d1cbf" providerId="ADAL" clId="{8CA15318-12A7-4CDB-989A-A7AD1F42FF1B}" dt="2021-09-23T11:56:21.609" v="4001" actId="14100"/>
          <ac:spMkLst>
            <pc:docMk/>
            <pc:sldMk cId="423481904" sldId="269"/>
            <ac:spMk id="3" creationId="{415FCCA1-1AAE-4DC4-A6EA-1B449F4D8E6A}"/>
          </ac:spMkLst>
        </pc:spChg>
      </pc:sldChg>
      <pc:sldChg chg="del">
        <pc:chgData name="Rebecca Summer" userId="fb5c2836-fb10-433a-9b94-1447f06d1cbf" providerId="ADAL" clId="{8CA15318-12A7-4CDB-989A-A7AD1F42FF1B}" dt="2021-09-23T11:12:30.038" v="3088" actId="47"/>
        <pc:sldMkLst>
          <pc:docMk/>
          <pc:sldMk cId="3429513883" sldId="275"/>
        </pc:sldMkLst>
      </pc:sldChg>
      <pc:sldChg chg="addSp delSp modSp add mod modAnim modNotesTx">
        <pc:chgData name="Rebecca Summer" userId="fb5c2836-fb10-433a-9b94-1447f06d1cbf" providerId="ADAL" clId="{8CA15318-12A7-4CDB-989A-A7AD1F42FF1B}" dt="2021-09-23T09:33:53.756" v="404" actId="27636"/>
        <pc:sldMkLst>
          <pc:docMk/>
          <pc:sldMk cId="3051145104" sldId="277"/>
        </pc:sldMkLst>
        <pc:spChg chg="mod">
          <ac:chgData name="Rebecca Summer" userId="fb5c2836-fb10-433a-9b94-1447f06d1cbf" providerId="ADAL" clId="{8CA15318-12A7-4CDB-989A-A7AD1F42FF1B}" dt="2021-09-23T08:49:35.296" v="105" actId="14100"/>
          <ac:spMkLst>
            <pc:docMk/>
            <pc:sldMk cId="3051145104" sldId="277"/>
            <ac:spMk id="2" creationId="{236B04E1-0535-4D08-97CE-B5DBA22C90C9}"/>
          </ac:spMkLst>
        </pc:spChg>
        <pc:spChg chg="mod">
          <ac:chgData name="Rebecca Summer" userId="fb5c2836-fb10-433a-9b94-1447f06d1cbf" providerId="ADAL" clId="{8CA15318-12A7-4CDB-989A-A7AD1F42FF1B}" dt="2021-09-23T09:18:51.420" v="277" actId="207"/>
          <ac:spMkLst>
            <pc:docMk/>
            <pc:sldMk cId="3051145104" sldId="277"/>
            <ac:spMk id="3" creationId="{9825E784-0685-4A8B-878E-DE222D87559B}"/>
          </ac:spMkLst>
        </pc:spChg>
        <pc:spChg chg="mod">
          <ac:chgData name="Rebecca Summer" userId="fb5c2836-fb10-433a-9b94-1447f06d1cbf" providerId="ADAL" clId="{8CA15318-12A7-4CDB-989A-A7AD1F42FF1B}" dt="2021-09-23T09:32:36.569" v="401" actId="6549"/>
          <ac:spMkLst>
            <pc:docMk/>
            <pc:sldMk cId="3051145104" sldId="277"/>
            <ac:spMk id="6" creationId="{E62588E9-EA66-421A-9377-37D8CFDB7762}"/>
          </ac:spMkLst>
        </pc:spChg>
        <pc:spChg chg="add mod">
          <ac:chgData name="Rebecca Summer" userId="fb5c2836-fb10-433a-9b94-1447f06d1cbf" providerId="ADAL" clId="{8CA15318-12A7-4CDB-989A-A7AD1F42FF1B}" dt="2021-09-23T09:22:14.590" v="329" actId="108"/>
          <ac:spMkLst>
            <pc:docMk/>
            <pc:sldMk cId="3051145104" sldId="277"/>
            <ac:spMk id="14" creationId="{B2ED6030-74BE-43DB-BB01-E8610F11CA7D}"/>
          </ac:spMkLst>
        </pc:spChg>
        <pc:spChg chg="mod">
          <ac:chgData name="Rebecca Summer" userId="fb5c2836-fb10-433a-9b94-1447f06d1cbf" providerId="ADAL" clId="{8CA15318-12A7-4CDB-989A-A7AD1F42FF1B}" dt="2021-09-23T09:33:53.756" v="404" actId="27636"/>
          <ac:spMkLst>
            <pc:docMk/>
            <pc:sldMk cId="3051145104" sldId="277"/>
            <ac:spMk id="19" creationId="{213AB507-BF93-477E-8DE5-258888120957}"/>
          </ac:spMkLst>
        </pc:spChg>
        <pc:spChg chg="mod">
          <ac:chgData name="Rebecca Summer" userId="fb5c2836-fb10-433a-9b94-1447f06d1cbf" providerId="ADAL" clId="{8CA15318-12A7-4CDB-989A-A7AD1F42FF1B}" dt="2021-09-23T09:03:19.746" v="243" actId="14100"/>
          <ac:spMkLst>
            <pc:docMk/>
            <pc:sldMk cId="3051145104" sldId="277"/>
            <ac:spMk id="22" creationId="{8938943E-53D9-431D-BBDA-6AE054DD8B7C}"/>
          </ac:spMkLst>
        </pc:spChg>
        <pc:spChg chg="mod">
          <ac:chgData name="Rebecca Summer" userId="fb5c2836-fb10-433a-9b94-1447f06d1cbf" providerId="ADAL" clId="{8CA15318-12A7-4CDB-989A-A7AD1F42FF1B}" dt="2021-09-23T09:04:19.378" v="253" actId="1076"/>
          <ac:spMkLst>
            <pc:docMk/>
            <pc:sldMk cId="3051145104" sldId="277"/>
            <ac:spMk id="23" creationId="{479DC6F1-39CC-4BDA-9306-1CCDF29BA009}"/>
          </ac:spMkLst>
        </pc:spChg>
        <pc:spChg chg="mod">
          <ac:chgData name="Rebecca Summer" userId="fb5c2836-fb10-433a-9b94-1447f06d1cbf" providerId="ADAL" clId="{8CA15318-12A7-4CDB-989A-A7AD1F42FF1B}" dt="2021-09-23T09:02:26.394" v="187" actId="1076"/>
          <ac:spMkLst>
            <pc:docMk/>
            <pc:sldMk cId="3051145104" sldId="277"/>
            <ac:spMk id="24" creationId="{D9B105FB-098A-4BFF-94F2-1FFEBCE6A987}"/>
          </ac:spMkLst>
        </pc:spChg>
        <pc:spChg chg="mod">
          <ac:chgData name="Rebecca Summer" userId="fb5c2836-fb10-433a-9b94-1447f06d1cbf" providerId="ADAL" clId="{8CA15318-12A7-4CDB-989A-A7AD1F42FF1B}" dt="2021-09-23T09:18:56.041" v="278" actId="207"/>
          <ac:spMkLst>
            <pc:docMk/>
            <pc:sldMk cId="3051145104" sldId="277"/>
            <ac:spMk id="26" creationId="{F65ACBA1-4F7F-4EC3-8A2C-44077CE4F478}"/>
          </ac:spMkLst>
        </pc:spChg>
        <pc:spChg chg="mod">
          <ac:chgData name="Rebecca Summer" userId="fb5c2836-fb10-433a-9b94-1447f06d1cbf" providerId="ADAL" clId="{8CA15318-12A7-4CDB-989A-A7AD1F42FF1B}" dt="2021-09-23T09:01:38.188" v="180" actId="1076"/>
          <ac:spMkLst>
            <pc:docMk/>
            <pc:sldMk cId="3051145104" sldId="277"/>
            <ac:spMk id="27" creationId="{AA284F78-F531-42FB-B018-C456B1F74C1C}"/>
          </ac:spMkLst>
        </pc:spChg>
        <pc:spChg chg="mod">
          <ac:chgData name="Rebecca Summer" userId="fb5c2836-fb10-433a-9b94-1447f06d1cbf" providerId="ADAL" clId="{8CA15318-12A7-4CDB-989A-A7AD1F42FF1B}" dt="2021-09-23T09:01:54.635" v="182" actId="1076"/>
          <ac:spMkLst>
            <pc:docMk/>
            <pc:sldMk cId="3051145104" sldId="277"/>
            <ac:spMk id="28" creationId="{A244CF3C-FDCE-4ECE-809C-93F15C26C1BB}"/>
          </ac:spMkLst>
        </pc:spChg>
        <pc:spChg chg="mod">
          <ac:chgData name="Rebecca Summer" userId="fb5c2836-fb10-433a-9b94-1447f06d1cbf" providerId="ADAL" clId="{8CA15318-12A7-4CDB-989A-A7AD1F42FF1B}" dt="2021-09-23T09:01:35.059" v="179" actId="14100"/>
          <ac:spMkLst>
            <pc:docMk/>
            <pc:sldMk cId="3051145104" sldId="277"/>
            <ac:spMk id="29" creationId="{6229B47B-DAD3-48B1-BEFA-154531D40A9A}"/>
          </ac:spMkLst>
        </pc:spChg>
        <pc:spChg chg="mod">
          <ac:chgData name="Rebecca Summer" userId="fb5c2836-fb10-433a-9b94-1447f06d1cbf" providerId="ADAL" clId="{8CA15318-12A7-4CDB-989A-A7AD1F42FF1B}" dt="2021-09-23T09:02:17.515" v="184" actId="14100"/>
          <ac:spMkLst>
            <pc:docMk/>
            <pc:sldMk cId="3051145104" sldId="277"/>
            <ac:spMk id="30" creationId="{FDDF155A-B291-4DB4-B291-AB7808ED8041}"/>
          </ac:spMkLst>
        </pc:spChg>
        <pc:spChg chg="mod">
          <ac:chgData name="Rebecca Summer" userId="fb5c2836-fb10-433a-9b94-1447f06d1cbf" providerId="ADAL" clId="{8CA15318-12A7-4CDB-989A-A7AD1F42FF1B}" dt="2021-09-23T09:02:22.138" v="186" actId="14100"/>
          <ac:spMkLst>
            <pc:docMk/>
            <pc:sldMk cId="3051145104" sldId="277"/>
            <ac:spMk id="31" creationId="{8EAA866E-90F3-43DF-9590-5C5B2DF1D74D}"/>
          </ac:spMkLst>
        </pc:spChg>
        <pc:spChg chg="add mod">
          <ac:chgData name="Rebecca Summer" userId="fb5c2836-fb10-433a-9b94-1447f06d1cbf" providerId="ADAL" clId="{8CA15318-12A7-4CDB-989A-A7AD1F42FF1B}" dt="2021-09-23T09:18:16.133" v="266" actId="1036"/>
          <ac:spMkLst>
            <pc:docMk/>
            <pc:sldMk cId="3051145104" sldId="277"/>
            <ac:spMk id="32" creationId="{6ADDAB9F-66FE-4F37-9734-01ACB077107C}"/>
          </ac:spMkLst>
        </pc:spChg>
        <pc:spChg chg="mod">
          <ac:chgData name="Rebecca Summer" userId="fb5c2836-fb10-433a-9b94-1447f06d1cbf" providerId="ADAL" clId="{8CA15318-12A7-4CDB-989A-A7AD1F42FF1B}" dt="2021-09-23T09:04:16.026" v="252" actId="14100"/>
          <ac:spMkLst>
            <pc:docMk/>
            <pc:sldMk cId="3051145104" sldId="277"/>
            <ac:spMk id="33" creationId="{4876A68A-C9AA-4AC0-AD18-ACB32E8BB4DB}"/>
          </ac:spMkLst>
        </pc:spChg>
        <pc:spChg chg="add mod">
          <ac:chgData name="Rebecca Summer" userId="fb5c2836-fb10-433a-9b94-1447f06d1cbf" providerId="ADAL" clId="{8CA15318-12A7-4CDB-989A-A7AD1F42FF1B}" dt="2021-09-23T09:18:39.161" v="276" actId="14100"/>
          <ac:spMkLst>
            <pc:docMk/>
            <pc:sldMk cId="3051145104" sldId="277"/>
            <ac:spMk id="34" creationId="{E681667D-93A6-4D28-AF34-EFE731A3018A}"/>
          </ac:spMkLst>
        </pc:spChg>
        <pc:spChg chg="add mod">
          <ac:chgData name="Rebecca Summer" userId="fb5c2836-fb10-433a-9b94-1447f06d1cbf" providerId="ADAL" clId="{8CA15318-12A7-4CDB-989A-A7AD1F42FF1B}" dt="2021-09-23T09:22:00.706" v="328" actId="207"/>
          <ac:spMkLst>
            <pc:docMk/>
            <pc:sldMk cId="3051145104" sldId="277"/>
            <ac:spMk id="35" creationId="{CCB7BFFE-3913-476F-A65C-3EC187A85A9C}"/>
          </ac:spMkLst>
        </pc:spChg>
        <pc:spChg chg="add mod">
          <ac:chgData name="Rebecca Summer" userId="fb5c2836-fb10-433a-9b94-1447f06d1cbf" providerId="ADAL" clId="{8CA15318-12A7-4CDB-989A-A7AD1F42FF1B}" dt="2021-09-23T09:22:26.602" v="333" actId="108"/>
          <ac:spMkLst>
            <pc:docMk/>
            <pc:sldMk cId="3051145104" sldId="277"/>
            <ac:spMk id="36" creationId="{823943E1-91F9-4F2B-B6AF-21A3E3373CDD}"/>
          </ac:spMkLst>
        </pc:spChg>
        <pc:spChg chg="add mod">
          <ac:chgData name="Rebecca Summer" userId="fb5c2836-fb10-433a-9b94-1447f06d1cbf" providerId="ADAL" clId="{8CA15318-12A7-4CDB-989A-A7AD1F42FF1B}" dt="2021-09-23T09:22:29.741" v="334" actId="108"/>
          <ac:spMkLst>
            <pc:docMk/>
            <pc:sldMk cId="3051145104" sldId="277"/>
            <ac:spMk id="37" creationId="{2E24A2CC-D560-4522-819D-92DA71A57E7D}"/>
          </ac:spMkLst>
        </pc:spChg>
        <pc:spChg chg="add mod">
          <ac:chgData name="Rebecca Summer" userId="fb5c2836-fb10-433a-9b94-1447f06d1cbf" providerId="ADAL" clId="{8CA15318-12A7-4CDB-989A-A7AD1F42FF1B}" dt="2021-09-23T09:22:32.771" v="335" actId="108"/>
          <ac:spMkLst>
            <pc:docMk/>
            <pc:sldMk cId="3051145104" sldId="277"/>
            <ac:spMk id="38" creationId="{BA1EEC93-4385-42EF-A0D7-DB82B9D2054E}"/>
          </ac:spMkLst>
        </pc:spChg>
        <pc:spChg chg="add mod">
          <ac:chgData name="Rebecca Summer" userId="fb5c2836-fb10-433a-9b94-1447f06d1cbf" providerId="ADAL" clId="{8CA15318-12A7-4CDB-989A-A7AD1F42FF1B}" dt="2021-09-23T09:22:23.885" v="332" actId="108"/>
          <ac:spMkLst>
            <pc:docMk/>
            <pc:sldMk cId="3051145104" sldId="277"/>
            <ac:spMk id="39" creationId="{2B431B31-8381-49F3-8B38-08EA14D3A284}"/>
          </ac:spMkLst>
        </pc:spChg>
        <pc:spChg chg="add mod">
          <ac:chgData name="Rebecca Summer" userId="fb5c2836-fb10-433a-9b94-1447f06d1cbf" providerId="ADAL" clId="{8CA15318-12A7-4CDB-989A-A7AD1F42FF1B}" dt="2021-09-23T09:22:21.197" v="331" actId="108"/>
          <ac:spMkLst>
            <pc:docMk/>
            <pc:sldMk cId="3051145104" sldId="277"/>
            <ac:spMk id="40" creationId="{62DF073A-A63F-4776-8699-0F9242948040}"/>
          </ac:spMkLst>
        </pc:spChg>
        <pc:spChg chg="add mod">
          <ac:chgData name="Rebecca Summer" userId="fb5c2836-fb10-433a-9b94-1447f06d1cbf" providerId="ADAL" clId="{8CA15318-12A7-4CDB-989A-A7AD1F42FF1B}" dt="2021-09-23T09:22:17.942" v="330" actId="108"/>
          <ac:spMkLst>
            <pc:docMk/>
            <pc:sldMk cId="3051145104" sldId="277"/>
            <ac:spMk id="41" creationId="{33E0C153-686B-45BE-886E-1770C6295AFD}"/>
          </ac:spMkLst>
        </pc:spChg>
        <pc:grpChg chg="mod">
          <ac:chgData name="Rebecca Summer" userId="fb5c2836-fb10-433a-9b94-1447f06d1cbf" providerId="ADAL" clId="{8CA15318-12A7-4CDB-989A-A7AD1F42FF1B}" dt="2021-09-23T09:04:06.074" v="250" actId="14100"/>
          <ac:grpSpMkLst>
            <pc:docMk/>
            <pc:sldMk cId="3051145104" sldId="277"/>
            <ac:grpSpMk id="8" creationId="{1DE26DDC-4AD0-440F-9A9A-6F034904A63D}"/>
          </ac:grpSpMkLst>
        </pc:grpChg>
        <pc:grpChg chg="mod">
          <ac:chgData name="Rebecca Summer" userId="fb5c2836-fb10-433a-9b94-1447f06d1cbf" providerId="ADAL" clId="{8CA15318-12A7-4CDB-989A-A7AD1F42FF1B}" dt="2021-09-23T09:03:15.234" v="242" actId="14100"/>
          <ac:grpSpMkLst>
            <pc:docMk/>
            <pc:sldMk cId="3051145104" sldId="277"/>
            <ac:grpSpMk id="9" creationId="{27904CFC-F115-4828-8B4E-C21A0CB3A2D9}"/>
          </ac:grpSpMkLst>
        </pc:grpChg>
        <pc:picChg chg="del">
          <ac:chgData name="Rebecca Summer" userId="fb5c2836-fb10-433a-9b94-1447f06d1cbf" providerId="ADAL" clId="{8CA15318-12A7-4CDB-989A-A7AD1F42FF1B}" dt="2021-09-23T09:01:13.944" v="176" actId="478"/>
          <ac:picMkLst>
            <pc:docMk/>
            <pc:sldMk cId="3051145104" sldId="277"/>
            <ac:picMk id="7" creationId="{4AFA0EE3-58AD-449D-9F96-959AB001DEF2}"/>
          </ac:picMkLst>
        </pc:picChg>
        <pc:picChg chg="mod modCrop">
          <ac:chgData name="Rebecca Summer" userId="fb5c2836-fb10-433a-9b94-1447f06d1cbf" providerId="ADAL" clId="{8CA15318-12A7-4CDB-989A-A7AD1F42FF1B}" dt="2021-09-23T09:33:47.389" v="402" actId="1076"/>
          <ac:picMkLst>
            <pc:docMk/>
            <pc:sldMk cId="3051145104" sldId="277"/>
            <ac:picMk id="12" creationId="{88D1E364-F515-4664-8372-04F8D7B23A6F}"/>
          </ac:picMkLst>
        </pc:picChg>
        <pc:picChg chg="add mod ord">
          <ac:chgData name="Rebecca Summer" userId="fb5c2836-fb10-433a-9b94-1447f06d1cbf" providerId="ADAL" clId="{8CA15318-12A7-4CDB-989A-A7AD1F42FF1B}" dt="2021-09-23T09:03:36.437" v="245" actId="1076"/>
          <ac:picMkLst>
            <pc:docMk/>
            <pc:sldMk cId="3051145104" sldId="277"/>
            <ac:picMk id="13" creationId="{524BC331-1740-45D8-8862-B9425C6A9E00}"/>
          </ac:picMkLst>
        </pc:picChg>
      </pc:sldChg>
      <pc:sldChg chg="del">
        <pc:chgData name="Rebecca Summer" userId="fb5c2836-fb10-433a-9b94-1447f06d1cbf" providerId="ADAL" clId="{8CA15318-12A7-4CDB-989A-A7AD1F42FF1B}" dt="2021-09-23T11:12:22.176" v="3084" actId="47"/>
        <pc:sldMkLst>
          <pc:docMk/>
          <pc:sldMk cId="1801151433" sldId="282"/>
        </pc:sldMkLst>
      </pc:sldChg>
      <pc:sldChg chg="del">
        <pc:chgData name="Rebecca Summer" userId="fb5c2836-fb10-433a-9b94-1447f06d1cbf" providerId="ADAL" clId="{8CA15318-12A7-4CDB-989A-A7AD1F42FF1B}" dt="2021-09-23T11:12:28.241" v="3085" actId="47"/>
        <pc:sldMkLst>
          <pc:docMk/>
          <pc:sldMk cId="3052032531" sldId="283"/>
        </pc:sldMkLst>
      </pc:sldChg>
      <pc:sldChg chg="del">
        <pc:chgData name="Rebecca Summer" userId="fb5c2836-fb10-433a-9b94-1447f06d1cbf" providerId="ADAL" clId="{8CA15318-12A7-4CDB-989A-A7AD1F42FF1B}" dt="2021-09-23T11:12:28.808" v="3086" actId="47"/>
        <pc:sldMkLst>
          <pc:docMk/>
          <pc:sldMk cId="3738073246" sldId="284"/>
        </pc:sldMkLst>
      </pc:sldChg>
      <pc:sldChg chg="del">
        <pc:chgData name="Rebecca Summer" userId="fb5c2836-fb10-433a-9b94-1447f06d1cbf" providerId="ADAL" clId="{8CA15318-12A7-4CDB-989A-A7AD1F42FF1B}" dt="2021-09-23T11:12:29.462" v="3087" actId="47"/>
        <pc:sldMkLst>
          <pc:docMk/>
          <pc:sldMk cId="3881209911" sldId="285"/>
        </pc:sldMkLst>
      </pc:sldChg>
      <pc:sldChg chg="del">
        <pc:chgData name="Rebecca Summer" userId="fb5c2836-fb10-433a-9b94-1447f06d1cbf" providerId="ADAL" clId="{8CA15318-12A7-4CDB-989A-A7AD1F42FF1B}" dt="2021-09-23T11:12:30.711" v="3089" actId="47"/>
        <pc:sldMkLst>
          <pc:docMk/>
          <pc:sldMk cId="869993063" sldId="286"/>
        </pc:sldMkLst>
      </pc:sldChg>
      <pc:sldChg chg="del">
        <pc:chgData name="Rebecca Summer" userId="fb5c2836-fb10-433a-9b94-1447f06d1cbf" providerId="ADAL" clId="{8CA15318-12A7-4CDB-989A-A7AD1F42FF1B}" dt="2021-09-23T11:12:32.240" v="3090" actId="47"/>
        <pc:sldMkLst>
          <pc:docMk/>
          <pc:sldMk cId="2605078092" sldId="287"/>
        </pc:sldMkLst>
      </pc:sldChg>
      <pc:sldChg chg="add del">
        <pc:chgData name="Rebecca Summer" userId="fb5c2836-fb10-433a-9b94-1447f06d1cbf" providerId="ADAL" clId="{8CA15318-12A7-4CDB-989A-A7AD1F42FF1B}" dt="2021-09-23T08:47:48.427" v="50" actId="2890"/>
        <pc:sldMkLst>
          <pc:docMk/>
          <pc:sldMk cId="423369066" sldId="288"/>
        </pc:sldMkLst>
      </pc:sldChg>
      <pc:sldChg chg="addSp delSp modSp add mod ord delAnim modAnim modNotesTx">
        <pc:chgData name="Rebecca Summer" userId="fb5c2836-fb10-433a-9b94-1447f06d1cbf" providerId="ADAL" clId="{8CA15318-12A7-4CDB-989A-A7AD1F42FF1B}" dt="2021-09-23T11:03:57.953" v="2715" actId="6549"/>
        <pc:sldMkLst>
          <pc:docMk/>
          <pc:sldMk cId="3342880325" sldId="288"/>
        </pc:sldMkLst>
        <pc:spChg chg="mod">
          <ac:chgData name="Rebecca Summer" userId="fb5c2836-fb10-433a-9b94-1447f06d1cbf" providerId="ADAL" clId="{8CA15318-12A7-4CDB-989A-A7AD1F42FF1B}" dt="2021-09-23T10:36:47.341" v="1656"/>
          <ac:spMkLst>
            <pc:docMk/>
            <pc:sldMk cId="3342880325" sldId="288"/>
            <ac:spMk id="2" creationId="{236B04E1-0535-4D08-97CE-B5DBA22C90C9}"/>
          </ac:spMkLst>
        </pc:spChg>
        <pc:spChg chg="mod">
          <ac:chgData name="Rebecca Summer" userId="fb5c2836-fb10-433a-9b94-1447f06d1cbf" providerId="ADAL" clId="{8CA15318-12A7-4CDB-989A-A7AD1F42FF1B}" dt="2021-09-23T11:03:57.953" v="2715" actId="6549"/>
          <ac:spMkLst>
            <pc:docMk/>
            <pc:sldMk cId="3342880325" sldId="288"/>
            <ac:spMk id="6" creationId="{E62588E9-EA66-421A-9377-37D8CFDB7762}"/>
          </ac:spMkLst>
        </pc:spChg>
        <pc:spChg chg="mod">
          <ac:chgData name="Rebecca Summer" userId="fb5c2836-fb10-433a-9b94-1447f06d1cbf" providerId="ADAL" clId="{8CA15318-12A7-4CDB-989A-A7AD1F42FF1B}" dt="2021-09-23T10:03:24.417" v="790" actId="27636"/>
          <ac:spMkLst>
            <pc:docMk/>
            <pc:sldMk cId="3342880325" sldId="288"/>
            <ac:spMk id="19" creationId="{5107969F-1CE2-4437-96FA-6CD7AFC4ED43}"/>
          </ac:spMkLst>
        </pc:spChg>
        <pc:spChg chg="add mod">
          <ac:chgData name="Rebecca Summer" userId="fb5c2836-fb10-433a-9b94-1447f06d1cbf" providerId="ADAL" clId="{8CA15318-12A7-4CDB-989A-A7AD1F42FF1B}" dt="2021-09-23T10:30:53.612" v="1451" actId="164"/>
          <ac:spMkLst>
            <pc:docMk/>
            <pc:sldMk cId="3342880325" sldId="288"/>
            <ac:spMk id="23" creationId="{1FB6662C-E9E4-469A-A162-C1E3757AE399}"/>
          </ac:spMkLst>
        </pc:spChg>
        <pc:spChg chg="add mod">
          <ac:chgData name="Rebecca Summer" userId="fb5c2836-fb10-433a-9b94-1447f06d1cbf" providerId="ADAL" clId="{8CA15318-12A7-4CDB-989A-A7AD1F42FF1B}" dt="2021-09-23T10:30:22.450" v="1445" actId="164"/>
          <ac:spMkLst>
            <pc:docMk/>
            <pc:sldMk cId="3342880325" sldId="288"/>
            <ac:spMk id="24" creationId="{543706AD-64F0-44F5-823F-6A89EC517419}"/>
          </ac:spMkLst>
        </pc:spChg>
        <pc:spChg chg="del">
          <ac:chgData name="Rebecca Summer" userId="fb5c2836-fb10-433a-9b94-1447f06d1cbf" providerId="ADAL" clId="{8CA15318-12A7-4CDB-989A-A7AD1F42FF1B}" dt="2021-09-23T10:03:47.375" v="801" actId="478"/>
          <ac:spMkLst>
            <pc:docMk/>
            <pc:sldMk cId="3342880325" sldId="288"/>
            <ac:spMk id="31" creationId="{7A12CB9E-B7DB-4637-A383-8FBB7AC3E79D}"/>
          </ac:spMkLst>
        </pc:spChg>
        <pc:spChg chg="add mod">
          <ac:chgData name="Rebecca Summer" userId="fb5c2836-fb10-433a-9b94-1447f06d1cbf" providerId="ADAL" clId="{8CA15318-12A7-4CDB-989A-A7AD1F42FF1B}" dt="2021-09-23T10:30:53.612" v="1451" actId="164"/>
          <ac:spMkLst>
            <pc:docMk/>
            <pc:sldMk cId="3342880325" sldId="288"/>
            <ac:spMk id="32" creationId="{E7FB630E-B938-42D7-A2A0-BEA0F2B2C1D5}"/>
          </ac:spMkLst>
        </pc:spChg>
        <pc:spChg chg="mod">
          <ac:chgData name="Rebecca Summer" userId="fb5c2836-fb10-433a-9b94-1447f06d1cbf" providerId="ADAL" clId="{8CA15318-12A7-4CDB-989A-A7AD1F42FF1B}" dt="2021-09-23T10:23:17.632" v="1222" actId="20577"/>
          <ac:spMkLst>
            <pc:docMk/>
            <pc:sldMk cId="3342880325" sldId="288"/>
            <ac:spMk id="34" creationId="{3755D789-28D1-41B2-8DBD-02D0EEAC31C4}"/>
          </ac:spMkLst>
        </pc:spChg>
        <pc:spChg chg="del">
          <ac:chgData name="Rebecca Summer" userId="fb5c2836-fb10-433a-9b94-1447f06d1cbf" providerId="ADAL" clId="{8CA15318-12A7-4CDB-989A-A7AD1F42FF1B}" dt="2021-09-23T10:03:41.599" v="798" actId="478"/>
          <ac:spMkLst>
            <pc:docMk/>
            <pc:sldMk cId="3342880325" sldId="288"/>
            <ac:spMk id="37" creationId="{1C8CB2BA-50B6-4C44-B69B-BBAA132C489D}"/>
          </ac:spMkLst>
        </pc:spChg>
        <pc:spChg chg="add mod">
          <ac:chgData name="Rebecca Summer" userId="fb5c2836-fb10-433a-9b94-1447f06d1cbf" providerId="ADAL" clId="{8CA15318-12A7-4CDB-989A-A7AD1F42FF1B}" dt="2021-09-23T10:35:54.471" v="1643" actId="164"/>
          <ac:spMkLst>
            <pc:docMk/>
            <pc:sldMk cId="3342880325" sldId="288"/>
            <ac:spMk id="38" creationId="{373B0D87-C9B3-4FBC-9D82-4AF5B165B3B0}"/>
          </ac:spMkLst>
        </pc:spChg>
        <pc:spChg chg="del">
          <ac:chgData name="Rebecca Summer" userId="fb5c2836-fb10-433a-9b94-1447f06d1cbf" providerId="ADAL" clId="{8CA15318-12A7-4CDB-989A-A7AD1F42FF1B}" dt="2021-09-23T10:03:43.889" v="800" actId="478"/>
          <ac:spMkLst>
            <pc:docMk/>
            <pc:sldMk cId="3342880325" sldId="288"/>
            <ac:spMk id="39" creationId="{B58693CE-6255-45CB-BDBA-DF74F1D87CB8}"/>
          </ac:spMkLst>
        </pc:spChg>
        <pc:spChg chg="add mod">
          <ac:chgData name="Rebecca Summer" userId="fb5c2836-fb10-433a-9b94-1447f06d1cbf" providerId="ADAL" clId="{8CA15318-12A7-4CDB-989A-A7AD1F42FF1B}" dt="2021-09-23T10:36:02.696" v="1645" actId="164"/>
          <ac:spMkLst>
            <pc:docMk/>
            <pc:sldMk cId="3342880325" sldId="288"/>
            <ac:spMk id="40" creationId="{8D8A6AB8-DB80-4958-AD50-EC7011C058FC}"/>
          </ac:spMkLst>
        </pc:spChg>
        <pc:grpChg chg="add mod">
          <ac:chgData name="Rebecca Summer" userId="fb5c2836-fb10-433a-9b94-1447f06d1cbf" providerId="ADAL" clId="{8CA15318-12A7-4CDB-989A-A7AD1F42FF1B}" dt="2021-09-23T10:30:22.450" v="1445" actId="164"/>
          <ac:grpSpMkLst>
            <pc:docMk/>
            <pc:sldMk cId="3342880325" sldId="288"/>
            <ac:grpSpMk id="20" creationId="{6742402C-A794-4200-A117-0A2BE485F172}"/>
          </ac:grpSpMkLst>
        </pc:grpChg>
        <pc:grpChg chg="del">
          <ac:chgData name="Rebecca Summer" userId="fb5c2836-fb10-433a-9b94-1447f06d1cbf" providerId="ADAL" clId="{8CA15318-12A7-4CDB-989A-A7AD1F42FF1B}" dt="2021-09-23T10:03:42.196" v="799" actId="478"/>
          <ac:grpSpMkLst>
            <pc:docMk/>
            <pc:sldMk cId="3342880325" sldId="288"/>
            <ac:grpSpMk id="22" creationId="{38BC1ECB-1D47-4D8F-858B-35E3F20FD6ED}"/>
          </ac:grpSpMkLst>
        </pc:grpChg>
        <pc:grpChg chg="add mod">
          <ac:chgData name="Rebecca Summer" userId="fb5c2836-fb10-433a-9b94-1447f06d1cbf" providerId="ADAL" clId="{8CA15318-12A7-4CDB-989A-A7AD1F42FF1B}" dt="2021-09-23T10:30:53.612" v="1451" actId="164"/>
          <ac:grpSpMkLst>
            <pc:docMk/>
            <pc:sldMk cId="3342880325" sldId="288"/>
            <ac:grpSpMk id="29" creationId="{44DD393E-48E4-4D46-BCB4-04BB06E46009}"/>
          </ac:grpSpMkLst>
        </pc:grpChg>
        <pc:grpChg chg="add mod">
          <ac:chgData name="Rebecca Summer" userId="fb5c2836-fb10-433a-9b94-1447f06d1cbf" providerId="ADAL" clId="{8CA15318-12A7-4CDB-989A-A7AD1F42FF1B}" dt="2021-09-23T10:35:54.471" v="1643" actId="164"/>
          <ac:grpSpMkLst>
            <pc:docMk/>
            <pc:sldMk cId="3342880325" sldId="288"/>
            <ac:grpSpMk id="42" creationId="{D8445ACC-703A-4378-AE9B-DA63DFA10E7B}"/>
          </ac:grpSpMkLst>
        </pc:grpChg>
        <pc:grpChg chg="add mod">
          <ac:chgData name="Rebecca Summer" userId="fb5c2836-fb10-433a-9b94-1447f06d1cbf" providerId="ADAL" clId="{8CA15318-12A7-4CDB-989A-A7AD1F42FF1B}" dt="2021-09-23T10:36:02.696" v="1645" actId="164"/>
          <ac:grpSpMkLst>
            <pc:docMk/>
            <pc:sldMk cId="3342880325" sldId="288"/>
            <ac:grpSpMk id="43" creationId="{78EDA380-2784-4108-B2BB-31C3ECAAE4FE}"/>
          </ac:grpSpMkLst>
        </pc:grpChg>
        <pc:picChg chg="del">
          <ac:chgData name="Rebecca Summer" userId="fb5c2836-fb10-433a-9b94-1447f06d1cbf" providerId="ADAL" clId="{8CA15318-12A7-4CDB-989A-A7AD1F42FF1B}" dt="2021-09-23T10:03:38.978" v="797" actId="478"/>
          <ac:picMkLst>
            <pc:docMk/>
            <pc:sldMk cId="3342880325" sldId="288"/>
            <ac:picMk id="7" creationId="{C5B05612-A4DE-44C8-BAF7-F2AAC0C089B5}"/>
          </ac:picMkLst>
        </pc:picChg>
        <pc:picChg chg="add del mod">
          <ac:chgData name="Rebecca Summer" userId="fb5c2836-fb10-433a-9b94-1447f06d1cbf" providerId="ADAL" clId="{8CA15318-12A7-4CDB-989A-A7AD1F42FF1B}" dt="2021-09-23T10:01:31.495" v="604" actId="478"/>
          <ac:picMkLst>
            <pc:docMk/>
            <pc:sldMk cId="3342880325" sldId="288"/>
            <ac:picMk id="8" creationId="{68E2A8DA-7856-43BB-8AB6-338FB918C841}"/>
          </ac:picMkLst>
        </pc:picChg>
        <pc:picChg chg="add mod">
          <ac:chgData name="Rebecca Summer" userId="fb5c2836-fb10-433a-9b94-1447f06d1cbf" providerId="ADAL" clId="{8CA15318-12A7-4CDB-989A-A7AD1F42FF1B}" dt="2021-09-23T10:04:05.755" v="804" actId="1076"/>
          <ac:picMkLst>
            <pc:docMk/>
            <pc:sldMk cId="3342880325" sldId="288"/>
            <ac:picMk id="10" creationId="{FAC8FD85-B30D-4785-BC19-01EAE2D2A206}"/>
          </ac:picMkLst>
        </pc:picChg>
        <pc:picChg chg="add del mod modCrop">
          <ac:chgData name="Rebecca Summer" userId="fb5c2836-fb10-433a-9b94-1447f06d1cbf" providerId="ADAL" clId="{8CA15318-12A7-4CDB-989A-A7AD1F42FF1B}" dt="2021-09-23T10:26:45.807" v="1242" actId="478"/>
          <ac:picMkLst>
            <pc:docMk/>
            <pc:sldMk cId="3342880325" sldId="288"/>
            <ac:picMk id="12" creationId="{477D7E21-4380-4BFA-AD49-B595C57E251D}"/>
          </ac:picMkLst>
        </pc:picChg>
        <pc:picChg chg="add mod">
          <ac:chgData name="Rebecca Summer" userId="fb5c2836-fb10-433a-9b94-1447f06d1cbf" providerId="ADAL" clId="{8CA15318-12A7-4CDB-989A-A7AD1F42FF1B}" dt="2021-09-23T10:30:22.450" v="1445" actId="164"/>
          <ac:picMkLst>
            <pc:docMk/>
            <pc:sldMk cId="3342880325" sldId="288"/>
            <ac:picMk id="14" creationId="{A7D60072-38D6-4112-8CA6-60AE8799EE72}"/>
          </ac:picMkLst>
        </pc:picChg>
        <pc:picChg chg="del">
          <ac:chgData name="Rebecca Summer" userId="fb5c2836-fb10-433a-9b94-1447f06d1cbf" providerId="ADAL" clId="{8CA15318-12A7-4CDB-989A-A7AD1F42FF1B}" dt="2021-09-23T10:01:34.183" v="605" actId="478"/>
          <ac:picMkLst>
            <pc:docMk/>
            <pc:sldMk cId="3342880325" sldId="288"/>
            <ac:picMk id="21" creationId="{0B1B109B-1D18-45B0-B867-E7A5BD92929D}"/>
          </ac:picMkLst>
        </pc:picChg>
        <pc:picChg chg="add del mod">
          <ac:chgData name="Rebecca Summer" userId="fb5c2836-fb10-433a-9b94-1447f06d1cbf" providerId="ADAL" clId="{8CA15318-12A7-4CDB-989A-A7AD1F42FF1B}" dt="2021-09-23T10:27:05.402" v="1244" actId="478"/>
          <ac:picMkLst>
            <pc:docMk/>
            <pc:sldMk cId="3342880325" sldId="288"/>
            <ac:picMk id="26" creationId="{ADDCEDF7-1C14-4ABA-8289-D37CC74F0138}"/>
          </ac:picMkLst>
        </pc:picChg>
        <pc:picChg chg="add mod modCrop">
          <ac:chgData name="Rebecca Summer" userId="fb5c2836-fb10-433a-9b94-1447f06d1cbf" providerId="ADAL" clId="{8CA15318-12A7-4CDB-989A-A7AD1F42FF1B}" dt="2021-09-23T10:35:54.471" v="1643" actId="164"/>
          <ac:picMkLst>
            <pc:docMk/>
            <pc:sldMk cId="3342880325" sldId="288"/>
            <ac:picMk id="35" creationId="{F69166D9-C30A-435E-81F5-2D5B79721F8E}"/>
          </ac:picMkLst>
        </pc:picChg>
        <pc:picChg chg="add mod">
          <ac:chgData name="Rebecca Summer" userId="fb5c2836-fb10-433a-9b94-1447f06d1cbf" providerId="ADAL" clId="{8CA15318-12A7-4CDB-989A-A7AD1F42FF1B}" dt="2021-09-23T10:36:02.696" v="1645" actId="164"/>
          <ac:picMkLst>
            <pc:docMk/>
            <pc:sldMk cId="3342880325" sldId="288"/>
            <ac:picMk id="41" creationId="{38ADF0CF-C2DF-4347-A4FE-86CD32252C40}"/>
          </ac:picMkLst>
        </pc:picChg>
        <pc:cxnChg chg="add mod">
          <ac:chgData name="Rebecca Summer" userId="fb5c2836-fb10-433a-9b94-1447f06d1cbf" providerId="ADAL" clId="{8CA15318-12A7-4CDB-989A-A7AD1F42FF1B}" dt="2021-09-23T10:30:22.450" v="1445" actId="164"/>
          <ac:cxnSpMkLst>
            <pc:docMk/>
            <pc:sldMk cId="3342880325" sldId="288"/>
            <ac:cxnSpMk id="16" creationId="{BF0465A8-C2FE-4F93-94D5-46FE5A6142B4}"/>
          </ac:cxnSpMkLst>
        </pc:cxnChg>
      </pc:sldChg>
      <pc:sldChg chg="addSp delSp modSp add mod delAnim modAnim modNotesTx">
        <pc:chgData name="Rebecca Summer" userId="fb5c2836-fb10-433a-9b94-1447f06d1cbf" providerId="ADAL" clId="{8CA15318-12A7-4CDB-989A-A7AD1F42FF1B}" dt="2021-09-23T11:04:05.121" v="2718" actId="6549"/>
        <pc:sldMkLst>
          <pc:docMk/>
          <pc:sldMk cId="3613091709" sldId="289"/>
        </pc:sldMkLst>
        <pc:spChg chg="mod">
          <ac:chgData name="Rebecca Summer" userId="fb5c2836-fb10-433a-9b94-1447f06d1cbf" providerId="ADAL" clId="{8CA15318-12A7-4CDB-989A-A7AD1F42FF1B}" dt="2021-09-23T10:36:53.816" v="1657"/>
          <ac:spMkLst>
            <pc:docMk/>
            <pc:sldMk cId="3613091709" sldId="289"/>
            <ac:spMk id="2" creationId="{236B04E1-0535-4D08-97CE-B5DBA22C90C9}"/>
          </ac:spMkLst>
        </pc:spChg>
        <pc:spChg chg="mod">
          <ac:chgData name="Rebecca Summer" userId="fb5c2836-fb10-433a-9b94-1447f06d1cbf" providerId="ADAL" clId="{8CA15318-12A7-4CDB-989A-A7AD1F42FF1B}" dt="2021-09-23T11:04:05.121" v="2718" actId="6549"/>
          <ac:spMkLst>
            <pc:docMk/>
            <pc:sldMk cId="3613091709" sldId="289"/>
            <ac:spMk id="6" creationId="{E62588E9-EA66-421A-9377-37D8CFDB7762}"/>
          </ac:spMkLst>
        </pc:spChg>
        <pc:spChg chg="add mod">
          <ac:chgData name="Rebecca Summer" userId="fb5c2836-fb10-433a-9b94-1447f06d1cbf" providerId="ADAL" clId="{8CA15318-12A7-4CDB-989A-A7AD1F42FF1B}" dt="2021-09-23T10:39:18.235" v="1812" actId="20577"/>
          <ac:spMkLst>
            <pc:docMk/>
            <pc:sldMk cId="3613091709" sldId="289"/>
            <ac:spMk id="18" creationId="{C6AFFE48-95F4-4EC7-BD69-68D4B0319C11}"/>
          </ac:spMkLst>
        </pc:spChg>
        <pc:spChg chg="del">
          <ac:chgData name="Rebecca Summer" userId="fb5c2836-fb10-433a-9b94-1447f06d1cbf" providerId="ADAL" clId="{8CA15318-12A7-4CDB-989A-A7AD1F42FF1B}" dt="2021-09-23T10:37:21.763" v="1666" actId="478"/>
          <ac:spMkLst>
            <pc:docMk/>
            <pc:sldMk cId="3613091709" sldId="289"/>
            <ac:spMk id="19" creationId="{5107969F-1CE2-4437-96FA-6CD7AFC4ED43}"/>
          </ac:spMkLst>
        </pc:spChg>
        <pc:spChg chg="add mod">
          <ac:chgData name="Rebecca Summer" userId="fb5c2836-fb10-433a-9b94-1447f06d1cbf" providerId="ADAL" clId="{8CA15318-12A7-4CDB-989A-A7AD1F42FF1B}" dt="2021-09-23T10:41:29.213" v="1935" actId="14100"/>
          <ac:spMkLst>
            <pc:docMk/>
            <pc:sldMk cId="3613091709" sldId="289"/>
            <ac:spMk id="26" creationId="{CCFFD997-5497-42EC-B26F-56AB03627A0E}"/>
          </ac:spMkLst>
        </pc:spChg>
        <pc:spChg chg="del">
          <ac:chgData name="Rebecca Summer" userId="fb5c2836-fb10-433a-9b94-1447f06d1cbf" providerId="ADAL" clId="{8CA15318-12A7-4CDB-989A-A7AD1F42FF1B}" dt="2021-09-23T10:37:11.313" v="1663" actId="478"/>
          <ac:spMkLst>
            <pc:docMk/>
            <pc:sldMk cId="3613091709" sldId="289"/>
            <ac:spMk id="31" creationId="{7A12CB9E-B7DB-4637-A383-8FBB7AC3E79D}"/>
          </ac:spMkLst>
        </pc:spChg>
        <pc:spChg chg="add mod">
          <ac:chgData name="Rebecca Summer" userId="fb5c2836-fb10-433a-9b94-1447f06d1cbf" providerId="ADAL" clId="{8CA15318-12A7-4CDB-989A-A7AD1F42FF1B}" dt="2021-09-23T10:44:08.792" v="2068" actId="20577"/>
          <ac:spMkLst>
            <pc:docMk/>
            <pc:sldMk cId="3613091709" sldId="289"/>
            <ac:spMk id="32" creationId="{0F43CF78-0927-41B2-BE85-8B572B525352}"/>
          </ac:spMkLst>
        </pc:spChg>
        <pc:spChg chg="add mod">
          <ac:chgData name="Rebecca Summer" userId="fb5c2836-fb10-433a-9b94-1447f06d1cbf" providerId="ADAL" clId="{8CA15318-12A7-4CDB-989A-A7AD1F42FF1B}" dt="2021-09-23T10:42:31.171" v="2066" actId="6549"/>
          <ac:spMkLst>
            <pc:docMk/>
            <pc:sldMk cId="3613091709" sldId="289"/>
            <ac:spMk id="33" creationId="{4B87E030-923A-466B-ACB6-FE0289DC98DC}"/>
          </ac:spMkLst>
        </pc:spChg>
        <pc:spChg chg="del">
          <ac:chgData name="Rebecca Summer" userId="fb5c2836-fb10-433a-9b94-1447f06d1cbf" providerId="ADAL" clId="{8CA15318-12A7-4CDB-989A-A7AD1F42FF1B}" dt="2021-09-23T10:37:23.417" v="1667" actId="478"/>
          <ac:spMkLst>
            <pc:docMk/>
            <pc:sldMk cId="3613091709" sldId="289"/>
            <ac:spMk id="34" creationId="{3755D789-28D1-41B2-8DBD-02D0EEAC31C4}"/>
          </ac:spMkLst>
        </pc:spChg>
        <pc:spChg chg="del">
          <ac:chgData name="Rebecca Summer" userId="fb5c2836-fb10-433a-9b94-1447f06d1cbf" providerId="ADAL" clId="{8CA15318-12A7-4CDB-989A-A7AD1F42FF1B}" dt="2021-09-23T10:37:07.961" v="1661" actId="478"/>
          <ac:spMkLst>
            <pc:docMk/>
            <pc:sldMk cId="3613091709" sldId="289"/>
            <ac:spMk id="37" creationId="{1C8CB2BA-50B6-4C44-B69B-BBAA132C489D}"/>
          </ac:spMkLst>
        </pc:spChg>
        <pc:spChg chg="del">
          <ac:chgData name="Rebecca Summer" userId="fb5c2836-fb10-433a-9b94-1447f06d1cbf" providerId="ADAL" clId="{8CA15318-12A7-4CDB-989A-A7AD1F42FF1B}" dt="2021-09-23T10:37:13.328" v="1664" actId="478"/>
          <ac:spMkLst>
            <pc:docMk/>
            <pc:sldMk cId="3613091709" sldId="289"/>
            <ac:spMk id="39" creationId="{B58693CE-6255-45CB-BDBA-DF74F1D87CB8}"/>
          </ac:spMkLst>
        </pc:spChg>
        <pc:grpChg chg="del">
          <ac:chgData name="Rebecca Summer" userId="fb5c2836-fb10-433a-9b94-1447f06d1cbf" providerId="ADAL" clId="{8CA15318-12A7-4CDB-989A-A7AD1F42FF1B}" dt="2021-09-23T10:37:08.578" v="1662" actId="478"/>
          <ac:grpSpMkLst>
            <pc:docMk/>
            <pc:sldMk cId="3613091709" sldId="289"/>
            <ac:grpSpMk id="22" creationId="{38BC1ECB-1D47-4D8F-858B-35E3F20FD6ED}"/>
          </ac:grpSpMkLst>
        </pc:grpChg>
        <pc:picChg chg="del">
          <ac:chgData name="Rebecca Summer" userId="fb5c2836-fb10-433a-9b94-1447f06d1cbf" providerId="ADAL" clId="{8CA15318-12A7-4CDB-989A-A7AD1F42FF1B}" dt="2021-09-23T10:37:06.392" v="1660" actId="478"/>
          <ac:picMkLst>
            <pc:docMk/>
            <pc:sldMk cId="3613091709" sldId="289"/>
            <ac:picMk id="7" creationId="{C5B05612-A4DE-44C8-BAF7-F2AAC0C089B5}"/>
          </ac:picMkLst>
        </pc:picChg>
        <pc:picChg chg="add mod">
          <ac:chgData name="Rebecca Summer" userId="fb5c2836-fb10-433a-9b94-1447f06d1cbf" providerId="ADAL" clId="{8CA15318-12A7-4CDB-989A-A7AD1F42FF1B}" dt="2021-09-23T10:39:10.479" v="1790" actId="1076"/>
          <ac:picMkLst>
            <pc:docMk/>
            <pc:sldMk cId="3613091709" sldId="289"/>
            <ac:picMk id="8" creationId="{8291BF05-BE80-44A2-8C64-283CE6264BEC}"/>
          </ac:picMkLst>
        </pc:picChg>
        <pc:picChg chg="add mod">
          <ac:chgData name="Rebecca Summer" userId="fb5c2836-fb10-433a-9b94-1447f06d1cbf" providerId="ADAL" clId="{8CA15318-12A7-4CDB-989A-A7AD1F42FF1B}" dt="2021-09-23T10:40:40.158" v="1929" actId="1076"/>
          <ac:picMkLst>
            <pc:docMk/>
            <pc:sldMk cId="3613091709" sldId="289"/>
            <ac:picMk id="14" creationId="{04B4D765-B11C-470B-B5CA-9531B372533E}"/>
          </ac:picMkLst>
        </pc:picChg>
        <pc:picChg chg="add mod">
          <ac:chgData name="Rebecca Summer" userId="fb5c2836-fb10-433a-9b94-1447f06d1cbf" providerId="ADAL" clId="{8CA15318-12A7-4CDB-989A-A7AD1F42FF1B}" dt="2021-09-23T10:42:07.158" v="2002" actId="1076"/>
          <ac:picMkLst>
            <pc:docMk/>
            <pc:sldMk cId="3613091709" sldId="289"/>
            <ac:picMk id="16" creationId="{B988DF6E-56B2-4E94-8C38-FCFC4DA7F5A8}"/>
          </ac:picMkLst>
        </pc:picChg>
        <pc:picChg chg="del">
          <ac:chgData name="Rebecca Summer" userId="fb5c2836-fb10-433a-9b94-1447f06d1cbf" providerId="ADAL" clId="{8CA15318-12A7-4CDB-989A-A7AD1F42FF1B}" dt="2021-09-23T10:37:14.306" v="1665" actId="478"/>
          <ac:picMkLst>
            <pc:docMk/>
            <pc:sldMk cId="3613091709" sldId="289"/>
            <ac:picMk id="21" creationId="{0B1B109B-1D18-45B0-B867-E7A5BD92929D}"/>
          </ac:picMkLst>
        </pc:picChg>
        <pc:cxnChg chg="add mod">
          <ac:chgData name="Rebecca Summer" userId="fb5c2836-fb10-433a-9b94-1447f06d1cbf" providerId="ADAL" clId="{8CA15318-12A7-4CDB-989A-A7AD1F42FF1B}" dt="2021-09-23T10:39:44.542" v="1817" actId="14100"/>
          <ac:cxnSpMkLst>
            <pc:docMk/>
            <pc:sldMk cId="3613091709" sldId="289"/>
            <ac:cxnSpMk id="10" creationId="{FE96009D-E2C5-4B9D-8D07-F98AC05D00F9}"/>
          </ac:cxnSpMkLst>
        </pc:cxnChg>
      </pc:sldChg>
      <pc:sldChg chg="modSp add del mod">
        <pc:chgData name="Rebecca Summer" userId="fb5c2836-fb10-433a-9b94-1447f06d1cbf" providerId="ADAL" clId="{8CA15318-12A7-4CDB-989A-A7AD1F42FF1B}" dt="2021-09-23T11:12:21.089" v="3083" actId="47"/>
        <pc:sldMkLst>
          <pc:docMk/>
          <pc:sldMk cId="3001379038" sldId="290"/>
        </pc:sldMkLst>
        <pc:spChg chg="mod">
          <ac:chgData name="Rebecca Summer" userId="fb5c2836-fb10-433a-9b94-1447f06d1cbf" providerId="ADAL" clId="{8CA15318-12A7-4CDB-989A-A7AD1F42FF1B}" dt="2021-09-23T10:51:51.838" v="2677" actId="20577"/>
          <ac:spMkLst>
            <pc:docMk/>
            <pc:sldMk cId="3001379038" sldId="290"/>
            <ac:spMk id="2" creationId="{236B04E1-0535-4D08-97CE-B5DBA22C90C9}"/>
          </ac:spMkLst>
        </pc:spChg>
      </pc:sldChg>
      <pc:sldChg chg="new del">
        <pc:chgData name="Rebecca Summer" userId="fb5c2836-fb10-433a-9b94-1447f06d1cbf" providerId="ADAL" clId="{8CA15318-12A7-4CDB-989A-A7AD1F42FF1B}" dt="2021-09-23T10:08:57.035" v="1101" actId="680"/>
        <pc:sldMkLst>
          <pc:docMk/>
          <pc:sldMk cId="4080733135" sldId="290"/>
        </pc:sldMkLst>
      </pc:sldChg>
      <pc:sldChg chg="addSp delSp modSp add mod modNotesTx">
        <pc:chgData name="Rebecca Summer" userId="fb5c2836-fb10-433a-9b94-1447f06d1cbf" providerId="ADAL" clId="{8CA15318-12A7-4CDB-989A-A7AD1F42FF1B}" dt="2021-09-23T11:03:50.370" v="2712" actId="6549"/>
        <pc:sldMkLst>
          <pc:docMk/>
          <pc:sldMk cId="1656114706" sldId="291"/>
        </pc:sldMkLst>
        <pc:spChg chg="mod">
          <ac:chgData name="Rebecca Summer" userId="fb5c2836-fb10-433a-9b94-1447f06d1cbf" providerId="ADAL" clId="{8CA15318-12A7-4CDB-989A-A7AD1F42FF1B}" dt="2021-09-23T10:36:39.416" v="1655" actId="20577"/>
          <ac:spMkLst>
            <pc:docMk/>
            <pc:sldMk cId="1656114706" sldId="291"/>
            <ac:spMk id="2" creationId="{236B04E1-0535-4D08-97CE-B5DBA22C90C9}"/>
          </ac:spMkLst>
        </pc:spChg>
        <pc:spChg chg="mod">
          <ac:chgData name="Rebecca Summer" userId="fb5c2836-fb10-433a-9b94-1447f06d1cbf" providerId="ADAL" clId="{8CA15318-12A7-4CDB-989A-A7AD1F42FF1B}" dt="2021-09-23T11:03:50.370" v="2712" actId="6549"/>
          <ac:spMkLst>
            <pc:docMk/>
            <pc:sldMk cId="1656114706" sldId="291"/>
            <ac:spMk id="6" creationId="{E62588E9-EA66-421A-9377-37D8CFDB7762}"/>
          </ac:spMkLst>
        </pc:spChg>
        <pc:spChg chg="mod">
          <ac:chgData name="Rebecca Summer" userId="fb5c2836-fb10-433a-9b94-1447f06d1cbf" providerId="ADAL" clId="{8CA15318-12A7-4CDB-989A-A7AD1F42FF1B}" dt="2021-09-23T10:26:19.593" v="1232" actId="1076"/>
          <ac:spMkLst>
            <pc:docMk/>
            <pc:sldMk cId="1656114706" sldId="291"/>
            <ac:spMk id="24" creationId="{543706AD-64F0-44F5-823F-6A89EC517419}"/>
          </ac:spMkLst>
        </pc:spChg>
        <pc:spChg chg="mod">
          <ac:chgData name="Rebecca Summer" userId="fb5c2836-fb10-433a-9b94-1447f06d1cbf" providerId="ADAL" clId="{8CA15318-12A7-4CDB-989A-A7AD1F42FF1B}" dt="2021-09-23T10:26:11.409" v="1230" actId="1076"/>
          <ac:spMkLst>
            <pc:docMk/>
            <pc:sldMk cId="1656114706" sldId="291"/>
            <ac:spMk id="34" creationId="{3755D789-28D1-41B2-8DBD-02D0EEAC31C4}"/>
          </ac:spMkLst>
        </pc:spChg>
        <pc:picChg chg="add mod">
          <ac:chgData name="Rebecca Summer" userId="fb5c2836-fb10-433a-9b94-1447f06d1cbf" providerId="ADAL" clId="{8CA15318-12A7-4CDB-989A-A7AD1F42FF1B}" dt="2021-09-23T10:26:13.193" v="1231" actId="1076"/>
          <ac:picMkLst>
            <pc:docMk/>
            <pc:sldMk cId="1656114706" sldId="291"/>
            <ac:picMk id="7" creationId="{ECEA6E81-D490-4A94-9AD7-CD47CAFBE745}"/>
          </ac:picMkLst>
        </pc:picChg>
        <pc:picChg chg="del mod">
          <ac:chgData name="Rebecca Summer" userId="fb5c2836-fb10-433a-9b94-1447f06d1cbf" providerId="ADAL" clId="{8CA15318-12A7-4CDB-989A-A7AD1F42FF1B}" dt="2021-09-23T10:25:40.791" v="1223" actId="478"/>
          <ac:picMkLst>
            <pc:docMk/>
            <pc:sldMk cId="1656114706" sldId="291"/>
            <ac:picMk id="12" creationId="{477D7E21-4380-4BFA-AD49-B595C57E251D}"/>
          </ac:picMkLst>
        </pc:picChg>
      </pc:sldChg>
      <pc:sldChg chg="addSp delSp modSp add mod modNotesTx">
        <pc:chgData name="Rebecca Summer" userId="fb5c2836-fb10-433a-9b94-1447f06d1cbf" providerId="ADAL" clId="{8CA15318-12A7-4CDB-989A-A7AD1F42FF1B}" dt="2021-09-23T11:22:24.517" v="3502" actId="1038"/>
        <pc:sldMkLst>
          <pc:docMk/>
          <pc:sldMk cId="3818317787" sldId="292"/>
        </pc:sldMkLst>
        <pc:spChg chg="mod">
          <ac:chgData name="Rebecca Summer" userId="fb5c2836-fb10-433a-9b94-1447f06d1cbf" providerId="ADAL" clId="{8CA15318-12A7-4CDB-989A-A7AD1F42FF1B}" dt="2021-09-23T10:44:25.265" v="2079" actId="20577"/>
          <ac:spMkLst>
            <pc:docMk/>
            <pc:sldMk cId="3818317787" sldId="292"/>
            <ac:spMk id="2" creationId="{236B04E1-0535-4D08-97CE-B5DBA22C90C9}"/>
          </ac:spMkLst>
        </pc:spChg>
        <pc:spChg chg="mod">
          <ac:chgData name="Rebecca Summer" userId="fb5c2836-fb10-433a-9b94-1447f06d1cbf" providerId="ADAL" clId="{8CA15318-12A7-4CDB-989A-A7AD1F42FF1B}" dt="2021-09-23T11:04:27.766" v="2724" actId="6549"/>
          <ac:spMkLst>
            <pc:docMk/>
            <pc:sldMk cId="3818317787" sldId="292"/>
            <ac:spMk id="6" creationId="{E62588E9-EA66-421A-9377-37D8CFDB7762}"/>
          </ac:spMkLst>
        </pc:spChg>
        <pc:spChg chg="add mod">
          <ac:chgData name="Rebecca Summer" userId="fb5c2836-fb10-433a-9b94-1447f06d1cbf" providerId="ADAL" clId="{8CA15318-12A7-4CDB-989A-A7AD1F42FF1B}" dt="2021-09-23T11:22:10.379" v="3465" actId="20577"/>
          <ac:spMkLst>
            <pc:docMk/>
            <pc:sldMk cId="3818317787" sldId="292"/>
            <ac:spMk id="17" creationId="{330FF8B1-64A2-478F-9273-DD812F3A52A1}"/>
          </ac:spMkLst>
        </pc:spChg>
        <pc:spChg chg="mod">
          <ac:chgData name="Rebecca Summer" userId="fb5c2836-fb10-433a-9b94-1447f06d1cbf" providerId="ADAL" clId="{8CA15318-12A7-4CDB-989A-A7AD1F42FF1B}" dt="2021-09-23T10:52:23.659" v="2681" actId="27636"/>
          <ac:spMkLst>
            <pc:docMk/>
            <pc:sldMk cId="3818317787" sldId="292"/>
            <ac:spMk id="18" creationId="{C6AFFE48-95F4-4EC7-BD69-68D4B0319C11}"/>
          </ac:spMkLst>
        </pc:spChg>
        <pc:spChg chg="del mod">
          <ac:chgData name="Rebecca Summer" userId="fb5c2836-fb10-433a-9b94-1447f06d1cbf" providerId="ADAL" clId="{8CA15318-12A7-4CDB-989A-A7AD1F42FF1B}" dt="2021-09-23T10:46:42.681" v="2408" actId="478"/>
          <ac:spMkLst>
            <pc:docMk/>
            <pc:sldMk cId="3818317787" sldId="292"/>
            <ac:spMk id="26" creationId="{CCFFD997-5497-42EC-B26F-56AB03627A0E}"/>
          </ac:spMkLst>
        </pc:spChg>
        <pc:spChg chg="del">
          <ac:chgData name="Rebecca Summer" userId="fb5c2836-fb10-433a-9b94-1447f06d1cbf" providerId="ADAL" clId="{8CA15318-12A7-4CDB-989A-A7AD1F42FF1B}" dt="2021-09-23T10:46:45.633" v="2409" actId="478"/>
          <ac:spMkLst>
            <pc:docMk/>
            <pc:sldMk cId="3818317787" sldId="292"/>
            <ac:spMk id="32" creationId="{0F43CF78-0927-41B2-BE85-8B572B525352}"/>
          </ac:spMkLst>
        </pc:spChg>
        <pc:spChg chg="mod">
          <ac:chgData name="Rebecca Summer" userId="fb5c2836-fb10-433a-9b94-1447f06d1cbf" providerId="ADAL" clId="{8CA15318-12A7-4CDB-989A-A7AD1F42FF1B}" dt="2021-09-23T11:06:45.302" v="2766" actId="6549"/>
          <ac:spMkLst>
            <pc:docMk/>
            <pc:sldMk cId="3818317787" sldId="292"/>
            <ac:spMk id="33" creationId="{4B87E030-923A-466B-ACB6-FE0289DC98DC}"/>
          </ac:spMkLst>
        </pc:spChg>
        <pc:picChg chg="add mod">
          <ac:chgData name="Rebecca Summer" userId="fb5c2836-fb10-433a-9b94-1447f06d1cbf" providerId="ADAL" clId="{8CA15318-12A7-4CDB-989A-A7AD1F42FF1B}" dt="2021-09-23T11:06:56.405" v="2769" actId="1076"/>
          <ac:picMkLst>
            <pc:docMk/>
            <pc:sldMk cId="3818317787" sldId="292"/>
            <ac:picMk id="7" creationId="{C9CD56F2-4730-40EC-900A-D3613C2B83EB}"/>
          </ac:picMkLst>
        </pc:picChg>
        <pc:picChg chg="del">
          <ac:chgData name="Rebecca Summer" userId="fb5c2836-fb10-433a-9b94-1447f06d1cbf" providerId="ADAL" clId="{8CA15318-12A7-4CDB-989A-A7AD1F42FF1B}" dt="2021-09-23T10:45:05.209" v="2171" actId="478"/>
          <ac:picMkLst>
            <pc:docMk/>
            <pc:sldMk cId="3818317787" sldId="292"/>
            <ac:picMk id="8" creationId="{8291BF05-BE80-44A2-8C64-283CE6264BEC}"/>
          </ac:picMkLst>
        </pc:picChg>
        <pc:picChg chg="add mod modCrop">
          <ac:chgData name="Rebecca Summer" userId="fb5c2836-fb10-433a-9b94-1447f06d1cbf" providerId="ADAL" clId="{8CA15318-12A7-4CDB-989A-A7AD1F42FF1B}" dt="2021-09-23T11:22:16.666" v="3483" actId="1038"/>
          <ac:picMkLst>
            <pc:docMk/>
            <pc:sldMk cId="3818317787" sldId="292"/>
            <ac:picMk id="11" creationId="{663A91D4-A2F7-4ED0-9CB4-E95C659547D0}"/>
          </ac:picMkLst>
        </pc:picChg>
        <pc:picChg chg="add mod modCrop">
          <ac:chgData name="Rebecca Summer" userId="fb5c2836-fb10-433a-9b94-1447f06d1cbf" providerId="ADAL" clId="{8CA15318-12A7-4CDB-989A-A7AD1F42FF1B}" dt="2021-09-23T11:22:24.517" v="3502" actId="1038"/>
          <ac:picMkLst>
            <pc:docMk/>
            <pc:sldMk cId="3818317787" sldId="292"/>
            <ac:picMk id="13" creationId="{6E040D9C-41DD-4108-BC92-EC611F6CDDA7}"/>
          </ac:picMkLst>
        </pc:picChg>
        <pc:picChg chg="del">
          <ac:chgData name="Rebecca Summer" userId="fb5c2836-fb10-433a-9b94-1447f06d1cbf" providerId="ADAL" clId="{8CA15318-12A7-4CDB-989A-A7AD1F42FF1B}" dt="2021-09-23T10:45:07.793" v="2173" actId="478"/>
          <ac:picMkLst>
            <pc:docMk/>
            <pc:sldMk cId="3818317787" sldId="292"/>
            <ac:picMk id="14" creationId="{04B4D765-B11C-470B-B5CA-9531B372533E}"/>
          </ac:picMkLst>
        </pc:picChg>
        <pc:picChg chg="add mod">
          <ac:chgData name="Rebecca Summer" userId="fb5c2836-fb10-433a-9b94-1447f06d1cbf" providerId="ADAL" clId="{8CA15318-12A7-4CDB-989A-A7AD1F42FF1B}" dt="2021-09-23T11:04:24.413" v="2721" actId="1076"/>
          <ac:picMkLst>
            <pc:docMk/>
            <pc:sldMk cId="3818317787" sldId="292"/>
            <ac:picMk id="15" creationId="{09D93F8E-7215-4F19-9771-0CE861599AD4}"/>
          </ac:picMkLst>
        </pc:picChg>
        <pc:picChg chg="del">
          <ac:chgData name="Rebecca Summer" userId="fb5c2836-fb10-433a-9b94-1447f06d1cbf" providerId="ADAL" clId="{8CA15318-12A7-4CDB-989A-A7AD1F42FF1B}" dt="2021-09-23T10:45:08.792" v="2174" actId="478"/>
          <ac:picMkLst>
            <pc:docMk/>
            <pc:sldMk cId="3818317787" sldId="292"/>
            <ac:picMk id="16" creationId="{B988DF6E-56B2-4E94-8C38-FCFC4DA7F5A8}"/>
          </ac:picMkLst>
        </pc:picChg>
        <pc:cxnChg chg="del">
          <ac:chgData name="Rebecca Summer" userId="fb5c2836-fb10-433a-9b94-1447f06d1cbf" providerId="ADAL" clId="{8CA15318-12A7-4CDB-989A-A7AD1F42FF1B}" dt="2021-09-23T10:45:06.847" v="2172" actId="478"/>
          <ac:cxnSpMkLst>
            <pc:docMk/>
            <pc:sldMk cId="3818317787" sldId="292"/>
            <ac:cxnSpMk id="10" creationId="{FE96009D-E2C5-4B9D-8D07-F98AC05D00F9}"/>
          </ac:cxnSpMkLst>
        </pc:cxnChg>
      </pc:sldChg>
      <pc:sldChg chg="addSp delSp modSp add mod modNotesTx">
        <pc:chgData name="Rebecca Summer" userId="fb5c2836-fb10-433a-9b94-1447f06d1cbf" providerId="ADAL" clId="{8CA15318-12A7-4CDB-989A-A7AD1F42FF1B}" dt="2021-09-23T11:43:00.437" v="3998" actId="6549"/>
        <pc:sldMkLst>
          <pc:docMk/>
          <pc:sldMk cId="3493854261" sldId="293"/>
        </pc:sldMkLst>
        <pc:spChg chg="mod">
          <ac:chgData name="Rebecca Summer" userId="fb5c2836-fb10-433a-9b94-1447f06d1cbf" providerId="ADAL" clId="{8CA15318-12A7-4CDB-989A-A7AD1F42FF1B}" dt="2021-09-23T11:19:53.963" v="3100" actId="20577"/>
          <ac:spMkLst>
            <pc:docMk/>
            <pc:sldMk cId="3493854261" sldId="293"/>
            <ac:spMk id="2" creationId="{236B04E1-0535-4D08-97CE-B5DBA22C90C9}"/>
          </ac:spMkLst>
        </pc:spChg>
        <pc:spChg chg="mod">
          <ac:chgData name="Rebecca Summer" userId="fb5c2836-fb10-433a-9b94-1447f06d1cbf" providerId="ADAL" clId="{8CA15318-12A7-4CDB-989A-A7AD1F42FF1B}" dt="2021-09-23T11:43:00.437" v="3998" actId="6549"/>
          <ac:spMkLst>
            <pc:docMk/>
            <pc:sldMk cId="3493854261" sldId="293"/>
            <ac:spMk id="6" creationId="{E62588E9-EA66-421A-9377-37D8CFDB7762}"/>
          </ac:spMkLst>
        </pc:spChg>
        <pc:spChg chg="mod">
          <ac:chgData name="Rebecca Summer" userId="fb5c2836-fb10-433a-9b94-1447f06d1cbf" providerId="ADAL" clId="{8CA15318-12A7-4CDB-989A-A7AD1F42FF1B}" dt="2021-09-23T11:26:52.395" v="3713" actId="20577"/>
          <ac:spMkLst>
            <pc:docMk/>
            <pc:sldMk cId="3493854261" sldId="293"/>
            <ac:spMk id="17" creationId="{330FF8B1-64A2-478F-9273-DD812F3A52A1}"/>
          </ac:spMkLst>
        </pc:spChg>
        <pc:spChg chg="mod">
          <ac:chgData name="Rebecca Summer" userId="fb5c2836-fb10-433a-9b94-1447f06d1cbf" providerId="ADAL" clId="{8CA15318-12A7-4CDB-989A-A7AD1F42FF1B}" dt="2021-09-23T11:26:30.957" v="3707" actId="20577"/>
          <ac:spMkLst>
            <pc:docMk/>
            <pc:sldMk cId="3493854261" sldId="293"/>
            <ac:spMk id="33" creationId="{4B87E030-923A-466B-ACB6-FE0289DC98DC}"/>
          </ac:spMkLst>
        </pc:spChg>
        <pc:picChg chg="del">
          <ac:chgData name="Rebecca Summer" userId="fb5c2836-fb10-433a-9b94-1447f06d1cbf" providerId="ADAL" clId="{8CA15318-12A7-4CDB-989A-A7AD1F42FF1B}" dt="2021-09-23T11:24:39.957" v="3503" actId="478"/>
          <ac:picMkLst>
            <pc:docMk/>
            <pc:sldMk cId="3493854261" sldId="293"/>
            <ac:picMk id="7" creationId="{C9CD56F2-4730-40EC-900A-D3613C2B83EB}"/>
          </ac:picMkLst>
        </pc:picChg>
        <pc:picChg chg="add mod">
          <ac:chgData name="Rebecca Summer" userId="fb5c2836-fb10-433a-9b94-1447f06d1cbf" providerId="ADAL" clId="{8CA15318-12A7-4CDB-989A-A7AD1F42FF1B}" dt="2021-09-23T11:26:17.625" v="3705" actId="1440"/>
          <ac:picMkLst>
            <pc:docMk/>
            <pc:sldMk cId="3493854261" sldId="293"/>
            <ac:picMk id="8" creationId="{2E14EA7D-2C1A-44C1-BDA8-1F6A4A2A8CCA}"/>
          </ac:picMkLst>
        </pc:picChg>
        <pc:picChg chg="del mod">
          <ac:chgData name="Rebecca Summer" userId="fb5c2836-fb10-433a-9b94-1447f06d1cbf" providerId="ADAL" clId="{8CA15318-12A7-4CDB-989A-A7AD1F42FF1B}" dt="2021-09-23T11:26:00.629" v="3700" actId="478"/>
          <ac:picMkLst>
            <pc:docMk/>
            <pc:sldMk cId="3493854261" sldId="293"/>
            <ac:picMk id="11" creationId="{663A91D4-A2F7-4ED0-9CB4-E95C659547D0}"/>
          </ac:picMkLst>
        </pc:picChg>
        <pc:picChg chg="del">
          <ac:chgData name="Rebecca Summer" userId="fb5c2836-fb10-433a-9b94-1447f06d1cbf" providerId="ADAL" clId="{8CA15318-12A7-4CDB-989A-A7AD1F42FF1B}" dt="2021-09-23T11:24:43.285" v="3504" actId="478"/>
          <ac:picMkLst>
            <pc:docMk/>
            <pc:sldMk cId="3493854261" sldId="293"/>
            <ac:picMk id="13" creationId="{6E040D9C-41DD-4108-BC92-EC611F6CDDA7}"/>
          </ac:picMkLst>
        </pc:picChg>
        <pc:picChg chg="del">
          <ac:chgData name="Rebecca Summer" userId="fb5c2836-fb10-433a-9b94-1447f06d1cbf" providerId="ADAL" clId="{8CA15318-12A7-4CDB-989A-A7AD1F42FF1B}" dt="2021-09-23T11:19:57.498" v="3101" actId="478"/>
          <ac:picMkLst>
            <pc:docMk/>
            <pc:sldMk cId="3493854261" sldId="293"/>
            <ac:picMk id="15" creationId="{09D93F8E-7215-4F19-9771-0CE861599AD4}"/>
          </ac:picMkLst>
        </pc:picChg>
      </pc:sldChg>
    </pc:docChg>
  </pc:docChgLst>
  <pc:docChgLst>
    <pc:chgData name="Rebecca Summer" userId="fb5c2836-fb10-433a-9b94-1447f06d1cbf" providerId="ADAL" clId="{36C6F0C3-644F-4819-82C7-F1DA0C084879}"/>
    <pc:docChg chg="custSel modSld">
      <pc:chgData name="Rebecca Summer" userId="fb5c2836-fb10-433a-9b94-1447f06d1cbf" providerId="ADAL" clId="{36C6F0C3-644F-4819-82C7-F1DA0C084879}" dt="2021-09-27T07:58:44.859" v="16" actId="6549"/>
      <pc:docMkLst>
        <pc:docMk/>
      </pc:docMkLst>
      <pc:sldChg chg="modAnim">
        <pc:chgData name="Rebecca Summer" userId="fb5c2836-fb10-433a-9b94-1447f06d1cbf" providerId="ADAL" clId="{36C6F0C3-644F-4819-82C7-F1DA0C084879}" dt="2021-09-27T07:51:42.160" v="7"/>
        <pc:sldMkLst>
          <pc:docMk/>
          <pc:sldMk cId="3051145104" sldId="277"/>
        </pc:sldMkLst>
      </pc:sldChg>
      <pc:sldChg chg="modSp mod modNotesTx">
        <pc:chgData name="Rebecca Summer" userId="fb5c2836-fb10-433a-9b94-1447f06d1cbf" providerId="ADAL" clId="{36C6F0C3-644F-4819-82C7-F1DA0C084879}" dt="2021-09-27T07:58:44.859" v="16" actId="6549"/>
        <pc:sldMkLst>
          <pc:docMk/>
          <pc:sldMk cId="3613091709" sldId="289"/>
        </pc:sldMkLst>
        <pc:spChg chg="mod">
          <ac:chgData name="Rebecca Summer" userId="fb5c2836-fb10-433a-9b94-1447f06d1cbf" providerId="ADAL" clId="{36C6F0C3-644F-4819-82C7-F1DA0C084879}" dt="2021-09-27T07:58:14.484" v="14" actId="20577"/>
          <ac:spMkLst>
            <pc:docMk/>
            <pc:sldMk cId="3613091709" sldId="289"/>
            <ac:spMk id="26" creationId="{CCFFD997-5497-42EC-B26F-56AB03627A0E}"/>
          </ac:spMkLst>
        </pc:spChg>
        <pc:picChg chg="mod">
          <ac:chgData name="Rebecca Summer" userId="fb5c2836-fb10-433a-9b94-1447f06d1cbf" providerId="ADAL" clId="{36C6F0C3-644F-4819-82C7-F1DA0C084879}" dt="2021-09-27T07:58:19.984" v="15" actId="1076"/>
          <ac:picMkLst>
            <pc:docMk/>
            <pc:sldMk cId="3613091709" sldId="289"/>
            <ac:picMk id="14" creationId="{04B4D765-B11C-470B-B5CA-9531B372533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28/10/2021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site#app/tools/2Calculate"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Symbol" panose="05050102010706020507" pitchFamily="18" charset="2"/>
              <a:buNone/>
            </a:pPr>
            <a:r>
              <a:rPr lang="en-GB" sz="1800" b="1" u="sng" dirty="0">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Resources</a:t>
            </a:r>
          </a:p>
          <a:p>
            <a:r>
              <a:rPr lang="en-GB" dirty="0"/>
              <a:t>All resources can be set as 2Dos. The following resources are needed for this session, please refer to the PDF lesson plan: </a:t>
            </a:r>
          </a:p>
          <a:p>
            <a:pPr marL="342900" lvl="0" indent="-342900">
              <a:buFont typeface="Symbol" panose="05050102010706020507" pitchFamily="18" charset="2"/>
              <a:buChar char=""/>
            </a:pPr>
            <a:r>
              <a:rPr lang="en-GB" sz="1800" b="0" u="none" dirty="0">
                <a:solidFill>
                  <a:srgbClr val="0000FF"/>
                </a:solidFill>
                <a:effectLst/>
                <a:latin typeface="Nunito" panose="00000500000000000000" pitchFamily="2" charset="0"/>
                <a:ea typeface="Times New Roman" panose="02020603050405020304" pitchFamily="18" charset="0"/>
                <a:cs typeface="Times New Roman" panose="02020603050405020304" pitchFamily="18" charset="0"/>
              </a:rPr>
              <a:t>2Calculate tool in Purple Mash</a:t>
            </a:r>
            <a:endParaRPr lang="en-GB" sz="1800" b="0" u="none" dirty="0">
              <a:effectLst/>
              <a:latin typeface="Nunito" panose="00000500000000000000" pitchFamily="2" charset="0"/>
              <a:ea typeface="Times New Roman" panose="02020603050405020304" pitchFamily="18" charset="0"/>
              <a:cs typeface="Times New Roman" panose="02020603050405020304" pitchFamily="18" charset="0"/>
            </a:endParaRPr>
          </a:p>
          <a:p>
            <a:pPr marL="342900" lvl="0" indent="-342900">
              <a:spcAft>
                <a:spcPts val="1000"/>
              </a:spcAft>
              <a:buFont typeface="Symbol" panose="05050102010706020507" pitchFamily="18" charset="2"/>
              <a:buChar char=""/>
            </a:pPr>
            <a:r>
              <a:rPr lang="en-GB" sz="1800" u="none" dirty="0">
                <a:solidFill>
                  <a:srgbClr val="0000FF"/>
                </a:solidFill>
                <a:effectLst/>
                <a:latin typeface="Nunito" panose="00000500000000000000" pitchFamily="2" charset="0"/>
                <a:ea typeface="Times New Roman" panose="02020603050405020304" pitchFamily="18" charset="0"/>
                <a:cs typeface="Times New Roman" panose="02020603050405020304" pitchFamily="18" charset="0"/>
              </a:rPr>
              <a:t>Ferret Walking Example file Set this as a 2Do for the class.</a:t>
            </a:r>
            <a:endParaRPr lang="en-GB" sz="1800" u="none" dirty="0">
              <a:effectLst/>
              <a:latin typeface="Nunito" panose="00000500000000000000" pitchFamily="2"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5.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Click the ? To reveal the words. Children will not have heard the term ‘toolbox’ yet.</a:t>
            </a:r>
          </a:p>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Alternatively, demonstrate by clicking the icon to open 2Calculate and review the same vocabulary.</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2662607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5-7</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b="0" dirty="0">
                <a:effectLst/>
                <a:latin typeface="Nunito" panose="00000500000000000000" pitchFamily="2" charset="0"/>
                <a:ea typeface="Times New Roman" panose="02020603050405020304" pitchFamily="18" charset="0"/>
                <a:cs typeface="Times New Roman" panose="02020603050405020304" pitchFamily="18" charset="0"/>
              </a:rPr>
              <a:t>Talk about where children think the</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 symbols should go. Either use the slide or open the example from the icon. Do not fix it though.</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cs typeface="Times New Roman" panose="02020603050405020304" pitchFamily="18" charset="0"/>
              </a:rPr>
              <a:t>Talk through the slides and demonstrate.</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632183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5-7</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b="0" dirty="0">
                <a:effectLst/>
                <a:latin typeface="Nunito" panose="00000500000000000000" pitchFamily="2" charset="0"/>
                <a:ea typeface="Times New Roman" panose="02020603050405020304" pitchFamily="18" charset="0"/>
                <a:cs typeface="Times New Roman" panose="02020603050405020304" pitchFamily="18" charset="0"/>
              </a:rPr>
              <a:t>Talk about where children think the</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 symbols should go. Either use the slide or open the example from the icon. Do not fix it though.</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cs typeface="Times New Roman" panose="02020603050405020304" pitchFamily="18" charset="0"/>
              </a:rPr>
              <a:t>Talk through the slides and demonstrate.</a:t>
            </a:r>
            <a:endParaRPr lang="en-GB" sz="1800" dirty="0"/>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334647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5-7</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b="0" dirty="0">
                <a:effectLst/>
                <a:latin typeface="Nunito" panose="00000500000000000000" pitchFamily="2" charset="0"/>
                <a:ea typeface="Times New Roman" panose="02020603050405020304" pitchFamily="18" charset="0"/>
                <a:cs typeface="Times New Roman" panose="02020603050405020304" pitchFamily="18" charset="0"/>
              </a:rPr>
              <a:t>Talk about where children think the</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 symbols should go. Either use the slide, or open the example from the icon. </a:t>
            </a:r>
            <a:r>
              <a:rPr lang="en-GB" sz="1800" dirty="0">
                <a:effectLst/>
                <a:latin typeface="Nunito" panose="00000500000000000000" pitchFamily="2" charset="0"/>
                <a:cs typeface="Times New Roman" panose="02020603050405020304" pitchFamily="18" charset="0"/>
              </a:rPr>
              <a:t>Talk through the slides and demonstrate.</a:t>
            </a:r>
            <a:endParaRPr lang="en-GB" sz="1800" dirty="0"/>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1244827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8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direct the activity. Children might need help with the second stage where they add in daily totals. Stop the class and demonstrate if this is the case. Remind children to save.</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11258225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9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direct the activity. Children could work in small groups to complete this.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236737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10</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to evaluate success of meeting success criteria and how well they felt they were able to achieve the 3 activities.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purplemash.com/#app/tools/2Calculate"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purplemash.com/app/pup/Ferret_Walking_Example" TargetMode="Externa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purplemash.com/app/pup/Ferret_Walking_Example" TargetMode="External"/><Relationship Id="rId4" Type="http://schemas.openxmlformats.org/officeDocument/2006/relationships/image" Target="../media/image3.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purplemash.com/app/pup/Ferret_Walking_Example" TargetMode="External"/><Relationship Id="rId4" Type="http://schemas.openxmlformats.org/officeDocument/2006/relationships/image" Target="../media/image3.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2:</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dirty="0">
                <a:solidFill>
                  <a:schemeClr val="bg1"/>
                </a:solidFill>
                <a:latin typeface="Palanquin Dark SemiBold" panose="020B0704020203020204" pitchFamily="34" charset="0"/>
                <a:cs typeface="Palanquin Dark SemiBold" panose="020B0704020203020204" pitchFamily="34" charset="0"/>
              </a:rPr>
              <a:t>Using Tools to Calculate Totals</a:t>
            </a:r>
            <a:endParaRPr lang="en-GB" sz="4000" dirty="0">
              <a:solidFill>
                <a:schemeClr val="bg1"/>
              </a:solidFill>
            </a:endParaRPr>
          </a:p>
        </p:txBody>
      </p:sp>
      <p:sp>
        <p:nvSpPr>
          <p:cNvPr id="4" name="TextBox 3">
            <a:extLst>
              <a:ext uri="{FF2B5EF4-FFF2-40B4-BE49-F238E27FC236}">
                <a16:creationId xmlns:a16="http://schemas.microsoft.com/office/drawing/2014/main" id="{77616F28-871B-42AE-8B42-15273F2FB254}"/>
              </a:ext>
            </a:extLst>
          </p:cNvPr>
          <p:cNvSpPr txBox="1"/>
          <p:nvPr/>
        </p:nvSpPr>
        <p:spPr>
          <a:xfrm>
            <a:off x="7423260" y="414477"/>
            <a:ext cx="4589718" cy="707886"/>
          </a:xfrm>
          <a:prstGeom prst="rect">
            <a:avLst/>
          </a:prstGeom>
          <a:noFill/>
        </p:spPr>
        <p:txBody>
          <a:bodyPr wrap="none" lIns="91440" tIns="45720" rIns="91440" bIns="45720" rtlCol="0" anchor="t">
            <a:spAutoFit/>
          </a:bodyPr>
          <a:lstStyle/>
          <a:p>
            <a:r>
              <a:rPr lang="en-GB" sz="2000" dirty="0">
                <a:solidFill>
                  <a:schemeClr val="bg1"/>
                </a:solidFill>
                <a:latin typeface="Palanquin Dark SemiBold"/>
                <a:cs typeface="Palanquin Dark SemiBold"/>
              </a:rPr>
              <a:t>Computing Scheme of Work</a:t>
            </a:r>
            <a:br>
              <a:rPr lang="en-GB" sz="2000" dirty="0">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a:cs typeface="Palanquin Dark SemiBold"/>
              </a:rPr>
              <a:t>Spreadsheets Crash Course for Year 3</a:t>
            </a:r>
            <a:endParaRPr lang="en-GB" sz="2000" dirty="0">
              <a:solidFill>
                <a:schemeClr val="bg1"/>
              </a:solidFill>
              <a:latin typeface="Palanquin Dark SemiBold" panose="020B0704020203020204" pitchFamily="34" charset="0"/>
              <a:cs typeface="Palanquin Dark SemiBold" panose="020B0704020203020204" pitchFamily="34" charset="0"/>
            </a:endParaRP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549400"/>
            <a:ext cx="10515600" cy="1974850"/>
          </a:xfrm>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the totalling tools.</a:t>
            </a:r>
          </a:p>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a spreadsheet to answer questions about data. </a:t>
            </a:r>
          </a:p>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collect and use data (extension).</a:t>
            </a:r>
          </a:p>
          <a:p>
            <a:pPr lvl="0">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825625"/>
            <a:ext cx="10515600" cy="1917700"/>
          </a:xfrm>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use tools in a spreadsheet to automatically total rows and columns.</a:t>
            </a:r>
          </a:p>
          <a:p>
            <a:pPr>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Children</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can use calculations to answer questions about data.</a:t>
            </a:r>
          </a:p>
          <a:p>
            <a:pPr lvl="0">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Children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can collect some simple data and use a spreadsheet to interpret it (extension).</a:t>
            </a:r>
          </a:p>
          <a:p>
            <a:pPr marL="0" indent="0">
              <a:spcAft>
                <a:spcPts val="600"/>
              </a:spcAft>
              <a:buNone/>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marL="0" lvl="0" indent="0">
              <a:spcAft>
                <a:spcPts val="600"/>
              </a:spcAft>
              <a:buNone/>
            </a:pPr>
            <a:endParaRPr lang="en-GB" sz="1800" dirty="0">
              <a:latin typeface="Nunito" panose="00000500000000000000" pitchFamily="2"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24BC331-1740-45D8-8862-B9425C6A9E00}"/>
              </a:ext>
            </a:extLst>
          </p:cNvPr>
          <p:cNvPicPr>
            <a:picLocks noChangeAspect="1"/>
          </p:cNvPicPr>
          <p:nvPr/>
        </p:nvPicPr>
        <p:blipFill>
          <a:blip r:embed="rId3"/>
          <a:stretch>
            <a:fillRect/>
          </a:stretch>
        </p:blipFill>
        <p:spPr>
          <a:xfrm>
            <a:off x="2324213" y="1875143"/>
            <a:ext cx="8227531" cy="4017299"/>
          </a:xfrm>
          <a:prstGeom prst="rect">
            <a:avLst/>
          </a:prstGeom>
        </p:spPr>
      </p:pic>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812482" y="290939"/>
            <a:ext cx="9118327" cy="963570"/>
          </a:xfrm>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Review Spreadsheet Vocabulary </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23" name="TextBox 22">
            <a:extLst>
              <a:ext uri="{FF2B5EF4-FFF2-40B4-BE49-F238E27FC236}">
                <a16:creationId xmlns:a16="http://schemas.microsoft.com/office/drawing/2014/main" id="{479DC6F1-39CC-4BDA-9306-1CCDF29BA009}"/>
              </a:ext>
            </a:extLst>
          </p:cNvPr>
          <p:cNvSpPr txBox="1"/>
          <p:nvPr/>
        </p:nvSpPr>
        <p:spPr>
          <a:xfrm>
            <a:off x="3799680" y="3673749"/>
            <a:ext cx="803646" cy="442674"/>
          </a:xfrm>
          <a:prstGeom prst="roundRect">
            <a:avLst/>
          </a:prstGeom>
          <a:noFill/>
          <a:ln w="57150">
            <a:noFill/>
          </a:ln>
        </p:spPr>
        <p:txBody>
          <a:bodyPr wrap="square">
            <a:spAutoFit/>
          </a:bodyPr>
          <a:lstStyle/>
          <a:p>
            <a:r>
              <a:rPr lang="en-GB" sz="2000" dirty="0">
                <a:latin typeface="Nunito" panose="00000500000000000000" pitchFamily="2" charset="0"/>
              </a:rPr>
              <a:t>a cell</a:t>
            </a:r>
          </a:p>
        </p:txBody>
      </p:sp>
      <p:grpSp>
        <p:nvGrpSpPr>
          <p:cNvPr id="8" name="Group 7">
            <a:extLst>
              <a:ext uri="{FF2B5EF4-FFF2-40B4-BE49-F238E27FC236}">
                <a16:creationId xmlns:a16="http://schemas.microsoft.com/office/drawing/2014/main" id="{1DE26DDC-4AD0-440F-9A9A-6F034904A63D}"/>
              </a:ext>
            </a:extLst>
          </p:cNvPr>
          <p:cNvGrpSpPr/>
          <p:nvPr/>
        </p:nvGrpSpPr>
        <p:grpSpPr>
          <a:xfrm>
            <a:off x="902429" y="2487567"/>
            <a:ext cx="1275634" cy="3404875"/>
            <a:chOff x="0" y="2544156"/>
            <a:chExt cx="1275634" cy="3025371"/>
          </a:xfrm>
        </p:grpSpPr>
        <p:sp>
          <p:nvSpPr>
            <p:cNvPr id="21" name="TextBox 20">
              <a:extLst>
                <a:ext uri="{FF2B5EF4-FFF2-40B4-BE49-F238E27FC236}">
                  <a16:creationId xmlns:a16="http://schemas.microsoft.com/office/drawing/2014/main" id="{AC07B9FA-19AF-4217-B005-3316083565E8}"/>
                </a:ext>
              </a:extLst>
            </p:cNvPr>
            <p:cNvSpPr txBox="1"/>
            <p:nvPr/>
          </p:nvSpPr>
          <p:spPr>
            <a:xfrm>
              <a:off x="0" y="3893564"/>
              <a:ext cx="903125" cy="369332"/>
            </a:xfrm>
            <a:prstGeom prst="rect">
              <a:avLst/>
            </a:prstGeom>
            <a:noFill/>
          </p:spPr>
          <p:txBody>
            <a:bodyPr wrap="square">
              <a:spAutoFit/>
            </a:bodyPr>
            <a:lstStyle/>
            <a:p>
              <a:r>
                <a:rPr lang="en-GB" b="1">
                  <a:latin typeface="Nunito" panose="00000500000000000000" pitchFamily="2" charset="0"/>
                  <a:ea typeface="Times New Roman" panose="02020603050405020304" pitchFamily="18" charset="0"/>
                  <a:cs typeface="Times New Roman" panose="02020603050405020304" pitchFamily="18" charset="0"/>
                </a:rPr>
                <a:t>R</a:t>
              </a:r>
              <a:r>
                <a:rPr lang="en-GB" sz="1800" b="1">
                  <a:effectLst/>
                  <a:latin typeface="Nunito" panose="00000500000000000000" pitchFamily="2" charset="0"/>
                  <a:ea typeface="Times New Roman" panose="02020603050405020304" pitchFamily="18" charset="0"/>
                  <a:cs typeface="Times New Roman" panose="02020603050405020304" pitchFamily="18" charset="0"/>
                </a:rPr>
                <a:t>ows</a:t>
              </a:r>
              <a:endParaRPr lang="en-GB"/>
            </a:p>
          </p:txBody>
        </p:sp>
        <p:sp>
          <p:nvSpPr>
            <p:cNvPr id="11" name="Left Brace 10">
              <a:extLst>
                <a:ext uri="{FF2B5EF4-FFF2-40B4-BE49-F238E27FC236}">
                  <a16:creationId xmlns:a16="http://schemas.microsoft.com/office/drawing/2014/main" id="{9D80B179-C602-49E3-BAF9-B17E978EAF03}"/>
                </a:ext>
              </a:extLst>
            </p:cNvPr>
            <p:cNvSpPr/>
            <p:nvPr/>
          </p:nvSpPr>
          <p:spPr>
            <a:xfrm>
              <a:off x="838200" y="2544156"/>
              <a:ext cx="437434" cy="3025371"/>
            </a:xfrm>
            <a:prstGeom prst="leftBrace">
              <a:avLst>
                <a:gd name="adj1" fmla="val 73400"/>
                <a:gd name="adj2" fmla="val 50000"/>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27904CFC-F115-4828-8B4E-C21A0CB3A2D9}"/>
              </a:ext>
            </a:extLst>
          </p:cNvPr>
          <p:cNvGrpSpPr/>
          <p:nvPr/>
        </p:nvGrpSpPr>
        <p:grpSpPr>
          <a:xfrm>
            <a:off x="2402958" y="1380160"/>
            <a:ext cx="6704100" cy="981205"/>
            <a:chOff x="1431636" y="1380160"/>
            <a:chExt cx="7675422" cy="981205"/>
          </a:xfrm>
        </p:grpSpPr>
        <p:sp>
          <p:nvSpPr>
            <p:cNvPr id="22" name="TextBox 21">
              <a:extLst>
                <a:ext uri="{FF2B5EF4-FFF2-40B4-BE49-F238E27FC236}">
                  <a16:creationId xmlns:a16="http://schemas.microsoft.com/office/drawing/2014/main" id="{8938943E-53D9-431D-BBDA-6AE054DD8B7C}"/>
                </a:ext>
              </a:extLst>
            </p:cNvPr>
            <p:cNvSpPr txBox="1"/>
            <p:nvPr/>
          </p:nvSpPr>
          <p:spPr>
            <a:xfrm>
              <a:off x="4789854" y="1380160"/>
              <a:ext cx="1328408" cy="369332"/>
            </a:xfrm>
            <a:prstGeom prst="rect">
              <a:avLst/>
            </a:prstGeom>
            <a:noFill/>
          </p:spPr>
          <p:txBody>
            <a:bodyPr wrap="square">
              <a:spAutoFit/>
            </a:bodyPr>
            <a:lstStyle/>
            <a:p>
              <a:r>
                <a:rPr lang="en-GB" b="1" dirty="0">
                  <a:latin typeface="Nunito" panose="00000500000000000000" pitchFamily="2" charset="0"/>
                  <a:ea typeface="Times New Roman" panose="02020603050405020304" pitchFamily="18" charset="0"/>
                  <a:cs typeface="Times New Roman" panose="02020603050405020304" pitchFamily="18" charset="0"/>
                </a:rPr>
                <a:t>C</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olumns</a:t>
              </a:r>
              <a:endParaRPr lang="en-GB" dirty="0"/>
            </a:p>
          </p:txBody>
        </p:sp>
        <p:sp>
          <p:nvSpPr>
            <p:cNvPr id="25" name="Left Brace 24">
              <a:extLst>
                <a:ext uri="{FF2B5EF4-FFF2-40B4-BE49-F238E27FC236}">
                  <a16:creationId xmlns:a16="http://schemas.microsoft.com/office/drawing/2014/main" id="{6E4462CE-5325-4DF4-91B1-BEBB1B65F28A}"/>
                </a:ext>
              </a:extLst>
            </p:cNvPr>
            <p:cNvSpPr/>
            <p:nvPr/>
          </p:nvSpPr>
          <p:spPr>
            <a:xfrm rot="5400000">
              <a:off x="4989580" y="-1756112"/>
              <a:ext cx="559533" cy="7675422"/>
            </a:xfrm>
            <a:prstGeom prst="leftBrace">
              <a:avLst>
                <a:gd name="adj1" fmla="val 101445"/>
                <a:gd name="adj2" fmla="val 50693"/>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9" name="Content Placeholder 2">
            <a:extLst>
              <a:ext uri="{FF2B5EF4-FFF2-40B4-BE49-F238E27FC236}">
                <a16:creationId xmlns:a16="http://schemas.microsoft.com/office/drawing/2014/main" id="{213AB507-BF93-477E-8DE5-258888120957}"/>
              </a:ext>
            </a:extLst>
          </p:cNvPr>
          <p:cNvSpPr txBox="1">
            <a:spLocks/>
          </p:cNvSpPr>
          <p:nvPr/>
        </p:nvSpPr>
        <p:spPr>
          <a:xfrm>
            <a:off x="812482" y="1140723"/>
            <a:ext cx="10513549" cy="34439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dirty="0">
                <a:latin typeface="Nunito" panose="00000500000000000000" pitchFamily="2" charset="0"/>
                <a:ea typeface="Times New Roman" panose="02020603050405020304" pitchFamily="18" charset="0"/>
                <a:cs typeface="Times New Roman" panose="02020603050405020304" pitchFamily="18" charset="0"/>
              </a:rPr>
              <a:t>Look at the ? Click to reveal the names for the areas. </a:t>
            </a:r>
          </a:p>
        </p:txBody>
      </p:sp>
      <p:sp>
        <p:nvSpPr>
          <p:cNvPr id="24" name="TextBox 23">
            <a:extLst>
              <a:ext uri="{FF2B5EF4-FFF2-40B4-BE49-F238E27FC236}">
                <a16:creationId xmlns:a16="http://schemas.microsoft.com/office/drawing/2014/main" id="{D9B105FB-098A-4BFF-94F2-1FFEBCE6A987}"/>
              </a:ext>
            </a:extLst>
          </p:cNvPr>
          <p:cNvSpPr txBox="1"/>
          <p:nvPr/>
        </p:nvSpPr>
        <p:spPr>
          <a:xfrm>
            <a:off x="10907265" y="4295131"/>
            <a:ext cx="1188657" cy="369332"/>
          </a:xfrm>
          <a:prstGeom prst="rect">
            <a:avLst/>
          </a:prstGeom>
          <a:noFill/>
        </p:spPr>
        <p:txBody>
          <a:bodyPr wrap="square">
            <a:spAutoFit/>
          </a:bodyPr>
          <a:lstStyle/>
          <a:p>
            <a:r>
              <a:rPr lang="en-GB" b="1" dirty="0">
                <a:latin typeface="Nunito" panose="00000500000000000000" pitchFamily="2" charset="0"/>
                <a:ea typeface="Times New Roman" panose="02020603050405020304" pitchFamily="18" charset="0"/>
                <a:cs typeface="Times New Roman" panose="02020603050405020304" pitchFamily="18" charset="0"/>
              </a:rPr>
              <a:t>Toolbox </a:t>
            </a:r>
            <a:endParaRPr lang="en-GB" dirty="0"/>
          </a:p>
        </p:txBody>
      </p:sp>
      <p:sp>
        <p:nvSpPr>
          <p:cNvPr id="27" name="TextBox 26">
            <a:extLst>
              <a:ext uri="{FF2B5EF4-FFF2-40B4-BE49-F238E27FC236}">
                <a16:creationId xmlns:a16="http://schemas.microsoft.com/office/drawing/2014/main" id="{AA284F78-F531-42FB-B018-C456B1F74C1C}"/>
              </a:ext>
            </a:extLst>
          </p:cNvPr>
          <p:cNvSpPr txBox="1"/>
          <p:nvPr/>
        </p:nvSpPr>
        <p:spPr>
          <a:xfrm>
            <a:off x="10939796" y="2531438"/>
            <a:ext cx="1188657" cy="369332"/>
          </a:xfrm>
          <a:prstGeom prst="rect">
            <a:avLst/>
          </a:prstGeom>
          <a:noFill/>
        </p:spPr>
        <p:txBody>
          <a:bodyPr wrap="square">
            <a:spAutoFit/>
          </a:bodyPr>
          <a:lstStyle/>
          <a:p>
            <a:r>
              <a:rPr lang="en-GB" b="1" dirty="0">
                <a:latin typeface="Nunito" panose="00000500000000000000" pitchFamily="2" charset="0"/>
                <a:ea typeface="Times New Roman" panose="02020603050405020304" pitchFamily="18" charset="0"/>
                <a:cs typeface="Times New Roman" panose="02020603050405020304" pitchFamily="18" charset="0"/>
              </a:rPr>
              <a:t>Numbers </a:t>
            </a:r>
            <a:endParaRPr lang="en-GB" dirty="0"/>
          </a:p>
        </p:txBody>
      </p:sp>
      <p:sp>
        <p:nvSpPr>
          <p:cNvPr id="28" name="TextBox 27">
            <a:extLst>
              <a:ext uri="{FF2B5EF4-FFF2-40B4-BE49-F238E27FC236}">
                <a16:creationId xmlns:a16="http://schemas.microsoft.com/office/drawing/2014/main" id="{A244CF3C-FDCE-4ECE-809C-93F15C26C1BB}"/>
              </a:ext>
            </a:extLst>
          </p:cNvPr>
          <p:cNvSpPr txBox="1"/>
          <p:nvPr/>
        </p:nvSpPr>
        <p:spPr>
          <a:xfrm>
            <a:off x="10919127" y="3414691"/>
            <a:ext cx="1188657" cy="369332"/>
          </a:xfrm>
          <a:prstGeom prst="rect">
            <a:avLst/>
          </a:prstGeom>
          <a:noFill/>
        </p:spPr>
        <p:txBody>
          <a:bodyPr wrap="square">
            <a:spAutoFit/>
          </a:bodyPr>
          <a:lstStyle/>
          <a:p>
            <a:r>
              <a:rPr lang="en-GB" b="1" dirty="0">
                <a:latin typeface="Nunito" panose="00000500000000000000" pitchFamily="2" charset="0"/>
                <a:ea typeface="Times New Roman" panose="02020603050405020304" pitchFamily="18" charset="0"/>
                <a:cs typeface="Times New Roman" panose="02020603050405020304" pitchFamily="18" charset="0"/>
              </a:rPr>
              <a:t>Symbols </a:t>
            </a:r>
            <a:endParaRPr lang="en-GB" dirty="0"/>
          </a:p>
        </p:txBody>
      </p:sp>
      <p:sp>
        <p:nvSpPr>
          <p:cNvPr id="29" name="Left Brace 28">
            <a:extLst>
              <a:ext uri="{FF2B5EF4-FFF2-40B4-BE49-F238E27FC236}">
                <a16:creationId xmlns:a16="http://schemas.microsoft.com/office/drawing/2014/main" id="{6229B47B-DAD3-48B1-BEFA-154531D40A9A}"/>
              </a:ext>
            </a:extLst>
          </p:cNvPr>
          <p:cNvSpPr/>
          <p:nvPr/>
        </p:nvSpPr>
        <p:spPr>
          <a:xfrm flipH="1">
            <a:off x="10551742" y="2141312"/>
            <a:ext cx="368271" cy="1080354"/>
          </a:xfrm>
          <a:prstGeom prst="leftBrace">
            <a:avLst>
              <a:gd name="adj1" fmla="val 47356"/>
              <a:gd name="adj2" fmla="val 49690"/>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Left Brace 29">
            <a:extLst>
              <a:ext uri="{FF2B5EF4-FFF2-40B4-BE49-F238E27FC236}">
                <a16:creationId xmlns:a16="http://schemas.microsoft.com/office/drawing/2014/main" id="{FDDF155A-B291-4DB4-B291-AB7808ED8041}"/>
              </a:ext>
            </a:extLst>
          </p:cNvPr>
          <p:cNvSpPr/>
          <p:nvPr/>
        </p:nvSpPr>
        <p:spPr>
          <a:xfrm flipH="1">
            <a:off x="10550857" y="3301414"/>
            <a:ext cx="368270" cy="510826"/>
          </a:xfrm>
          <a:prstGeom prst="leftBrace">
            <a:avLst>
              <a:gd name="adj1" fmla="val 29997"/>
              <a:gd name="adj2" fmla="val 49690"/>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Left Brace 30">
            <a:extLst>
              <a:ext uri="{FF2B5EF4-FFF2-40B4-BE49-F238E27FC236}">
                <a16:creationId xmlns:a16="http://schemas.microsoft.com/office/drawing/2014/main" id="{8EAA866E-90F3-43DF-9590-5C5B2DF1D74D}"/>
              </a:ext>
            </a:extLst>
          </p:cNvPr>
          <p:cNvSpPr/>
          <p:nvPr/>
        </p:nvSpPr>
        <p:spPr>
          <a:xfrm flipH="1">
            <a:off x="10551742" y="3857333"/>
            <a:ext cx="388053" cy="1244929"/>
          </a:xfrm>
          <a:prstGeom prst="leftBrace">
            <a:avLst>
              <a:gd name="adj1" fmla="val 23509"/>
              <a:gd name="adj2" fmla="val 49690"/>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2" name="Picture 11">
            <a:hlinkClick r:id="rId6"/>
            <a:extLst>
              <a:ext uri="{FF2B5EF4-FFF2-40B4-BE49-F238E27FC236}">
                <a16:creationId xmlns:a16="http://schemas.microsoft.com/office/drawing/2014/main" id="{88D1E364-F515-4664-8372-04F8D7B23A6F}"/>
              </a:ext>
            </a:extLst>
          </p:cNvPr>
          <p:cNvPicPr>
            <a:picLocks noChangeAspect="1"/>
          </p:cNvPicPr>
          <p:nvPr/>
        </p:nvPicPr>
        <p:blipFill rotWithShape="1">
          <a:blip r:embed="rId7"/>
          <a:srcRect l="10429" t="4884" r="13044" b="24558"/>
          <a:stretch/>
        </p:blipFill>
        <p:spPr>
          <a:xfrm>
            <a:off x="10971694" y="763899"/>
            <a:ext cx="991335" cy="981219"/>
          </a:xfrm>
          <a:prstGeom prst="rect">
            <a:avLst/>
          </a:prstGeom>
          <a:ln>
            <a:noFill/>
          </a:ln>
          <a:effectLst>
            <a:outerShdw blurRad="190500" algn="tl" rotWithShape="0">
              <a:srgbClr val="000000">
                <a:alpha val="70000"/>
              </a:srgbClr>
            </a:outerShdw>
          </a:effectLst>
        </p:spPr>
      </p:pic>
      <p:sp>
        <p:nvSpPr>
          <p:cNvPr id="3" name="Rectangle: Rounded Corners 2">
            <a:extLst>
              <a:ext uri="{FF2B5EF4-FFF2-40B4-BE49-F238E27FC236}">
                <a16:creationId xmlns:a16="http://schemas.microsoft.com/office/drawing/2014/main" id="{9825E784-0685-4A8B-878E-DE222D87559B}"/>
              </a:ext>
            </a:extLst>
          </p:cNvPr>
          <p:cNvSpPr/>
          <p:nvPr/>
        </p:nvSpPr>
        <p:spPr>
          <a:xfrm>
            <a:off x="2200940" y="4723385"/>
            <a:ext cx="7336464" cy="656651"/>
          </a:xfrm>
          <a:prstGeom prst="roundRect">
            <a:avLst/>
          </a:prstGeom>
          <a:solidFill>
            <a:schemeClr val="bg1">
              <a:lumMod val="65000"/>
            </a:schemeClr>
          </a:solid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Rounded Corners 25">
            <a:extLst>
              <a:ext uri="{FF2B5EF4-FFF2-40B4-BE49-F238E27FC236}">
                <a16:creationId xmlns:a16="http://schemas.microsoft.com/office/drawing/2014/main" id="{F65ACBA1-4F7F-4EC3-8A2C-44077CE4F478}"/>
              </a:ext>
            </a:extLst>
          </p:cNvPr>
          <p:cNvSpPr/>
          <p:nvPr/>
        </p:nvSpPr>
        <p:spPr>
          <a:xfrm rot="5400000">
            <a:off x="4654412" y="3437175"/>
            <a:ext cx="3684161" cy="1282109"/>
          </a:xfrm>
          <a:prstGeom prst="roundRect">
            <a:avLst/>
          </a:prstGeom>
          <a:solidFill>
            <a:schemeClr val="bg1">
              <a:lumMod val="65000"/>
            </a:schemeClr>
          </a:solid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Rounded Corners 32">
            <a:extLst>
              <a:ext uri="{FF2B5EF4-FFF2-40B4-BE49-F238E27FC236}">
                <a16:creationId xmlns:a16="http://schemas.microsoft.com/office/drawing/2014/main" id="{4876A68A-C9AA-4AC0-AD18-ACB32E8BB4DB}"/>
              </a:ext>
            </a:extLst>
          </p:cNvPr>
          <p:cNvSpPr/>
          <p:nvPr/>
        </p:nvSpPr>
        <p:spPr>
          <a:xfrm>
            <a:off x="3604437" y="3579558"/>
            <a:ext cx="1194133" cy="608827"/>
          </a:xfrm>
          <a:prstGeom prst="roundRect">
            <a:avLst/>
          </a:prstGeom>
          <a:no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6ADDAB9F-66FE-4F37-9734-01ACB077107C}"/>
              </a:ext>
            </a:extLst>
          </p:cNvPr>
          <p:cNvSpPr txBox="1"/>
          <p:nvPr/>
        </p:nvSpPr>
        <p:spPr>
          <a:xfrm>
            <a:off x="3234930" y="4838406"/>
            <a:ext cx="986195" cy="442674"/>
          </a:xfrm>
          <a:prstGeom prst="roundRect">
            <a:avLst/>
          </a:prstGeom>
          <a:noFill/>
          <a:ln w="57150">
            <a:noFill/>
          </a:ln>
        </p:spPr>
        <p:txBody>
          <a:bodyPr wrap="square">
            <a:spAutoFit/>
          </a:bodyPr>
          <a:lstStyle/>
          <a:p>
            <a:r>
              <a:rPr lang="en-GB" sz="2000" dirty="0">
                <a:latin typeface="Nunito" panose="00000500000000000000" pitchFamily="2" charset="0"/>
              </a:rPr>
              <a:t>a row</a:t>
            </a:r>
          </a:p>
        </p:txBody>
      </p:sp>
      <p:sp>
        <p:nvSpPr>
          <p:cNvPr id="34" name="TextBox 33">
            <a:extLst>
              <a:ext uri="{FF2B5EF4-FFF2-40B4-BE49-F238E27FC236}">
                <a16:creationId xmlns:a16="http://schemas.microsoft.com/office/drawing/2014/main" id="{E681667D-93A6-4D28-AF34-EFE731A3018A}"/>
              </a:ext>
            </a:extLst>
          </p:cNvPr>
          <p:cNvSpPr txBox="1"/>
          <p:nvPr/>
        </p:nvSpPr>
        <p:spPr>
          <a:xfrm>
            <a:off x="5855438" y="3624520"/>
            <a:ext cx="1405382" cy="442674"/>
          </a:xfrm>
          <a:prstGeom prst="roundRect">
            <a:avLst/>
          </a:prstGeom>
          <a:noFill/>
          <a:ln w="57150">
            <a:noFill/>
          </a:ln>
        </p:spPr>
        <p:txBody>
          <a:bodyPr wrap="square">
            <a:spAutoFit/>
          </a:bodyPr>
          <a:lstStyle/>
          <a:p>
            <a:r>
              <a:rPr lang="en-GB" sz="2000" dirty="0">
                <a:latin typeface="Nunito" panose="00000500000000000000" pitchFamily="2" charset="0"/>
              </a:rPr>
              <a:t>a column</a:t>
            </a:r>
          </a:p>
        </p:txBody>
      </p:sp>
      <p:sp>
        <p:nvSpPr>
          <p:cNvPr id="14" name="TextBox 13">
            <a:extLst>
              <a:ext uri="{FF2B5EF4-FFF2-40B4-BE49-F238E27FC236}">
                <a16:creationId xmlns:a16="http://schemas.microsoft.com/office/drawing/2014/main" id="{B2ED6030-74BE-43DB-BB01-E8610F11CA7D}"/>
              </a:ext>
            </a:extLst>
          </p:cNvPr>
          <p:cNvSpPr txBox="1"/>
          <p:nvPr/>
        </p:nvSpPr>
        <p:spPr>
          <a:xfrm>
            <a:off x="5018567" y="1414128"/>
            <a:ext cx="1477925"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35" name="TextBox 34">
            <a:extLst>
              <a:ext uri="{FF2B5EF4-FFF2-40B4-BE49-F238E27FC236}">
                <a16:creationId xmlns:a16="http://schemas.microsoft.com/office/drawing/2014/main" id="{CCB7BFFE-3913-476F-A65C-3EC187A85A9C}"/>
              </a:ext>
            </a:extLst>
          </p:cNvPr>
          <p:cNvSpPr txBox="1"/>
          <p:nvPr/>
        </p:nvSpPr>
        <p:spPr>
          <a:xfrm>
            <a:off x="163466" y="3931757"/>
            <a:ext cx="1477925"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pPr algn="ctr"/>
            <a:r>
              <a:rPr lang="en-GB" b="1" dirty="0">
                <a:solidFill>
                  <a:schemeClr val="bg1"/>
                </a:solidFill>
              </a:rPr>
              <a:t>?</a:t>
            </a:r>
          </a:p>
        </p:txBody>
      </p:sp>
      <p:sp>
        <p:nvSpPr>
          <p:cNvPr id="36" name="TextBox 35">
            <a:extLst>
              <a:ext uri="{FF2B5EF4-FFF2-40B4-BE49-F238E27FC236}">
                <a16:creationId xmlns:a16="http://schemas.microsoft.com/office/drawing/2014/main" id="{823943E1-91F9-4F2B-B6AF-21A3E3373CDD}"/>
              </a:ext>
            </a:extLst>
          </p:cNvPr>
          <p:cNvSpPr txBox="1"/>
          <p:nvPr/>
        </p:nvSpPr>
        <p:spPr>
          <a:xfrm>
            <a:off x="11012711" y="2491282"/>
            <a:ext cx="103124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37" name="TextBox 36">
            <a:extLst>
              <a:ext uri="{FF2B5EF4-FFF2-40B4-BE49-F238E27FC236}">
                <a16:creationId xmlns:a16="http://schemas.microsoft.com/office/drawing/2014/main" id="{2E24A2CC-D560-4522-819D-92DA71A57E7D}"/>
              </a:ext>
            </a:extLst>
          </p:cNvPr>
          <p:cNvSpPr txBox="1"/>
          <p:nvPr/>
        </p:nvSpPr>
        <p:spPr>
          <a:xfrm>
            <a:off x="10971694" y="3419534"/>
            <a:ext cx="103124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38" name="TextBox 37">
            <a:extLst>
              <a:ext uri="{FF2B5EF4-FFF2-40B4-BE49-F238E27FC236}">
                <a16:creationId xmlns:a16="http://schemas.microsoft.com/office/drawing/2014/main" id="{BA1EEC93-4385-42EF-A0D7-DB82B9D2054E}"/>
              </a:ext>
            </a:extLst>
          </p:cNvPr>
          <p:cNvSpPr txBox="1"/>
          <p:nvPr/>
        </p:nvSpPr>
        <p:spPr>
          <a:xfrm>
            <a:off x="11002236" y="4238668"/>
            <a:ext cx="103124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39" name="TextBox 38">
            <a:extLst>
              <a:ext uri="{FF2B5EF4-FFF2-40B4-BE49-F238E27FC236}">
                <a16:creationId xmlns:a16="http://schemas.microsoft.com/office/drawing/2014/main" id="{2B431B31-8381-49F3-8B38-08EA14D3A284}"/>
              </a:ext>
            </a:extLst>
          </p:cNvPr>
          <p:cNvSpPr txBox="1"/>
          <p:nvPr/>
        </p:nvSpPr>
        <p:spPr>
          <a:xfrm>
            <a:off x="5989603" y="3697862"/>
            <a:ext cx="103124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40" name="TextBox 39">
            <a:extLst>
              <a:ext uri="{FF2B5EF4-FFF2-40B4-BE49-F238E27FC236}">
                <a16:creationId xmlns:a16="http://schemas.microsoft.com/office/drawing/2014/main" id="{62DF073A-A63F-4776-8699-0F9242948040}"/>
              </a:ext>
            </a:extLst>
          </p:cNvPr>
          <p:cNvSpPr txBox="1"/>
          <p:nvPr/>
        </p:nvSpPr>
        <p:spPr>
          <a:xfrm>
            <a:off x="3181428" y="4866715"/>
            <a:ext cx="103124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
        <p:nvSpPr>
          <p:cNvPr id="41" name="TextBox 40">
            <a:extLst>
              <a:ext uri="{FF2B5EF4-FFF2-40B4-BE49-F238E27FC236}">
                <a16:creationId xmlns:a16="http://schemas.microsoft.com/office/drawing/2014/main" id="{33E0C153-686B-45BE-886E-1770C6295AFD}"/>
              </a:ext>
            </a:extLst>
          </p:cNvPr>
          <p:cNvSpPr txBox="1"/>
          <p:nvPr/>
        </p:nvSpPr>
        <p:spPr>
          <a:xfrm>
            <a:off x="3725383" y="3718189"/>
            <a:ext cx="973928"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defPPr>
              <a:defRPr lang="en-US"/>
            </a:defPPr>
            <a:lvl1pPr algn="ctr">
              <a:defRPr b="1">
                <a:solidFill>
                  <a:schemeClr val="bg1"/>
                </a:solidFill>
              </a:defRPr>
            </a:lvl1pPr>
          </a:lstStyle>
          <a:p>
            <a:r>
              <a:rPr lang="en-GB" dirty="0"/>
              <a:t>?</a:t>
            </a:r>
          </a:p>
        </p:txBody>
      </p:sp>
    </p:spTree>
    <p:extLst>
      <p:ext uri="{BB962C8B-B14F-4D97-AF65-F5344CB8AC3E}">
        <p14:creationId xmlns:p14="http://schemas.microsoft.com/office/powerpoint/2010/main" val="30511451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7" restart="whenNotActive" fill="hold" evtFilter="cancelBubble" nodeType="interactiveSeq">
                <p:stCondLst>
                  <p:cond evt="onClick" delay="0">
                    <p:tgtEl>
                      <p:spTgt spid="37"/>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2" restart="whenNotActive" fill="hold" evtFilter="cancelBubble" nodeType="interactiveSeq">
                <p:stCondLst>
                  <p:cond evt="onClick" delay="0">
                    <p:tgtEl>
                      <p:spTgt spid="38"/>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2" restart="whenNotActive" fill="hold" evtFilter="cancelBubble" nodeType="interactiveSeq">
                <p:stCondLst>
                  <p:cond evt="onClick" delay="0">
                    <p:tgtEl>
                      <p:spTgt spid="39"/>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7" restart="whenNotActive" fill="hold" evtFilter="cancelBubble" nodeType="interactiveSeq">
                <p:stCondLst>
                  <p:cond evt="onClick" delay="0">
                    <p:tgtEl>
                      <p:spTgt spid="41"/>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32" restart="whenNotActive" fill="hold" evtFilter="cancelBubble" nodeType="interactiveSeq">
                <p:stCondLst>
                  <p:cond evt="onClick" delay="0">
                    <p:tgtEl>
                      <p:spTgt spid="40"/>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7" restart="whenNotActive" fill="hold" evtFilter="cancelBubble" nodeType="interactiveSeq">
                <p:stCondLst>
                  <p:cond evt="onClick" delay="0">
                    <p:tgtEl>
                      <p:spTgt spid="35"/>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14" grpId="0" animBg="1"/>
      <p:bldP spid="35" grpId="0" animBg="1"/>
      <p:bldP spid="36" grpId="0" animBg="1"/>
      <p:bldP spid="37" grpId="0" animBg="1"/>
      <p:bldP spid="38" grpId="0" animBg="1"/>
      <p:bldP spid="39" grpId="0" animBg="1"/>
      <p:bldP spid="40" grpId="0" animBg="1"/>
      <p:bldP spid="4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Calculating Totals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19" name="Content Placeholder 2">
            <a:extLst>
              <a:ext uri="{FF2B5EF4-FFF2-40B4-BE49-F238E27FC236}">
                <a16:creationId xmlns:a16="http://schemas.microsoft.com/office/drawing/2014/main" id="{5107969F-1CE2-4437-96FA-6CD7AFC4ED43}"/>
              </a:ext>
            </a:extLst>
          </p:cNvPr>
          <p:cNvSpPr txBox="1">
            <a:spLocks/>
          </p:cNvSpPr>
          <p:nvPr/>
        </p:nvSpPr>
        <p:spPr>
          <a:xfrm>
            <a:off x="883898" y="1807034"/>
            <a:ext cx="9674232"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4" name="Content Placeholder 2">
            <a:extLst>
              <a:ext uri="{FF2B5EF4-FFF2-40B4-BE49-F238E27FC236}">
                <a16:creationId xmlns:a16="http://schemas.microsoft.com/office/drawing/2014/main" id="{3755D789-28D1-41B2-8DBD-02D0EEAC31C4}"/>
              </a:ext>
            </a:extLst>
          </p:cNvPr>
          <p:cNvSpPr txBox="1">
            <a:spLocks/>
          </p:cNvSpPr>
          <p:nvPr/>
        </p:nvSpPr>
        <p:spPr>
          <a:xfrm>
            <a:off x="883898" y="1385316"/>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This example is similar to the one that you looked at last week. </a:t>
            </a: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The ferrets need to get fit so their owners are recording how much walking they do each day. </a:t>
            </a: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10" name="Picture 9" descr="A picture containing text&#10;&#10;Description automatically generated">
            <a:hlinkClick r:id="rId5"/>
            <a:extLst>
              <a:ext uri="{FF2B5EF4-FFF2-40B4-BE49-F238E27FC236}">
                <a16:creationId xmlns:a16="http://schemas.microsoft.com/office/drawing/2014/main" id="{FAC8FD85-B30D-4785-BC19-01EAE2D2A2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94513" y="236374"/>
            <a:ext cx="1127234" cy="1134460"/>
          </a:xfrm>
          <a:prstGeom prst="rect">
            <a:avLst/>
          </a:prstGeom>
          <a:ln>
            <a:noFill/>
          </a:ln>
          <a:effectLst>
            <a:outerShdw blurRad="292100" dist="139700" dir="2700000" algn="tl" rotWithShape="0">
              <a:srgbClr val="333333">
                <a:alpha val="65000"/>
              </a:srgbClr>
            </a:outerShdw>
          </a:effectLst>
        </p:spPr>
      </p:pic>
      <p:sp>
        <p:nvSpPr>
          <p:cNvPr id="24" name="Content Placeholder 2">
            <a:extLst>
              <a:ext uri="{FF2B5EF4-FFF2-40B4-BE49-F238E27FC236}">
                <a16:creationId xmlns:a16="http://schemas.microsoft.com/office/drawing/2014/main" id="{543706AD-64F0-44F5-823F-6A89EC517419}"/>
              </a:ext>
            </a:extLst>
          </p:cNvPr>
          <p:cNvSpPr txBox="1">
            <a:spLocks/>
          </p:cNvSpPr>
          <p:nvPr/>
        </p:nvSpPr>
        <p:spPr>
          <a:xfrm>
            <a:off x="749218" y="5617295"/>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They want to add up the total distance walked but they forgot to leave a space for the + and = symbols. Let’s see how to fix this…</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7" name="Picture 6">
            <a:extLst>
              <a:ext uri="{FF2B5EF4-FFF2-40B4-BE49-F238E27FC236}">
                <a16:creationId xmlns:a16="http://schemas.microsoft.com/office/drawing/2014/main" id="{ECEA6E81-D490-4A94-9AD7-CD47CAFBE745}"/>
              </a:ext>
            </a:extLst>
          </p:cNvPr>
          <p:cNvPicPr>
            <a:picLocks noChangeAspect="1"/>
          </p:cNvPicPr>
          <p:nvPr/>
        </p:nvPicPr>
        <p:blipFill>
          <a:blip r:embed="rId7"/>
          <a:stretch>
            <a:fillRect/>
          </a:stretch>
        </p:blipFill>
        <p:spPr>
          <a:xfrm>
            <a:off x="1872726" y="2137109"/>
            <a:ext cx="8537944" cy="3402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5611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Calculating Totals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19" name="Content Placeholder 2">
            <a:extLst>
              <a:ext uri="{FF2B5EF4-FFF2-40B4-BE49-F238E27FC236}">
                <a16:creationId xmlns:a16="http://schemas.microsoft.com/office/drawing/2014/main" id="{5107969F-1CE2-4437-96FA-6CD7AFC4ED43}"/>
              </a:ext>
            </a:extLst>
          </p:cNvPr>
          <p:cNvSpPr txBox="1">
            <a:spLocks/>
          </p:cNvSpPr>
          <p:nvPr/>
        </p:nvSpPr>
        <p:spPr>
          <a:xfrm>
            <a:off x="883898" y="1807034"/>
            <a:ext cx="9674232"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4" name="Content Placeholder 2">
            <a:extLst>
              <a:ext uri="{FF2B5EF4-FFF2-40B4-BE49-F238E27FC236}">
                <a16:creationId xmlns:a16="http://schemas.microsoft.com/office/drawing/2014/main" id="{3755D789-28D1-41B2-8DBD-02D0EEAC31C4}"/>
              </a:ext>
            </a:extLst>
          </p:cNvPr>
          <p:cNvSpPr txBox="1">
            <a:spLocks/>
          </p:cNvSpPr>
          <p:nvPr/>
        </p:nvSpPr>
        <p:spPr>
          <a:xfrm>
            <a:off x="883898" y="1289399"/>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2Calculate can actually calculate totals without needing the + and = symbols.</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10" name="Picture 9" descr="A picture containing text&#10;&#10;Description automatically generated">
            <a:hlinkClick r:id="rId5"/>
            <a:extLst>
              <a:ext uri="{FF2B5EF4-FFF2-40B4-BE49-F238E27FC236}">
                <a16:creationId xmlns:a16="http://schemas.microsoft.com/office/drawing/2014/main" id="{FAC8FD85-B30D-4785-BC19-01EAE2D2A2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94513" y="236374"/>
            <a:ext cx="1127234" cy="1134460"/>
          </a:xfrm>
          <a:prstGeom prst="rect">
            <a:avLst/>
          </a:prstGeom>
          <a:ln>
            <a:noFill/>
          </a:ln>
          <a:effectLst>
            <a:outerShdw blurRad="292100" dist="139700" dir="2700000" algn="tl" rotWithShape="0">
              <a:srgbClr val="333333">
                <a:alpha val="65000"/>
              </a:srgbClr>
            </a:outerShdw>
          </a:effectLst>
        </p:spPr>
      </p:pic>
      <p:grpSp>
        <p:nvGrpSpPr>
          <p:cNvPr id="20" name="Group 19">
            <a:extLst>
              <a:ext uri="{FF2B5EF4-FFF2-40B4-BE49-F238E27FC236}">
                <a16:creationId xmlns:a16="http://schemas.microsoft.com/office/drawing/2014/main" id="{6742402C-A794-4200-A117-0A2BE485F172}"/>
              </a:ext>
            </a:extLst>
          </p:cNvPr>
          <p:cNvGrpSpPr/>
          <p:nvPr/>
        </p:nvGrpSpPr>
        <p:grpSpPr>
          <a:xfrm>
            <a:off x="883898" y="1701787"/>
            <a:ext cx="10814979" cy="3660053"/>
            <a:chOff x="883898" y="1701787"/>
            <a:chExt cx="10814979" cy="3660053"/>
          </a:xfrm>
        </p:grpSpPr>
        <p:sp>
          <p:nvSpPr>
            <p:cNvPr id="24" name="Content Placeholder 2">
              <a:extLst>
                <a:ext uri="{FF2B5EF4-FFF2-40B4-BE49-F238E27FC236}">
                  <a16:creationId xmlns:a16="http://schemas.microsoft.com/office/drawing/2014/main" id="{543706AD-64F0-44F5-823F-6A89EC517419}"/>
                </a:ext>
              </a:extLst>
            </p:cNvPr>
            <p:cNvSpPr txBox="1">
              <a:spLocks/>
            </p:cNvSpPr>
            <p:nvPr/>
          </p:nvSpPr>
          <p:spPr>
            <a:xfrm>
              <a:off x="883898" y="1701787"/>
              <a:ext cx="10515600" cy="4713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On the right-hand side of the screen is the 2Calculate Toolbox. Can you see it?</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14" name="Picture 13">
              <a:extLst>
                <a:ext uri="{FF2B5EF4-FFF2-40B4-BE49-F238E27FC236}">
                  <a16:creationId xmlns:a16="http://schemas.microsoft.com/office/drawing/2014/main" id="{A7D60072-38D6-4112-8CA6-60AE8799EE72}"/>
                </a:ext>
              </a:extLst>
            </p:cNvPr>
            <p:cNvPicPr>
              <a:picLocks noChangeAspect="1"/>
            </p:cNvPicPr>
            <p:nvPr/>
          </p:nvPicPr>
          <p:blipFill>
            <a:blip r:embed="rId7"/>
            <a:stretch>
              <a:fillRect/>
            </a:stretch>
          </p:blipFill>
          <p:spPr>
            <a:xfrm>
              <a:off x="9650716" y="2361046"/>
              <a:ext cx="2048161" cy="3000794"/>
            </a:xfrm>
            <a:prstGeom prst="rect">
              <a:avLst/>
            </a:prstGeom>
            <a:ln>
              <a:noFill/>
            </a:ln>
            <a:effectLst>
              <a:outerShdw blurRad="292100" dist="139700" dir="2700000" algn="tl" rotWithShape="0">
                <a:srgbClr val="333333">
                  <a:alpha val="65000"/>
                </a:srgbClr>
              </a:outerShdw>
            </a:effectLst>
          </p:spPr>
        </p:pic>
        <p:cxnSp>
          <p:nvCxnSpPr>
            <p:cNvPr id="16" name="Straight Arrow Connector 15">
              <a:extLst>
                <a:ext uri="{FF2B5EF4-FFF2-40B4-BE49-F238E27FC236}">
                  <a16:creationId xmlns:a16="http://schemas.microsoft.com/office/drawing/2014/main" id="{BF0465A8-C2FE-4F93-94D5-46FE5A6142B4}"/>
                </a:ext>
              </a:extLst>
            </p:cNvPr>
            <p:cNvCxnSpPr>
              <a:cxnSpLocks/>
              <a:endCxn id="14" idx="0"/>
            </p:cNvCxnSpPr>
            <p:nvPr/>
          </p:nvCxnSpPr>
          <p:spPr>
            <a:xfrm>
              <a:off x="9186530" y="1925768"/>
              <a:ext cx="1488267" cy="435278"/>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44DD393E-48E4-4D46-BCB4-04BB06E46009}"/>
              </a:ext>
            </a:extLst>
          </p:cNvPr>
          <p:cNvGrpSpPr/>
          <p:nvPr/>
        </p:nvGrpSpPr>
        <p:grpSpPr>
          <a:xfrm>
            <a:off x="883898" y="2214378"/>
            <a:ext cx="10896976" cy="657561"/>
            <a:chOff x="883898" y="2214378"/>
            <a:chExt cx="10896976" cy="657561"/>
          </a:xfrm>
        </p:grpSpPr>
        <p:sp>
          <p:nvSpPr>
            <p:cNvPr id="32" name="Content Placeholder 2">
              <a:extLst>
                <a:ext uri="{FF2B5EF4-FFF2-40B4-BE49-F238E27FC236}">
                  <a16:creationId xmlns:a16="http://schemas.microsoft.com/office/drawing/2014/main" id="{E7FB630E-B938-42D7-A2A0-BEA0F2B2C1D5}"/>
                </a:ext>
              </a:extLst>
            </p:cNvPr>
            <p:cNvSpPr txBox="1">
              <a:spLocks/>
            </p:cNvSpPr>
            <p:nvPr/>
          </p:nvSpPr>
          <p:spPr>
            <a:xfrm>
              <a:off x="883898" y="2214378"/>
              <a:ext cx="10515600" cy="4713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Each of the small icons at the top are different </a:t>
              </a:r>
              <a:r>
                <a:rPr lang="en-GB" sz="1800" b="1" i="1" dirty="0">
                  <a:latin typeface="Nunito" panose="00000500000000000000" pitchFamily="2" charset="0"/>
                  <a:ea typeface="Times New Roman" panose="02020603050405020304" pitchFamily="18" charset="0"/>
                  <a:cs typeface="Times New Roman" panose="02020603050405020304" pitchFamily="18" charset="0"/>
                </a:rPr>
                <a:t>tabs.</a:t>
              </a:r>
              <a:r>
                <a:rPr lang="en-GB" sz="1800" dirty="0">
                  <a:latin typeface="Nunito" panose="00000500000000000000" pitchFamily="2" charset="0"/>
                  <a:ea typeface="Times New Roman" panose="02020603050405020304" pitchFamily="18" charset="0"/>
                  <a:cs typeface="Times New Roman" panose="02020603050405020304" pitchFamily="18" charset="0"/>
                </a:rPr>
                <a:t> Click on them to have a look.</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1FB6662C-E9E4-469A-A162-C1E3757AE399}"/>
                </a:ext>
              </a:extLst>
            </p:cNvPr>
            <p:cNvSpPr/>
            <p:nvPr/>
          </p:nvSpPr>
          <p:spPr>
            <a:xfrm>
              <a:off x="9537405" y="2306598"/>
              <a:ext cx="2243469" cy="565341"/>
            </a:xfrm>
            <a:prstGeom prst="roundRect">
              <a:avLst/>
            </a:prstGeom>
            <a:noFill/>
            <a:ln w="3810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Group 41">
            <a:extLst>
              <a:ext uri="{FF2B5EF4-FFF2-40B4-BE49-F238E27FC236}">
                <a16:creationId xmlns:a16="http://schemas.microsoft.com/office/drawing/2014/main" id="{D8445ACC-703A-4378-AE9B-DA63DFA10E7B}"/>
              </a:ext>
            </a:extLst>
          </p:cNvPr>
          <p:cNvGrpSpPr/>
          <p:nvPr/>
        </p:nvGrpSpPr>
        <p:grpSpPr>
          <a:xfrm>
            <a:off x="883898" y="2717226"/>
            <a:ext cx="8571510" cy="1312515"/>
            <a:chOff x="883898" y="2717226"/>
            <a:chExt cx="8571510" cy="1312515"/>
          </a:xfrm>
        </p:grpSpPr>
        <p:pic>
          <p:nvPicPr>
            <p:cNvPr id="35" name="Picture 34">
              <a:extLst>
                <a:ext uri="{FF2B5EF4-FFF2-40B4-BE49-F238E27FC236}">
                  <a16:creationId xmlns:a16="http://schemas.microsoft.com/office/drawing/2014/main" id="{F69166D9-C30A-435E-81F5-2D5B79721F8E}"/>
                </a:ext>
              </a:extLst>
            </p:cNvPr>
            <p:cNvPicPr>
              <a:picLocks noChangeAspect="1"/>
            </p:cNvPicPr>
            <p:nvPr/>
          </p:nvPicPr>
          <p:blipFill rotWithShape="1">
            <a:blip r:embed="rId8"/>
            <a:srcRect l="2638" t="6951" r="9874" b="4173"/>
            <a:stretch/>
          </p:blipFill>
          <p:spPr>
            <a:xfrm>
              <a:off x="4962524" y="3101053"/>
              <a:ext cx="964961" cy="928688"/>
            </a:xfrm>
            <a:prstGeom prst="rect">
              <a:avLst/>
            </a:prstGeom>
            <a:ln>
              <a:noFill/>
            </a:ln>
            <a:effectLst>
              <a:outerShdw blurRad="292100" dist="139700" dir="2700000" algn="tl" rotWithShape="0">
                <a:srgbClr val="333333">
                  <a:alpha val="65000"/>
                </a:srgbClr>
              </a:outerShdw>
            </a:effectLst>
          </p:spPr>
        </p:pic>
        <p:sp>
          <p:nvSpPr>
            <p:cNvPr id="38" name="Content Placeholder 2">
              <a:extLst>
                <a:ext uri="{FF2B5EF4-FFF2-40B4-BE49-F238E27FC236}">
                  <a16:creationId xmlns:a16="http://schemas.microsoft.com/office/drawing/2014/main" id="{373B0D87-C9B3-4FBC-9D82-4AF5B165B3B0}"/>
                </a:ext>
              </a:extLst>
            </p:cNvPr>
            <p:cNvSpPr txBox="1">
              <a:spLocks/>
            </p:cNvSpPr>
            <p:nvPr/>
          </p:nvSpPr>
          <p:spPr>
            <a:xfrm>
              <a:off x="883898" y="2717226"/>
              <a:ext cx="8571510" cy="4713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Can you find the </a:t>
              </a:r>
              <a:r>
                <a:rPr lang="en-GB" sz="1800" b="1" dirty="0">
                  <a:latin typeface="Nunito" panose="00000500000000000000" pitchFamily="2" charset="0"/>
                  <a:ea typeface="Times New Roman" panose="02020603050405020304" pitchFamily="18" charset="0"/>
                  <a:cs typeface="Times New Roman" panose="02020603050405020304" pitchFamily="18" charset="0"/>
                </a:rPr>
                <a:t>Totals</a:t>
              </a:r>
              <a:r>
                <a:rPr lang="en-GB" sz="1800" dirty="0">
                  <a:latin typeface="Nunito" panose="00000500000000000000" pitchFamily="2" charset="0"/>
                  <a:ea typeface="Times New Roman" panose="02020603050405020304" pitchFamily="18" charset="0"/>
                  <a:cs typeface="Times New Roman" panose="02020603050405020304" pitchFamily="18" charset="0"/>
                </a:rPr>
                <a:t> tab? The icon looks like this:</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grpSp>
      <p:grpSp>
        <p:nvGrpSpPr>
          <p:cNvPr id="43" name="Group 42">
            <a:extLst>
              <a:ext uri="{FF2B5EF4-FFF2-40B4-BE49-F238E27FC236}">
                <a16:creationId xmlns:a16="http://schemas.microsoft.com/office/drawing/2014/main" id="{78EDA380-2784-4108-B2BB-31C3ECAAE4FE}"/>
              </a:ext>
            </a:extLst>
          </p:cNvPr>
          <p:cNvGrpSpPr/>
          <p:nvPr/>
        </p:nvGrpSpPr>
        <p:grpSpPr>
          <a:xfrm>
            <a:off x="838200" y="4177880"/>
            <a:ext cx="8571510" cy="1723143"/>
            <a:chOff x="838200" y="4177880"/>
            <a:chExt cx="8571510" cy="1723143"/>
          </a:xfrm>
        </p:grpSpPr>
        <p:sp>
          <p:nvSpPr>
            <p:cNvPr id="40" name="Content Placeholder 2">
              <a:extLst>
                <a:ext uri="{FF2B5EF4-FFF2-40B4-BE49-F238E27FC236}">
                  <a16:creationId xmlns:a16="http://schemas.microsoft.com/office/drawing/2014/main" id="{8D8A6AB8-DB80-4958-AD50-EC7011C058FC}"/>
                </a:ext>
              </a:extLst>
            </p:cNvPr>
            <p:cNvSpPr txBox="1">
              <a:spLocks/>
            </p:cNvSpPr>
            <p:nvPr/>
          </p:nvSpPr>
          <p:spPr>
            <a:xfrm>
              <a:off x="838200" y="4177880"/>
              <a:ext cx="8571510" cy="47137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These tools calculate totals for you. The arrow shows what cells it adds together.</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41" name="Picture 40">
              <a:extLst>
                <a:ext uri="{FF2B5EF4-FFF2-40B4-BE49-F238E27FC236}">
                  <a16:creationId xmlns:a16="http://schemas.microsoft.com/office/drawing/2014/main" id="{38ADF0CF-C2DF-4347-A4FE-86CD32252C40}"/>
                </a:ext>
              </a:extLst>
            </p:cNvPr>
            <p:cNvPicPr>
              <a:picLocks noChangeAspect="1"/>
            </p:cNvPicPr>
            <p:nvPr/>
          </p:nvPicPr>
          <p:blipFill>
            <a:blip r:embed="rId9"/>
            <a:stretch>
              <a:fillRect/>
            </a:stretch>
          </p:blipFill>
          <p:spPr>
            <a:xfrm>
              <a:off x="3454001" y="4649622"/>
              <a:ext cx="3006238" cy="1251401"/>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334288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Calculating Totals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18" name="Content Placeholder 2">
            <a:extLst>
              <a:ext uri="{FF2B5EF4-FFF2-40B4-BE49-F238E27FC236}">
                <a16:creationId xmlns:a16="http://schemas.microsoft.com/office/drawing/2014/main" id="{C6AFFE48-95F4-4EC7-BD69-68D4B0319C11}"/>
              </a:ext>
            </a:extLst>
          </p:cNvPr>
          <p:cNvSpPr txBox="1">
            <a:spLocks/>
          </p:cNvSpPr>
          <p:nvPr/>
        </p:nvSpPr>
        <p:spPr>
          <a:xfrm>
            <a:off x="883898" y="1289399"/>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Find the cell where the total distance Buster has walked should go. Notice that there is an empty cell just before it. Click in this cell.</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8" name="Picture 7">
            <a:extLst>
              <a:ext uri="{FF2B5EF4-FFF2-40B4-BE49-F238E27FC236}">
                <a16:creationId xmlns:a16="http://schemas.microsoft.com/office/drawing/2014/main" id="{8291BF05-BE80-44A2-8C64-283CE6264BEC}"/>
              </a:ext>
            </a:extLst>
          </p:cNvPr>
          <p:cNvPicPr>
            <a:picLocks noChangeAspect="1"/>
          </p:cNvPicPr>
          <p:nvPr/>
        </p:nvPicPr>
        <p:blipFill>
          <a:blip r:embed="rId5"/>
          <a:stretch>
            <a:fillRect/>
          </a:stretch>
        </p:blipFill>
        <p:spPr>
          <a:xfrm>
            <a:off x="1879261" y="1961967"/>
            <a:ext cx="8045790" cy="1420412"/>
          </a:xfrm>
          <a:prstGeom prst="rect">
            <a:avLst/>
          </a:prstGeom>
        </p:spPr>
      </p:pic>
      <p:cxnSp>
        <p:nvCxnSpPr>
          <p:cNvPr id="10" name="Straight Arrow Connector 9">
            <a:extLst>
              <a:ext uri="{FF2B5EF4-FFF2-40B4-BE49-F238E27FC236}">
                <a16:creationId xmlns:a16="http://schemas.microsoft.com/office/drawing/2014/main" id="{FE96009D-E2C5-4B9D-8D07-F98AC05D00F9}"/>
              </a:ext>
            </a:extLst>
          </p:cNvPr>
          <p:cNvCxnSpPr>
            <a:cxnSpLocks/>
          </p:cNvCxnSpPr>
          <p:nvPr/>
        </p:nvCxnSpPr>
        <p:spPr>
          <a:xfrm>
            <a:off x="4657725" y="1690688"/>
            <a:ext cx="2981325" cy="1128712"/>
          </a:xfrm>
          <a:prstGeom prst="straightConnector1">
            <a:avLst/>
          </a:prstGeom>
          <a:ln w="3810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26" name="Content Placeholder 2">
            <a:extLst>
              <a:ext uri="{FF2B5EF4-FFF2-40B4-BE49-F238E27FC236}">
                <a16:creationId xmlns:a16="http://schemas.microsoft.com/office/drawing/2014/main" id="{CCFFD997-5497-42EC-B26F-56AB03627A0E}"/>
              </a:ext>
            </a:extLst>
          </p:cNvPr>
          <p:cNvSpPr txBox="1">
            <a:spLocks/>
          </p:cNvSpPr>
          <p:nvPr/>
        </p:nvSpPr>
        <p:spPr>
          <a:xfrm>
            <a:off x="895349" y="3550117"/>
            <a:ext cx="10515600" cy="41549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To find the total you want to add the cells in this row. To do this click on the          icon in the totals tab.</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14" name="Picture 13">
            <a:extLst>
              <a:ext uri="{FF2B5EF4-FFF2-40B4-BE49-F238E27FC236}">
                <a16:creationId xmlns:a16="http://schemas.microsoft.com/office/drawing/2014/main" id="{04B4D765-B11C-470B-B5CA-9531B372533E}"/>
              </a:ext>
            </a:extLst>
          </p:cNvPr>
          <p:cNvPicPr>
            <a:picLocks noChangeAspect="1"/>
          </p:cNvPicPr>
          <p:nvPr/>
        </p:nvPicPr>
        <p:blipFill>
          <a:blip r:embed="rId6"/>
          <a:stretch>
            <a:fillRect/>
          </a:stretch>
        </p:blipFill>
        <p:spPr>
          <a:xfrm>
            <a:off x="8458128" y="3414736"/>
            <a:ext cx="514422" cy="590632"/>
          </a:xfrm>
          <a:prstGeom prst="rect">
            <a:avLst/>
          </a:prstGeom>
        </p:spPr>
      </p:pic>
      <p:pic>
        <p:nvPicPr>
          <p:cNvPr id="16" name="Picture 15">
            <a:extLst>
              <a:ext uri="{FF2B5EF4-FFF2-40B4-BE49-F238E27FC236}">
                <a16:creationId xmlns:a16="http://schemas.microsoft.com/office/drawing/2014/main" id="{B988DF6E-56B2-4E94-8C38-FCFC4DA7F5A8}"/>
              </a:ext>
            </a:extLst>
          </p:cNvPr>
          <p:cNvPicPr>
            <a:picLocks noChangeAspect="1"/>
          </p:cNvPicPr>
          <p:nvPr/>
        </p:nvPicPr>
        <p:blipFill>
          <a:blip r:embed="rId7"/>
          <a:stretch>
            <a:fillRect/>
          </a:stretch>
        </p:blipFill>
        <p:spPr>
          <a:xfrm>
            <a:off x="2571714" y="4463856"/>
            <a:ext cx="6143625" cy="1136350"/>
          </a:xfrm>
          <a:prstGeom prst="rect">
            <a:avLst/>
          </a:prstGeom>
        </p:spPr>
      </p:pic>
      <p:sp>
        <p:nvSpPr>
          <p:cNvPr id="32" name="Content Placeholder 2">
            <a:extLst>
              <a:ext uri="{FF2B5EF4-FFF2-40B4-BE49-F238E27FC236}">
                <a16:creationId xmlns:a16="http://schemas.microsoft.com/office/drawing/2014/main" id="{0F43CF78-0927-41B2-BE85-8B572B525352}"/>
              </a:ext>
            </a:extLst>
          </p:cNvPr>
          <p:cNvSpPr txBox="1">
            <a:spLocks/>
          </p:cNvSpPr>
          <p:nvPr/>
        </p:nvSpPr>
        <p:spPr>
          <a:xfrm>
            <a:off x="895349" y="4062726"/>
            <a:ext cx="10515600" cy="4154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The total gets calculated.</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3" name="Content Placeholder 2">
            <a:extLst>
              <a:ext uri="{FF2B5EF4-FFF2-40B4-BE49-F238E27FC236}">
                <a16:creationId xmlns:a16="http://schemas.microsoft.com/office/drawing/2014/main" id="{4B87E030-923A-466B-ACB6-FE0289DC98DC}"/>
              </a:ext>
            </a:extLst>
          </p:cNvPr>
          <p:cNvSpPr txBox="1">
            <a:spLocks/>
          </p:cNvSpPr>
          <p:nvPr/>
        </p:nvSpPr>
        <p:spPr>
          <a:xfrm>
            <a:off x="883898" y="5719346"/>
            <a:ext cx="10515600" cy="4154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Who walked the most? Who needs to do a bit more to get fit?</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613091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Activity: Calculating Totals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8</a:t>
            </a:r>
            <a:endParaRPr lang="en-GB" sz="1050" dirty="0"/>
          </a:p>
        </p:txBody>
      </p:sp>
      <p:sp>
        <p:nvSpPr>
          <p:cNvPr id="18" name="Content Placeholder 2">
            <a:extLst>
              <a:ext uri="{FF2B5EF4-FFF2-40B4-BE49-F238E27FC236}">
                <a16:creationId xmlns:a16="http://schemas.microsoft.com/office/drawing/2014/main" id="{C6AFFE48-95F4-4EC7-BD69-68D4B0319C11}"/>
              </a:ext>
            </a:extLst>
          </p:cNvPr>
          <p:cNvSpPr txBox="1">
            <a:spLocks/>
          </p:cNvSpPr>
          <p:nvPr/>
        </p:nvSpPr>
        <p:spPr>
          <a:xfrm>
            <a:off x="883898" y="1289399"/>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3" name="Content Placeholder 2">
            <a:extLst>
              <a:ext uri="{FF2B5EF4-FFF2-40B4-BE49-F238E27FC236}">
                <a16:creationId xmlns:a16="http://schemas.microsoft.com/office/drawing/2014/main" id="{4B87E030-923A-466B-ACB6-FE0289DC98DC}"/>
              </a:ext>
            </a:extLst>
          </p:cNvPr>
          <p:cNvSpPr txBox="1">
            <a:spLocks/>
          </p:cNvSpPr>
          <p:nvPr/>
        </p:nvSpPr>
        <p:spPr>
          <a:xfrm>
            <a:off x="792502" y="1410346"/>
            <a:ext cx="10515600" cy="16662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10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Open the Ferret Walking example from your 2Dos.</a:t>
            </a:r>
          </a:p>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Times New Roman" panose="02020603050405020304" pitchFamily="18" charset="0"/>
              </a:rPr>
              <a:t>Complete the totals for the other ferrets.</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Bef>
                <a:spcPts val="0"/>
              </a:spcBef>
              <a:spcAft>
                <a:spcPts val="10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Who walked the most? Who needs to do a bit more to get fit?</a:t>
            </a:r>
          </a:p>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Times New Roman" panose="02020603050405020304" pitchFamily="18" charset="0"/>
              </a:rPr>
              <a:t>The owner of another ferret called Fee wants to add data. Fee walked these distances.</a:t>
            </a:r>
          </a:p>
        </p:txBody>
      </p:sp>
      <p:pic>
        <p:nvPicPr>
          <p:cNvPr id="15" name="Picture 14" descr="A picture containing text&#10;&#10;Description automatically generated">
            <a:hlinkClick r:id="rId5"/>
            <a:extLst>
              <a:ext uri="{FF2B5EF4-FFF2-40B4-BE49-F238E27FC236}">
                <a16:creationId xmlns:a16="http://schemas.microsoft.com/office/drawing/2014/main" id="{09D93F8E-7215-4F19-9771-0CE861599A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80213" y="453189"/>
            <a:ext cx="1127234" cy="1134460"/>
          </a:xfrm>
          <a:prstGeom prst="rect">
            <a:avLst/>
          </a:prstGeom>
          <a:ln>
            <a:noFill/>
          </a:ln>
          <a:effectLst>
            <a:outerShdw blurRad="292100" dist="139700" dir="2700000" algn="tl" rotWithShape="0">
              <a:srgbClr val="333333">
                <a:alpha val="65000"/>
              </a:srgbClr>
            </a:outerShdw>
          </a:effectLst>
        </p:spPr>
      </p:pic>
      <p:sp>
        <p:nvSpPr>
          <p:cNvPr id="17" name="Content Placeholder 2">
            <a:extLst>
              <a:ext uri="{FF2B5EF4-FFF2-40B4-BE49-F238E27FC236}">
                <a16:creationId xmlns:a16="http://schemas.microsoft.com/office/drawing/2014/main" id="{330FF8B1-64A2-478F-9273-DD812F3A52A1}"/>
              </a:ext>
            </a:extLst>
          </p:cNvPr>
          <p:cNvSpPr txBox="1">
            <a:spLocks/>
          </p:cNvSpPr>
          <p:nvPr/>
        </p:nvSpPr>
        <p:spPr>
          <a:xfrm>
            <a:off x="838200" y="3781425"/>
            <a:ext cx="10515600" cy="224790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Times New Roman" panose="02020603050405020304" pitchFamily="18" charset="0"/>
              </a:rPr>
              <a:t>Add this data.</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Bef>
                <a:spcPts val="0"/>
              </a:spcBef>
              <a:spcAft>
                <a:spcPts val="14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The owners want to compare each day using the        symbol. But they don’t have enough cells.</a:t>
            </a:r>
          </a:p>
          <a:p>
            <a:pPr>
              <a:lnSpc>
                <a:spcPct val="100000"/>
              </a:lnSpc>
              <a:spcBef>
                <a:spcPts val="0"/>
              </a:spcBef>
              <a:spcAft>
                <a:spcPts val="14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You can use the         button in the bottom right of the screen to increase the number of cells on the sheet.</a:t>
            </a:r>
          </a:p>
          <a:p>
            <a:pPr>
              <a:lnSpc>
                <a:spcPct val="100000"/>
              </a:lnSpc>
              <a:spcBef>
                <a:spcPts val="0"/>
              </a:spcBef>
              <a:spcAft>
                <a:spcPts val="14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See if you can calculate the day totals.</a:t>
            </a:r>
          </a:p>
          <a:p>
            <a:pPr>
              <a:lnSpc>
                <a:spcPct val="100000"/>
              </a:lnSpc>
              <a:spcBef>
                <a:spcPts val="0"/>
              </a:spcBef>
              <a:spcAft>
                <a:spcPts val="14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Which day was most walking done?</a:t>
            </a:r>
          </a:p>
          <a:p>
            <a:pPr>
              <a:lnSpc>
                <a:spcPct val="100000"/>
              </a:lnSpc>
              <a:spcBef>
                <a:spcPts val="0"/>
              </a:spcBef>
              <a:spcAft>
                <a:spcPts val="14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Remember to save your work.</a:t>
            </a:r>
          </a:p>
        </p:txBody>
      </p:sp>
      <p:pic>
        <p:nvPicPr>
          <p:cNvPr id="7" name="Picture 6">
            <a:extLst>
              <a:ext uri="{FF2B5EF4-FFF2-40B4-BE49-F238E27FC236}">
                <a16:creationId xmlns:a16="http://schemas.microsoft.com/office/drawing/2014/main" id="{C9CD56F2-4730-40EC-900A-D3613C2B83EB}"/>
              </a:ext>
            </a:extLst>
          </p:cNvPr>
          <p:cNvPicPr>
            <a:picLocks noChangeAspect="1"/>
          </p:cNvPicPr>
          <p:nvPr/>
        </p:nvPicPr>
        <p:blipFill>
          <a:blip r:embed="rId7"/>
          <a:stretch>
            <a:fillRect/>
          </a:stretch>
        </p:blipFill>
        <p:spPr>
          <a:xfrm>
            <a:off x="4605516" y="2981090"/>
            <a:ext cx="3072363" cy="99694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663A91D4-A2F7-4ED0-9CB4-E95C659547D0}"/>
              </a:ext>
            </a:extLst>
          </p:cNvPr>
          <p:cNvPicPr>
            <a:picLocks noChangeAspect="1"/>
          </p:cNvPicPr>
          <p:nvPr/>
        </p:nvPicPr>
        <p:blipFill rotWithShape="1">
          <a:blip r:embed="rId8"/>
          <a:srcRect l="10460" t="17620" r="17277" b="7390"/>
          <a:stretch/>
        </p:blipFill>
        <p:spPr>
          <a:xfrm>
            <a:off x="5874997" y="4037408"/>
            <a:ext cx="378619" cy="3929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6E040D9C-41DD-4108-BC92-EC611F6CDDA7}"/>
              </a:ext>
            </a:extLst>
          </p:cNvPr>
          <p:cNvPicPr>
            <a:picLocks noChangeAspect="1"/>
          </p:cNvPicPr>
          <p:nvPr/>
        </p:nvPicPr>
        <p:blipFill rotWithShape="1">
          <a:blip r:embed="rId9"/>
          <a:srcRect l="50947" t="15090" r="5849" b="6659"/>
          <a:stretch/>
        </p:blipFill>
        <p:spPr>
          <a:xfrm>
            <a:off x="2727325" y="4422776"/>
            <a:ext cx="413631" cy="4254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18317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Extension: Calculating Totals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9</a:t>
            </a:r>
            <a:endParaRPr lang="en-GB" sz="1050" dirty="0"/>
          </a:p>
        </p:txBody>
      </p:sp>
      <p:sp>
        <p:nvSpPr>
          <p:cNvPr id="18" name="Content Placeholder 2">
            <a:extLst>
              <a:ext uri="{FF2B5EF4-FFF2-40B4-BE49-F238E27FC236}">
                <a16:creationId xmlns:a16="http://schemas.microsoft.com/office/drawing/2014/main" id="{C6AFFE48-95F4-4EC7-BD69-68D4B0319C11}"/>
              </a:ext>
            </a:extLst>
          </p:cNvPr>
          <p:cNvSpPr txBox="1">
            <a:spLocks/>
          </p:cNvSpPr>
          <p:nvPr/>
        </p:nvSpPr>
        <p:spPr>
          <a:xfrm>
            <a:off x="883898" y="1289399"/>
            <a:ext cx="10515600" cy="7674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Blip>
                <a:blip r:embed="rId4"/>
              </a:buBlip>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3" name="Content Placeholder 2">
            <a:extLst>
              <a:ext uri="{FF2B5EF4-FFF2-40B4-BE49-F238E27FC236}">
                <a16:creationId xmlns:a16="http://schemas.microsoft.com/office/drawing/2014/main" id="{4B87E030-923A-466B-ACB6-FE0289DC98DC}"/>
              </a:ext>
            </a:extLst>
          </p:cNvPr>
          <p:cNvSpPr txBox="1">
            <a:spLocks/>
          </p:cNvSpPr>
          <p:nvPr/>
        </p:nvSpPr>
        <p:spPr>
          <a:xfrm>
            <a:off x="792502" y="1410346"/>
            <a:ext cx="10515600" cy="16662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10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Use a new 2Calculate file.</a:t>
            </a:r>
          </a:p>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Times New Roman" panose="02020603050405020304" pitchFamily="18" charset="0"/>
              </a:rPr>
              <a:t>Collect some data about you and three friends. How many brothers do they have and how many sisters? You could also include how many pets they have. </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a:p>
            <a:pPr>
              <a:lnSpc>
                <a:spcPct val="100000"/>
              </a:lnSpc>
              <a:spcBef>
                <a:spcPts val="0"/>
              </a:spcBef>
              <a:spcAft>
                <a:spcPts val="1000"/>
              </a:spcAft>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Create a spreadsheet like this for you and your friends.</a:t>
            </a:r>
          </a:p>
        </p:txBody>
      </p:sp>
      <p:sp>
        <p:nvSpPr>
          <p:cNvPr id="17" name="Content Placeholder 2">
            <a:extLst>
              <a:ext uri="{FF2B5EF4-FFF2-40B4-BE49-F238E27FC236}">
                <a16:creationId xmlns:a16="http://schemas.microsoft.com/office/drawing/2014/main" id="{330FF8B1-64A2-478F-9273-DD812F3A52A1}"/>
              </a:ext>
            </a:extLst>
          </p:cNvPr>
          <p:cNvSpPr txBox="1">
            <a:spLocks/>
          </p:cNvSpPr>
          <p:nvPr/>
        </p:nvSpPr>
        <p:spPr>
          <a:xfrm>
            <a:off x="792502" y="5316489"/>
            <a:ext cx="10515600" cy="8757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Times New Roman" panose="02020603050405020304" pitchFamily="18" charset="0"/>
              </a:rPr>
              <a:t>Can you use the totalling tools to find out who has the most siblings (and pets)?</a:t>
            </a:r>
          </a:p>
          <a:p>
            <a:pPr>
              <a:lnSpc>
                <a:spcPct val="100000"/>
              </a:lnSpc>
              <a:spcBef>
                <a:spcPts val="0"/>
              </a:spcBef>
              <a:spcAft>
                <a:spcPts val="10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Is it more common to have a brother or a sister or a pet?</a:t>
            </a:r>
          </a:p>
        </p:txBody>
      </p:sp>
      <p:pic>
        <p:nvPicPr>
          <p:cNvPr id="8" name="Picture 7">
            <a:extLst>
              <a:ext uri="{FF2B5EF4-FFF2-40B4-BE49-F238E27FC236}">
                <a16:creationId xmlns:a16="http://schemas.microsoft.com/office/drawing/2014/main" id="{2E14EA7D-2C1A-44C1-BDA8-1F6A4A2A8CCA}"/>
              </a:ext>
            </a:extLst>
          </p:cNvPr>
          <p:cNvPicPr>
            <a:picLocks noChangeAspect="1"/>
          </p:cNvPicPr>
          <p:nvPr/>
        </p:nvPicPr>
        <p:blipFill>
          <a:blip r:embed="rId5"/>
          <a:stretch>
            <a:fillRect/>
          </a:stretch>
        </p:blipFill>
        <p:spPr>
          <a:xfrm>
            <a:off x="3570554" y="2853430"/>
            <a:ext cx="4030396" cy="241767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93854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825625"/>
            <a:ext cx="10515600" cy="1449203"/>
          </a:xfrm>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use tools in a spreadsheet to automatically total rows and columns.</a:t>
            </a:r>
          </a:p>
          <a:p>
            <a:pPr>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I</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can use calculations to answer questions about my data.</a:t>
            </a:r>
          </a:p>
          <a:p>
            <a:pPr lvl="0">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I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can collect some simple data and use a spreadsheet to answer questions about it.</a:t>
            </a:r>
          </a:p>
          <a:p>
            <a:pPr>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10</a:t>
            </a:fld>
            <a:endParaRPr lang="en-GB" sz="1050" dirty="0"/>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2" ma:contentTypeDescription="Create a new document." ma:contentTypeScope="" ma:versionID="f7c63f8deda944830f6afa622c56cc2b">
  <xsd:schema xmlns:xsd="http://www.w3.org/2001/XMLSchema" xmlns:xs="http://www.w3.org/2001/XMLSchema" xmlns:p="http://schemas.microsoft.com/office/2006/metadata/properties" xmlns:ns2="13450042-f009-418d-a922-a3175eeea887" xmlns:ns3="13d5997a-e98d-49c4-b2de-b6e4809b0311" targetNamespace="http://schemas.microsoft.com/office/2006/metadata/properties" ma:root="true" ma:fieldsID="a64a0ee0b872743f16c31adfa54b9d1e" ns2:_="" ns3:_="">
    <xsd:import namespace="13450042-f009-418d-a922-a3175eeea887"/>
    <xsd:import namespace="13d5997a-e98d-49c4-b2de-b6e4809b031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3d5997a-e98d-49c4-b2de-b6e4809b03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63F61E-650D-4EC9-9AA3-CD6C03C4BDE1}">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13450042-f009-418d-a922-a3175eeea887"/>
    <ds:schemaRef ds:uri="http://www.w3.org/XML/1998/namespace"/>
  </ds:schemaRefs>
</ds:datastoreItem>
</file>

<file path=customXml/itemProps2.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3.xml><?xml version="1.0" encoding="utf-8"?>
<ds:datastoreItem xmlns:ds="http://schemas.openxmlformats.org/officeDocument/2006/customXml" ds:itemID="{2082638F-A6F8-4BE0-A207-4A6A0FAFFF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13d5997a-e98d-49c4-b2de-b6e4809b03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1647</TotalTime>
  <Words>1169</Words>
  <Application>Microsoft Office PowerPoint</Application>
  <PresentationFormat>Widescreen</PresentationFormat>
  <Paragraphs>117</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Lesson 2:</vt:lpstr>
      <vt:lpstr>Aims</vt:lpstr>
      <vt:lpstr>Success Criteria</vt:lpstr>
      <vt:lpstr>Review Spreadsheet Vocabulary </vt:lpstr>
      <vt:lpstr>Calculating Totals</vt:lpstr>
      <vt:lpstr>Calculating Totals</vt:lpstr>
      <vt:lpstr>Calculating Totals</vt:lpstr>
      <vt:lpstr>Activity: Calculating Totals</vt:lpstr>
      <vt:lpstr>Extension: Calculating Totals</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Spreadsheets Crash Course Year 2 Lesson 2 Slideshow</dc:title>
  <dc:creator>©2021 2Simple Limited</dc:creator>
  <cp:lastModifiedBy>Rebecca Summer</cp:lastModifiedBy>
  <cp:revision>62</cp:revision>
  <dcterms:created xsi:type="dcterms:W3CDTF">2021-04-13T07:23:00Z</dcterms:created>
  <dcterms:modified xsi:type="dcterms:W3CDTF">2021-10-28T08:37:13Z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