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4" r:id="rId14"/>
    <p:sldId id="299" r:id="rId15"/>
    <p:sldId id="300" r:id="rId16"/>
    <p:sldId id="304" r:id="rId17"/>
    <p:sldId id="306" r:id="rId18"/>
    <p:sldId id="307" r:id="rId19"/>
    <p:sldId id="308" r:id="rId20"/>
    <p:sldId id="301" r:id="rId21"/>
    <p:sldId id="309" r:id="rId22"/>
    <p:sldId id="311" r:id="rId23"/>
    <p:sldId id="312" r:id="rId24"/>
    <p:sldId id="310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28" autoAdjust="0"/>
    <p:restoredTop sz="84854" autoAdjust="0"/>
  </p:normalViewPr>
  <p:slideViewPr>
    <p:cSldViewPr snapToGrid="0" snapToObjects="1">
      <p:cViewPr varScale="1">
        <p:scale>
          <a:sx n="95" d="100"/>
          <a:sy n="95" d="100"/>
        </p:scale>
        <p:origin x="1560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3856D1D-8964-40C4-B781-46797B423087}"/>
    <pc:docChg chg="custSel modSld">
      <pc:chgData name="James Clegg" userId="c6df1435-7a36-4b38-be4d-16e68e91152f" providerId="ADAL" clId="{D3856D1D-8964-40C4-B781-46797B423087}" dt="2020-12-02T18:55:29.470" v="13"/>
      <pc:docMkLst>
        <pc:docMk/>
      </pc:docMkLst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4128357408" sldId="298"/>
        </pc:sldMkLst>
        <pc:picChg chg="del">
          <ac:chgData name="James Clegg" userId="c6df1435-7a36-4b38-be4d-16e68e91152f" providerId="ADAL" clId="{D3856D1D-8964-40C4-B781-46797B423087}" dt="2020-12-02T18:54:51.540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939627984" sldId="300"/>
        </pc:sldMkLst>
        <pc:picChg chg="del">
          <ac:chgData name="James Clegg" userId="c6df1435-7a36-4b38-be4d-16e68e91152f" providerId="ADAL" clId="{D3856D1D-8964-40C4-B781-46797B423087}" dt="2020-12-02T18:54:56.195" v="2" actId="478"/>
          <ac:picMkLst>
            <pc:docMk/>
            <pc:sldMk cId="3939627984" sldId="300"/>
            <ac:picMk id="4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782242679" sldId="301"/>
        </pc:sldMkLst>
        <pc:picChg chg="del">
          <ac:chgData name="James Clegg" userId="c6df1435-7a36-4b38-be4d-16e68e91152f" providerId="ADAL" clId="{D3856D1D-8964-40C4-B781-46797B423087}" dt="2020-12-02T18:55:09.879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195527484" sldId="304"/>
        </pc:sldMkLst>
        <pc:picChg chg="del">
          <ac:chgData name="James Clegg" userId="c6df1435-7a36-4b38-be4d-16e68e91152f" providerId="ADAL" clId="{D3856D1D-8964-40C4-B781-46797B423087}" dt="2020-12-02T18:54:58.693" v="3" actId="478"/>
          <ac:picMkLst>
            <pc:docMk/>
            <pc:sldMk cId="3195527484" sldId="304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755415450" sldId="306"/>
        </pc:sldMkLst>
        <pc:picChg chg="del">
          <ac:chgData name="James Clegg" userId="c6df1435-7a36-4b38-be4d-16e68e91152f" providerId="ADAL" clId="{D3856D1D-8964-40C4-B781-46797B423087}" dt="2020-12-02T18:55:01.771" v="4" actId="478"/>
          <ac:picMkLst>
            <pc:docMk/>
            <pc:sldMk cId="755415450" sldId="306"/>
            <ac:picMk id="6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886829859" sldId="307"/>
        </pc:sldMkLst>
        <pc:picChg chg="del">
          <ac:chgData name="James Clegg" userId="c6df1435-7a36-4b38-be4d-16e68e91152f" providerId="ADAL" clId="{D3856D1D-8964-40C4-B781-46797B423087}" dt="2020-12-02T18:55:04.285" v="5" actId="478"/>
          <ac:picMkLst>
            <pc:docMk/>
            <pc:sldMk cId="3886829859" sldId="307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063224241" sldId="308"/>
        </pc:sldMkLst>
        <pc:picChg chg="del">
          <ac:chgData name="James Clegg" userId="c6df1435-7a36-4b38-be4d-16e68e91152f" providerId="ADAL" clId="{D3856D1D-8964-40C4-B781-46797B423087}" dt="2020-12-02T18:55:07.161" v="6" actId="478"/>
          <ac:picMkLst>
            <pc:docMk/>
            <pc:sldMk cId="1063224241" sldId="30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743437537" sldId="309"/>
        </pc:sldMkLst>
        <pc:picChg chg="del">
          <ac:chgData name="James Clegg" userId="c6df1435-7a36-4b38-be4d-16e68e91152f" providerId="ADAL" clId="{D3856D1D-8964-40C4-B781-46797B423087}" dt="2020-12-02T18:55:13.040" v="8" actId="478"/>
          <ac:picMkLst>
            <pc:docMk/>
            <pc:sldMk cId="1743437537" sldId="309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285795976" sldId="310"/>
        </pc:sldMkLst>
        <pc:picChg chg="del">
          <ac:chgData name="James Clegg" userId="c6df1435-7a36-4b38-be4d-16e68e91152f" providerId="ADAL" clId="{D3856D1D-8964-40C4-B781-46797B423087}" dt="2020-12-02T18:55:21.280" v="11" actId="478"/>
          <ac:picMkLst>
            <pc:docMk/>
            <pc:sldMk cId="285795976" sldId="31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218243965" sldId="311"/>
        </pc:sldMkLst>
        <pc:picChg chg="del">
          <ac:chgData name="James Clegg" userId="c6df1435-7a36-4b38-be4d-16e68e91152f" providerId="ADAL" clId="{D3856D1D-8964-40C4-B781-46797B423087}" dt="2020-12-02T18:55:15.608" v="9" actId="478"/>
          <ac:picMkLst>
            <pc:docMk/>
            <pc:sldMk cId="1218243965" sldId="311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614613832" sldId="312"/>
        </pc:sldMkLst>
        <pc:picChg chg="del">
          <ac:chgData name="James Clegg" userId="c6df1435-7a36-4b38-be4d-16e68e91152f" providerId="ADAL" clId="{D3856D1D-8964-40C4-B781-46797B423087}" dt="2020-12-02T18:55:18.476" v="10" actId="478"/>
          <ac:picMkLst>
            <pc:docMk/>
            <pc:sldMk cId="3614613832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4060361508" sldId="313"/>
        </pc:sldMkLst>
        <pc:picChg chg="del">
          <ac:chgData name="James Clegg" userId="c6df1435-7a36-4b38-be4d-16e68e91152f" providerId="ADAL" clId="{D3856D1D-8964-40C4-B781-46797B423087}" dt="2020-12-02T18:55:23.506" v="12" actId="478"/>
          <ac:picMkLst>
            <pc:docMk/>
            <pc:sldMk cId="4060361508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691017787" sldId="314"/>
        </pc:sldMkLst>
        <pc:picChg chg="del">
          <ac:chgData name="James Clegg" userId="c6df1435-7a36-4b38-be4d-16e68e91152f" providerId="ADAL" clId="{D3856D1D-8964-40C4-B781-46797B423087}" dt="2020-12-02T18:54:53.645" v="1" actId="478"/>
          <ac:picMkLst>
            <pc:docMk/>
            <pc:sldMk cId="3691017787" sldId="314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20 tens can be exchanged for _____ hundreds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27 tens can be exchanged for _____ hundreds 	and _____ tens</a:t>
            </a:r>
          </a:p>
        </p:txBody>
      </p:sp>
      <p:grpSp>
        <p:nvGrpSpPr>
          <p:cNvPr id="6" name="Group 5"/>
          <p:cNvGrpSpPr/>
          <p:nvPr/>
        </p:nvGrpSpPr>
        <p:grpSpPr>
          <a:xfrm rot="16200000">
            <a:off x="1542843" y="735316"/>
            <a:ext cx="1940061" cy="2344876"/>
            <a:chOff x="268171" y="240055"/>
            <a:chExt cx="2498576" cy="2457266"/>
          </a:xfrm>
        </p:grpSpPr>
        <p:sp>
          <p:nvSpPr>
            <p:cNvPr id="10" name="Oval 9"/>
            <p:cNvSpPr/>
            <p:nvPr/>
          </p:nvSpPr>
          <p:spPr>
            <a:xfrm>
              <a:off x="1066406" y="24005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28678" y="1020543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46896" y="1020543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1534147" y="1657962"/>
            <a:ext cx="50847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94</a:t>
            </a:r>
          </a:p>
        </p:txBody>
      </p:sp>
      <p:sp>
        <p:nvSpPr>
          <p:cNvPr id="8" name="Rectangle 7"/>
          <p:cNvSpPr/>
          <p:nvPr/>
        </p:nvSpPr>
        <p:spPr>
          <a:xfrm>
            <a:off x="3105268" y="1054196"/>
            <a:ext cx="6904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/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936" y="2284256"/>
            <a:ext cx="34657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20 tens can be exchanged for _____ hundreds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27 tens can be exchanged for _____ hundreds 	and _____ tens</a:t>
            </a:r>
          </a:p>
        </p:txBody>
      </p:sp>
      <p:grpSp>
        <p:nvGrpSpPr>
          <p:cNvPr id="6" name="Group 5"/>
          <p:cNvGrpSpPr/>
          <p:nvPr/>
        </p:nvGrpSpPr>
        <p:grpSpPr>
          <a:xfrm rot="16200000">
            <a:off x="1542843" y="735316"/>
            <a:ext cx="1940061" cy="2344876"/>
            <a:chOff x="268171" y="240055"/>
            <a:chExt cx="2498576" cy="2457266"/>
          </a:xfrm>
        </p:grpSpPr>
        <p:sp>
          <p:nvSpPr>
            <p:cNvPr id="10" name="Oval 9"/>
            <p:cNvSpPr/>
            <p:nvPr/>
          </p:nvSpPr>
          <p:spPr>
            <a:xfrm>
              <a:off x="1066406" y="24005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28678" y="1020543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46896" y="1020543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1534147" y="1657962"/>
            <a:ext cx="50847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94</a:t>
            </a:r>
          </a:p>
        </p:txBody>
      </p:sp>
      <p:sp>
        <p:nvSpPr>
          <p:cNvPr id="8" name="Rectangle 7"/>
          <p:cNvSpPr/>
          <p:nvPr/>
        </p:nvSpPr>
        <p:spPr>
          <a:xfrm>
            <a:off x="3105268" y="1054196"/>
            <a:ext cx="6904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/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936" y="2284256"/>
            <a:ext cx="34657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66272" y="343125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88310" y="2268943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57618" y="5022164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57618" y="3740726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85225" y="5454098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01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7945" y="1376736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128697"/>
              </p:ext>
            </p:extLst>
          </p:nvPr>
        </p:nvGraphicFramePr>
        <p:xfrm>
          <a:off x="2754644" y="1216151"/>
          <a:ext cx="518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163312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1806840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1806840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1806840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1806840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1806840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1806840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163312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163312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572186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2572186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2572186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2572186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572186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92743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572186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930810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930810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3341399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3341399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3341399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3341399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3341399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3688563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3341399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3688563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3688563"/>
            <a:ext cx="414429" cy="40622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27945" y="2643691"/>
            <a:ext cx="257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27945" y="3910646"/>
                <a:ext cx="298030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….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945" y="3910646"/>
                <a:ext cx="2980303" cy="523220"/>
              </a:xfrm>
              <a:prstGeom prst="rect">
                <a:avLst/>
              </a:prstGeom>
              <a:blipFill>
                <a:blip r:embed="rId7"/>
                <a:stretch>
                  <a:fillRect l="-4090" t="-15294" r="-30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/>
          <p:nvPr/>
        </p:nvCxnSpPr>
        <p:spPr>
          <a:xfrm flipV="1">
            <a:off x="1342718" y="4433866"/>
            <a:ext cx="560119" cy="7785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15222" y="5257600"/>
            <a:ext cx="1556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27 times!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233913" y="2964340"/>
            <a:ext cx="1675986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Elbow Connector 37"/>
          <p:cNvCxnSpPr>
            <a:endCxn id="39" idx="3"/>
          </p:cNvCxnSpPr>
          <p:nvPr/>
        </p:nvCxnSpPr>
        <p:spPr>
          <a:xfrm rot="10800000" flipV="1">
            <a:off x="5315328" y="4183150"/>
            <a:ext cx="1377962" cy="225514"/>
          </a:xfrm>
          <a:prstGeom prst="bentConnector3">
            <a:avLst>
              <a:gd name="adj1" fmla="val 1445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4205553"/>
            <a:ext cx="414429" cy="406222"/>
          </a:xfrm>
          <a:prstGeom prst="rect">
            <a:avLst/>
          </a:prstGeom>
        </p:spPr>
      </p:pic>
      <p:sp>
        <p:nvSpPr>
          <p:cNvPr id="40" name="L-Shape 39"/>
          <p:cNvSpPr/>
          <p:nvPr/>
        </p:nvSpPr>
        <p:spPr>
          <a:xfrm>
            <a:off x="6225478" y="1816186"/>
            <a:ext cx="1627134" cy="1133944"/>
          </a:xfrm>
          <a:prstGeom prst="corner">
            <a:avLst>
              <a:gd name="adj1" fmla="val 50000"/>
              <a:gd name="adj2" fmla="val 108256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4205553"/>
            <a:ext cx="414429" cy="406222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110229" y="13655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cxnSp>
        <p:nvCxnSpPr>
          <p:cNvPr id="43" name="Elbow Connector 42"/>
          <p:cNvCxnSpPr>
            <a:stCxn id="5" idx="3"/>
          </p:cNvCxnSpPr>
          <p:nvPr/>
        </p:nvCxnSpPr>
        <p:spPr>
          <a:xfrm flipH="1">
            <a:off x="5833526" y="2661407"/>
            <a:ext cx="2105118" cy="1821787"/>
          </a:xfrm>
          <a:prstGeom prst="bentConnector3">
            <a:avLst>
              <a:gd name="adj1" fmla="val -10859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/>
      <p:bldP spid="34" grpId="1"/>
      <p:bldP spid="36" grpId="0"/>
      <p:bldP spid="36" grpId="1"/>
      <p:bldP spid="37" grpId="0" animBg="1"/>
      <p:bldP spid="37" grpId="1" animBg="1"/>
      <p:bldP spid="40" grpId="0" animBg="1"/>
      <p:bldP spid="40" grpId="1" animBg="1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564703"/>
              </p:ext>
            </p:extLst>
          </p:nvPr>
        </p:nvGraphicFramePr>
        <p:xfrm>
          <a:off x="2077471" y="1684530"/>
          <a:ext cx="486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482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71796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3721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8588" y="2338795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7062" y="2346491"/>
            <a:ext cx="414429" cy="406222"/>
          </a:xfrm>
          <a:prstGeom prst="rect">
            <a:avLst/>
          </a:prstGeom>
        </p:spPr>
      </p:pic>
      <p:sp>
        <p:nvSpPr>
          <p:cNvPr id="32" name="L-Shape 31"/>
          <p:cNvSpPr/>
          <p:nvPr/>
        </p:nvSpPr>
        <p:spPr>
          <a:xfrm rot="16200000">
            <a:off x="3543580" y="2634756"/>
            <a:ext cx="2144982" cy="1542213"/>
          </a:xfrm>
          <a:prstGeom prst="corner">
            <a:avLst>
              <a:gd name="adj1" fmla="val 50968"/>
              <a:gd name="adj2" fmla="val 99192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0699" y="2346490"/>
            <a:ext cx="414429" cy="406222"/>
          </a:xfrm>
          <a:prstGeom prst="rect">
            <a:avLst/>
          </a:prstGeom>
        </p:spPr>
      </p:pic>
      <p:sp>
        <p:nvSpPr>
          <p:cNvPr id="106" name="Rectangle 105"/>
          <p:cNvSpPr/>
          <p:nvPr/>
        </p:nvSpPr>
        <p:spPr>
          <a:xfrm>
            <a:off x="1868427" y="569225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3680290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pic>
        <p:nvPicPr>
          <p:cNvPr id="108" name="Picture 10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4516" y="2338795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444" y="2333373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373" y="2338348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4961" y="3132884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3237" y="3144643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6874" y="3144642"/>
            <a:ext cx="414429" cy="406222"/>
          </a:xfrm>
          <a:prstGeom prst="rect">
            <a:avLst/>
          </a:prstGeom>
        </p:spPr>
      </p:pic>
      <p:pic>
        <p:nvPicPr>
          <p:cNvPr id="114" name="Picture 1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0889" y="3132884"/>
            <a:ext cx="414429" cy="406222"/>
          </a:xfrm>
          <a:prstGeom prst="rect">
            <a:avLst/>
          </a:prstGeom>
        </p:spPr>
      </p:pic>
      <p:pic>
        <p:nvPicPr>
          <p:cNvPr id="115" name="Picture 1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6817" y="3127462"/>
            <a:ext cx="414429" cy="406222"/>
          </a:xfrm>
          <a:prstGeom prst="rect">
            <a:avLst/>
          </a:prstGeom>
        </p:spPr>
      </p:pic>
      <p:pic>
        <p:nvPicPr>
          <p:cNvPr id="116" name="Picture 1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2746" y="3132437"/>
            <a:ext cx="414429" cy="406222"/>
          </a:xfrm>
          <a:prstGeom prst="rect">
            <a:avLst/>
          </a:prstGeom>
        </p:spPr>
      </p:pic>
      <p:pic>
        <p:nvPicPr>
          <p:cNvPr id="117" name="Picture 1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0938" y="3935099"/>
            <a:ext cx="414429" cy="406222"/>
          </a:xfrm>
          <a:prstGeom prst="rect">
            <a:avLst/>
          </a:prstGeom>
        </p:spPr>
      </p:pic>
      <p:pic>
        <p:nvPicPr>
          <p:cNvPr id="118" name="Picture 1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412" y="3942795"/>
            <a:ext cx="414429" cy="406222"/>
          </a:xfrm>
          <a:prstGeom prst="rect">
            <a:avLst/>
          </a:prstGeom>
        </p:spPr>
      </p:pic>
      <p:pic>
        <p:nvPicPr>
          <p:cNvPr id="119" name="Picture 1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049" y="3942794"/>
            <a:ext cx="414429" cy="406222"/>
          </a:xfrm>
          <a:prstGeom prst="rect">
            <a:avLst/>
          </a:prstGeom>
        </p:spPr>
      </p:pic>
      <p:pic>
        <p:nvPicPr>
          <p:cNvPr id="120" name="Picture 1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6866" y="3935099"/>
            <a:ext cx="414429" cy="406222"/>
          </a:xfrm>
          <a:prstGeom prst="rect">
            <a:avLst/>
          </a:prstGeom>
        </p:spPr>
      </p:pic>
      <p:pic>
        <p:nvPicPr>
          <p:cNvPr id="121" name="Picture 1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794" y="3929677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8723" y="3934652"/>
            <a:ext cx="414429" cy="406222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304" y="4757980"/>
            <a:ext cx="414429" cy="404221"/>
          </a:xfrm>
          <a:prstGeom prst="rect">
            <a:avLst/>
          </a:prstGeom>
        </p:spPr>
      </p:pic>
      <p:cxnSp>
        <p:nvCxnSpPr>
          <p:cNvPr id="124" name="Elbow Connector 123"/>
          <p:cNvCxnSpPr/>
          <p:nvPr/>
        </p:nvCxnSpPr>
        <p:spPr>
          <a:xfrm rot="5400000">
            <a:off x="3761076" y="4072676"/>
            <a:ext cx="382445" cy="1357871"/>
          </a:xfrm>
          <a:prstGeom prst="bentConnector2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/>
          <p:cNvSpPr txBox="1"/>
          <p:nvPr/>
        </p:nvSpPr>
        <p:spPr>
          <a:xfrm>
            <a:off x="3498244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3310335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7" grpId="0"/>
      <p:bldP spid="128" grpId="0"/>
      <p:bldP spid="1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6191" y="637957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24500" y="6416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330234"/>
              </p:ext>
            </p:extLst>
          </p:nvPr>
        </p:nvGraphicFramePr>
        <p:xfrm>
          <a:off x="5422495" y="813402"/>
          <a:ext cx="2685142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57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134257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8866" y="1805882"/>
            <a:ext cx="688009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597872"/>
              </p:ext>
            </p:extLst>
          </p:nvPr>
        </p:nvGraphicFramePr>
        <p:xfrm>
          <a:off x="682657" y="2646023"/>
          <a:ext cx="324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608970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3233818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3233818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3233818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58541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233818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233818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59268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233818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997892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3997892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3997892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3997892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997892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4375034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997892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4378406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4378406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4758328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4758328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4758328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4758328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4758328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5104367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4758328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5108023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5108023"/>
            <a:ext cx="414429" cy="406222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343293" y="4394694"/>
            <a:ext cx="1523132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Elbow Connector 35"/>
          <p:cNvCxnSpPr>
            <a:endCxn id="37" idx="3"/>
          </p:cNvCxnSpPr>
          <p:nvPr/>
        </p:nvCxnSpPr>
        <p:spPr>
          <a:xfrm rot="10800000" flipV="1">
            <a:off x="1410269" y="5616677"/>
            <a:ext cx="1292674" cy="271513"/>
          </a:xfrm>
          <a:prstGeom prst="bentConnector3">
            <a:avLst>
              <a:gd name="adj1" fmla="val 1805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5685080"/>
            <a:ext cx="414429" cy="406222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>
            <a:off x="2345196" y="3246776"/>
            <a:ext cx="1523132" cy="1177219"/>
          </a:xfrm>
          <a:prstGeom prst="corner">
            <a:avLst>
              <a:gd name="adj1" fmla="val 50000"/>
              <a:gd name="adj2" fmla="val 97269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Elbow Connector 38"/>
          <p:cNvCxnSpPr/>
          <p:nvPr/>
        </p:nvCxnSpPr>
        <p:spPr>
          <a:xfrm rot="10800000" flipV="1">
            <a:off x="2034638" y="4077089"/>
            <a:ext cx="1960889" cy="1850818"/>
          </a:xfrm>
          <a:prstGeom prst="bentConnector3">
            <a:avLst>
              <a:gd name="adj1" fmla="val -5404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5685080"/>
            <a:ext cx="414429" cy="40622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21377" y="276583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04940" y="277592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313405" y="35189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918468" y="35266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927583" y="43018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301681" y="43018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227746" y="2796258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(7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3)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048027" y="3561776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(20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3)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695967" y="579935"/>
            <a:ext cx="1940061" cy="1770600"/>
            <a:chOff x="2302912" y="343431"/>
            <a:chExt cx="1940061" cy="1770600"/>
          </a:xfrm>
        </p:grpSpPr>
        <p:grpSp>
          <p:nvGrpSpPr>
            <p:cNvPr id="50" name="Group 49"/>
            <p:cNvGrpSpPr/>
            <p:nvPr/>
          </p:nvGrpSpPr>
          <p:grpSpPr>
            <a:xfrm>
              <a:off x="2302912" y="343431"/>
              <a:ext cx="1940061" cy="1770600"/>
              <a:chOff x="268171" y="240055"/>
              <a:chExt cx="2498576" cy="2457266"/>
            </a:xfrm>
          </p:grpSpPr>
          <p:sp>
            <p:nvSpPr>
              <p:cNvPr id="54" name="Oval 53"/>
              <p:cNvSpPr/>
              <p:nvPr/>
            </p:nvSpPr>
            <p:spPr>
              <a:xfrm>
                <a:off x="1066406" y="240055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7" name="Straight Connector 56"/>
              <p:cNvCxnSpPr>
                <a:stCxn id="54" idx="3"/>
              </p:cNvCxnSpPr>
              <p:nvPr/>
            </p:nvCxnSpPr>
            <p:spPr>
              <a:xfrm flipH="1">
                <a:off x="828678" y="1020543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>
                <a:stCxn id="54" idx="5"/>
              </p:cNvCxnSpPr>
              <p:nvPr/>
            </p:nvCxnSpPr>
            <p:spPr>
              <a:xfrm>
                <a:off x="1846896" y="1020543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Rectangle 50"/>
            <p:cNvSpPr/>
            <p:nvPr/>
          </p:nvSpPr>
          <p:spPr>
            <a:xfrm>
              <a:off x="3034241" y="421454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27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436250" y="1543153"/>
              <a:ext cx="690476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20</a:t>
              </a: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7</a:t>
              </a:r>
            </a:p>
          </p:txBody>
        </p:sp>
      </p:grpSp>
      <p:sp>
        <p:nvSpPr>
          <p:cNvPr id="59" name="Rounded Rectangle 58"/>
          <p:cNvSpPr/>
          <p:nvPr/>
        </p:nvSpPr>
        <p:spPr>
          <a:xfrm>
            <a:off x="7226077" y="1516664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 rot="17712702">
            <a:off x="6548971" y="1147806"/>
            <a:ext cx="407484" cy="1859788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541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00"/>
                            </p:stCondLst>
                            <p:childTnLst>
                              <p:par>
                                <p:cTn id="2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00"/>
                            </p:stCondLst>
                            <p:childTnLst>
                              <p:par>
                                <p:cTn id="28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500"/>
                            </p:stCondLst>
                            <p:childTnLst>
                              <p:par>
                                <p:cTn id="3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00"/>
                            </p:stCondLst>
                            <p:childTnLst>
                              <p:par>
                                <p:cTn id="3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5" grpId="0" animBg="1"/>
      <p:bldP spid="35" grpId="1" animBg="1"/>
      <p:bldP spid="38" grpId="0" animBg="1"/>
      <p:bldP spid="38" grpId="1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9" grpId="0" animBg="1"/>
      <p:bldP spid="59" grpId="1" animBg="1"/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861332"/>
              </p:ext>
            </p:extLst>
          </p:nvPr>
        </p:nvGraphicFramePr>
        <p:xfrm>
          <a:off x="4270478" y="1311074"/>
          <a:ext cx="2685141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92285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729604" y="2409886"/>
            <a:ext cx="5517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25379" y="324857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9453" y="3245798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19453" y="40195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5379" y="40195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24578" y="47772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9453" y="4792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7528" y="3251978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(5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4)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10470" y="4032966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(30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4)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189758" y="599201"/>
            <a:ext cx="16658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35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87230" y="4777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87230" y="40195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9533" y="599201"/>
            <a:ext cx="1397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140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342464" y="1273818"/>
            <a:ext cx="1940061" cy="1764119"/>
            <a:chOff x="2302912" y="349912"/>
            <a:chExt cx="1940061" cy="1764119"/>
          </a:xfrm>
        </p:grpSpPr>
        <p:grpSp>
          <p:nvGrpSpPr>
            <p:cNvPr id="18" name="Group 17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5" name="Straight Connector 24"/>
              <p:cNvCxnSpPr>
                <a:stCxn id="22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>
                <a:stCxn id="22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Rectangle 18"/>
            <p:cNvSpPr/>
            <p:nvPr/>
          </p:nvSpPr>
          <p:spPr>
            <a:xfrm>
              <a:off x="3019943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35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6250" y="1543153"/>
              <a:ext cx="6477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30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5</a:t>
              </a:r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311878" y="1994766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 rot="18364830">
            <a:off x="5860886" y="1765323"/>
            <a:ext cx="407484" cy="1587354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682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27" grpId="0" animBg="1"/>
      <p:bldP spid="27" grpId="1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5847" y="767187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97248" y="76718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204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60186" y="2435273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648884"/>
              </p:ext>
            </p:extLst>
          </p:nvPr>
        </p:nvGraphicFramePr>
        <p:xfrm>
          <a:off x="4731933" y="1415354"/>
          <a:ext cx="2685141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92285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903533" y="33783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96769" y="3378361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16807" y="41321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93842" y="41103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94473" y="49052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807" y="48938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75847" y="3434320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(8</a:t>
            </a:r>
            <a:r>
              <a:rPr lang="en-GB" sz="2800" dirty="0">
                <a:ea typeface="Cambria Math" panose="02040503050406030204" pitchFamily="18" charset="0"/>
              </a:rPr>
              <a:t> × </a:t>
            </a:r>
            <a:r>
              <a:rPr lang="en-GB" sz="2800" dirty="0"/>
              <a:t>3)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1045" y="4161544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(60</a:t>
            </a:r>
            <a:r>
              <a:rPr lang="en-GB" sz="2800" dirty="0">
                <a:ea typeface="Cambria Math" panose="02040503050406030204" pitchFamily="18" charset="0"/>
              </a:rPr>
              <a:t> × </a:t>
            </a:r>
            <a:r>
              <a:rPr lang="en-GB" sz="2800" dirty="0"/>
              <a:t>3)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06012" y="4896829"/>
            <a:ext cx="431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12221" y="412125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985643" y="5496506"/>
            <a:ext cx="526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511" y="426534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303355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22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7574" y="395256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49083" y="38900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366617"/>
              </p:ext>
            </p:extLst>
          </p:nvPr>
        </p:nvGraphicFramePr>
        <p:xfrm>
          <a:off x="4996683" y="1507670"/>
          <a:ext cx="2685142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57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134257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30268" y="2495102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248007"/>
              </p:ext>
            </p:extLst>
          </p:nvPr>
        </p:nvGraphicFramePr>
        <p:xfrm>
          <a:off x="1095621" y="1245619"/>
          <a:ext cx="324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208566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1833414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1833414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1833414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185012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1833414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1833414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192278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1833414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597488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2597488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2597488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259748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59748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974630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597488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978002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978002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3357924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3357924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3357924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3357924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3357924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3703963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3357924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3707619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3707619"/>
            <a:ext cx="414429" cy="406222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756257" y="2994290"/>
            <a:ext cx="1523132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Elbow Connector 35"/>
          <p:cNvCxnSpPr>
            <a:endCxn id="39" idx="3"/>
          </p:cNvCxnSpPr>
          <p:nvPr/>
        </p:nvCxnSpPr>
        <p:spPr>
          <a:xfrm rot="10800000" flipV="1">
            <a:off x="2370211" y="4216273"/>
            <a:ext cx="745697" cy="271514"/>
          </a:xfrm>
          <a:prstGeom prst="bentConnector3">
            <a:avLst>
              <a:gd name="adj1" fmla="val -2951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4284676"/>
            <a:ext cx="414429" cy="406222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>
            <a:off x="2758160" y="1846372"/>
            <a:ext cx="1523132" cy="1177219"/>
          </a:xfrm>
          <a:prstGeom prst="corner">
            <a:avLst>
              <a:gd name="adj1" fmla="val 50000"/>
              <a:gd name="adj2" fmla="val 97269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4284676"/>
            <a:ext cx="414429" cy="406222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6834836" y="34510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11830" y="34510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37979" y="4061918"/>
            <a:ext cx="3529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800265" y="2210932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 rot="17712702">
            <a:off x="6123159" y="1842074"/>
            <a:ext cx="407484" cy="1859788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343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00"/>
                            </p:stCondLst>
                            <p:childTnLst>
                              <p:par>
                                <p:cTn id="2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00"/>
                            </p:stCondLst>
                            <p:childTnLst>
                              <p:par>
                                <p:cTn id="25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5" grpId="0" animBg="1"/>
      <p:bldP spid="35" grpId="1" animBg="1"/>
      <p:bldP spid="38" grpId="0" animBg="1"/>
      <p:bldP spid="38" grpId="1" animBg="1"/>
      <p:bldP spid="40" grpId="0"/>
      <p:bldP spid="41" grpId="0"/>
      <p:bldP spid="42" grpId="0"/>
      <p:bldP spid="43" grpId="0" animBg="1"/>
      <p:bldP spid="43" grpId="1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8343" y="458492"/>
            <a:ext cx="2127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	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4704" y="459361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522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986127"/>
              </p:ext>
            </p:extLst>
          </p:nvPr>
        </p:nvGraphicFramePr>
        <p:xfrm>
          <a:off x="4567471" y="1051390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78240" y="2047715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ambria" panose="02040503050406030204" pitchFamily="18" charset="0"/>
              </a:rPr>
              <a:t>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11058" y="3025547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752898" y="3289625"/>
            <a:ext cx="1848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42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32665" y="3682021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1847" y="3025548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2898" y="4177902"/>
            <a:ext cx="3261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8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48 tens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93535" y="1100120"/>
            <a:ext cx="1940061" cy="1764119"/>
            <a:chOff x="2302912" y="349912"/>
            <a:chExt cx="1940061" cy="1764119"/>
          </a:xfrm>
        </p:grpSpPr>
        <p:grpSp>
          <p:nvGrpSpPr>
            <p:cNvPr id="13" name="Group 12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108951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0" name="Straight Connector 19"/>
              <p:cNvCxnSpPr>
                <a:stCxn id="17" idx="3"/>
              </p:cNvCxnSpPr>
              <p:nvPr/>
            </p:nvCxnSpPr>
            <p:spPr>
              <a:xfrm flipH="1">
                <a:off x="851784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>
                <a:stCxn id="17" idx="5"/>
              </p:cNvCxnSpPr>
              <p:nvPr/>
            </p:nvCxnSpPr>
            <p:spPr>
              <a:xfrm>
                <a:off x="1870001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Rectangle 13"/>
            <p:cNvSpPr/>
            <p:nvPr/>
          </p:nvSpPr>
          <p:spPr>
            <a:xfrm>
              <a:off x="3044949" y="429884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87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395218" y="1543153"/>
              <a:ext cx="6477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80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727511" y="1542371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7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752898" y="5066179"/>
            <a:ext cx="4161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48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4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52 tens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05217" y="3010269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824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82444" y="1631592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30516" y="163991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45669" y="2619563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4455" y="4240693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13942"/>
              </p:ext>
            </p:extLst>
          </p:nvPr>
        </p:nvGraphicFramePr>
        <p:xfrm>
          <a:off x="4835627" y="1613969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897478" y="3563402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81839" y="4240693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85117" y="3563402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17776" y="3563402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5314" y="42653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0815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61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0731" y="1014135"/>
            <a:ext cx="61396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In a supermarket there are 75 egg boxes.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5314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0815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00731" y="1571050"/>
            <a:ext cx="457200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600" dirty="0"/>
              <a:t>Each box contains 6 eggs.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0731" y="2127965"/>
            <a:ext cx="65901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How many eggs are there in the supermarket?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72457" y="4075434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01243" y="5678980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644074"/>
              </p:ext>
            </p:extLst>
          </p:nvPr>
        </p:nvGraphicFramePr>
        <p:xfrm>
          <a:off x="5062415" y="3069840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110642" y="5026726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08627" y="5678980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5178" y="5026726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26401" y="5026726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32437" y="3453711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66421" y="3462036"/>
            <a:ext cx="1473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450 eggs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795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603615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1|6.3|6.7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7.1|3.9|7.9|18.6|3.8|5|3.1|2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|2.1|1.5|0.7|1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6.9|20.8|12.5|2.3|8|4|6.3|1.4|1.7|1.2|1.1|1.7|5.8|1.8|7.2|5.2|11.9|4.3|3|1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0.7|8.7|3.5|6.5|13.9|8.4|3.9|3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3|2.1|1.9|2.8|1.6|1.2|3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.7|9.7|4.7|6.6|2|1.7|8.2|4.4|1.1|4.8|7.5|3.5|5.9|4.8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9.1|8.3|3.3|5.8|13.9|7.4|8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0.8|11.2|4.8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1|9.5|12.1|2.4|9.7|4.1|1.8|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A3CEFF-6A2B-467E-A5C3-96921F78D6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infopath/2007/PartnerControls"/>
    <ds:schemaRef ds:uri="cee99ee9-287b-4f9a-957c-ba5ae7375c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8553</TotalTime>
  <Words>369</Words>
  <Application>Microsoft Office PowerPoint</Application>
  <PresentationFormat>On-screen Show (4:3)</PresentationFormat>
  <Paragraphs>182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questions  3 - 6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243</cp:revision>
  <dcterms:created xsi:type="dcterms:W3CDTF">2019-07-05T11:02:13Z</dcterms:created>
  <dcterms:modified xsi:type="dcterms:W3CDTF">2020-12-02T18:55:32Z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