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68" r:id="rId2"/>
    <p:sldId id="281" r:id="rId3"/>
    <p:sldId id="280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67" r:id="rId19"/>
  </p:sldIdLst>
  <p:sldSz cx="9144000" cy="6858000" type="screen4x3"/>
  <p:notesSz cx="6858000" cy="9144000"/>
  <p:embeddedFontLst>
    <p:embeddedFont>
      <p:font typeface="Twinkl" panose="020B0604020202020204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nnett, Riley (Student)" initials="BR(" lastIdx="1" clrIdx="0">
    <p:extLst>
      <p:ext uri="{19B8F6BF-5375-455C-9EA6-DF929625EA0E}">
        <p15:presenceInfo xmlns:p15="http://schemas.microsoft.com/office/powerpoint/2012/main" userId="S::b7023203@hallam.shu.ac.uk::5e2a8c66-bf2f-479f-b1f3-c807e85441d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4793"/>
    <a:srgbClr val="FF8EC6"/>
    <a:srgbClr val="257DBA"/>
    <a:srgbClr val="B380FF"/>
    <a:srgbClr val="1392BC"/>
    <a:srgbClr val="A1CB47"/>
    <a:srgbClr val="653C8E"/>
    <a:srgbClr val="7BBABF"/>
    <a:srgbClr val="C3C3C3"/>
    <a:srgbClr val="A7BB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88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408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8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sl</a:t>
            </a:r>
            <a:r>
              <a:rPr lang="en-GB" sz="19900" b="1" dirty="0">
                <a:solidFill>
                  <a:srgbClr val="CB4793"/>
                </a:solidFill>
              </a:rPr>
              <a:t>i</a:t>
            </a:r>
            <a:r>
              <a:rPr lang="en-GB" sz="19900" b="1" dirty="0"/>
              <a:t>d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818" b="-2867"/>
          <a:stretch/>
        </p:blipFill>
        <p:spPr>
          <a:xfrm>
            <a:off x="7051692" y="318782"/>
            <a:ext cx="1531143" cy="2146719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3802800" y="3971432"/>
            <a:ext cx="2807725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2312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9214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k</a:t>
            </a:r>
            <a:r>
              <a:rPr lang="en-GB" sz="19900" b="1" dirty="0" err="1">
                <a:solidFill>
                  <a:srgbClr val="CB4793"/>
                </a:solidFill>
              </a:rPr>
              <a:t>i</a:t>
            </a:r>
            <a:r>
              <a:rPr lang="en-GB" sz="19900" b="1" dirty="0" err="1"/>
              <a:t>d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02594" y="687325"/>
            <a:ext cx="1102507" cy="1397919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3794411" y="4175975"/>
            <a:ext cx="3170797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9214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g</a:t>
            </a:r>
            <a:r>
              <a:rPr lang="en-GB" sz="19900" b="1" dirty="0" err="1">
                <a:solidFill>
                  <a:srgbClr val="CB4793"/>
                </a:solidFill>
              </a:rPr>
              <a:t>i</a:t>
            </a:r>
            <a:r>
              <a:rPr lang="en-GB" sz="19900" b="1" dirty="0" err="1"/>
              <a:t>m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02982" y="897424"/>
            <a:ext cx="1392694" cy="983580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3467482" y="4175975"/>
            <a:ext cx="3497726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7299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k</a:t>
            </a:r>
            <a:r>
              <a:rPr lang="en-GB" sz="19900" b="1" dirty="0">
                <a:solidFill>
                  <a:srgbClr val="CB4793"/>
                </a:solidFill>
              </a:rPr>
              <a:t>i</a:t>
            </a:r>
            <a:r>
              <a:rPr lang="en-GB" sz="19900" b="1" dirty="0"/>
              <a:t>t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008" b="-2917"/>
          <a:stretch/>
        </p:blipFill>
        <p:spPr>
          <a:xfrm>
            <a:off x="7165468" y="-4040"/>
            <a:ext cx="1303591" cy="2641506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4068661" y="3971432"/>
            <a:ext cx="2394664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7220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9214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qu</a:t>
            </a:r>
            <a:r>
              <a:rPr lang="en-GB" sz="19900" b="1" dirty="0" err="1">
                <a:solidFill>
                  <a:srgbClr val="CB4793"/>
                </a:solidFill>
              </a:rPr>
              <a:t>i</a:t>
            </a:r>
            <a:r>
              <a:rPr lang="en-GB" sz="19900" b="1" dirty="0" err="1"/>
              <a:t>b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19824" y="724058"/>
            <a:ext cx="1288714" cy="1372519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4622183" y="4175975"/>
            <a:ext cx="2776722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8603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pr</a:t>
            </a:r>
            <a:r>
              <a:rPr lang="en-GB" sz="19900" b="1" dirty="0">
                <a:solidFill>
                  <a:srgbClr val="CB4793"/>
                </a:solidFill>
              </a:rPr>
              <a:t>i</a:t>
            </a:r>
            <a:r>
              <a:rPr lang="en-GB" sz="19900" b="1" dirty="0"/>
              <a:t>z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550" t="-7383" r="-42076" b="-9304"/>
          <a:stretch/>
        </p:blipFill>
        <p:spPr>
          <a:xfrm>
            <a:off x="6674403" y="58724"/>
            <a:ext cx="2372883" cy="2516696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4571999" y="3971432"/>
            <a:ext cx="2523704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410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9214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h</a:t>
            </a:r>
            <a:r>
              <a:rPr lang="en-GB" sz="19900" b="1" dirty="0" err="1">
                <a:solidFill>
                  <a:srgbClr val="CB4793"/>
                </a:solidFill>
              </a:rPr>
              <a:t>i</a:t>
            </a:r>
            <a:r>
              <a:rPr lang="en-GB" sz="19900" b="1" dirty="0" err="1"/>
              <a:t>n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63383" y="485749"/>
            <a:ext cx="1107762" cy="180693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3867174" y="4175975"/>
            <a:ext cx="2776722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9795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9214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dr</a:t>
            </a:r>
            <a:r>
              <a:rPr lang="en-GB" sz="19900" b="1" dirty="0" err="1">
                <a:solidFill>
                  <a:srgbClr val="CB4793"/>
                </a:solidFill>
              </a:rPr>
              <a:t>i</a:t>
            </a:r>
            <a:r>
              <a:rPr lang="en-GB" sz="19900" b="1" dirty="0" err="1"/>
              <a:t>k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45875" y="682162"/>
            <a:ext cx="1342778" cy="1401265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4522520" y="4175975"/>
            <a:ext cx="2776722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5532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f</a:t>
            </a:r>
            <a:r>
              <a:rPr lang="en-GB" sz="19900" b="1" dirty="0">
                <a:solidFill>
                  <a:srgbClr val="CB4793"/>
                </a:solidFill>
              </a:rPr>
              <a:t>i</a:t>
            </a:r>
            <a:r>
              <a:rPr lang="en-GB" sz="19900" b="1" dirty="0"/>
              <a:t>v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870" b="-6221"/>
          <a:stretch/>
        </p:blipFill>
        <p:spPr>
          <a:xfrm rot="16200000">
            <a:off x="7231442" y="759719"/>
            <a:ext cx="1171645" cy="1489310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3758267" y="3971432"/>
            <a:ext cx="2523704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5734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t</a:t>
            </a:r>
            <a:r>
              <a:rPr lang="en-GB" sz="19900" b="1" dirty="0">
                <a:solidFill>
                  <a:srgbClr val="CB4793"/>
                </a:solidFill>
              </a:rPr>
              <a:t>i</a:t>
            </a:r>
            <a:r>
              <a:rPr lang="en-GB" sz="19900" b="1" dirty="0"/>
              <a:t>m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055" b="-3626"/>
          <a:stretch/>
        </p:blipFill>
        <p:spPr>
          <a:xfrm>
            <a:off x="7224280" y="446734"/>
            <a:ext cx="1191980" cy="1959545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3758267" y="3971432"/>
            <a:ext cx="2523704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110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9214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tr</a:t>
            </a:r>
            <a:r>
              <a:rPr lang="en-GB" sz="19900" b="1" dirty="0" err="1">
                <a:solidFill>
                  <a:srgbClr val="CB4793"/>
                </a:solidFill>
              </a:rPr>
              <a:t>i</a:t>
            </a:r>
            <a:r>
              <a:rPr lang="en-GB" sz="19900" b="1" dirty="0" err="1"/>
              <a:t>f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75609" y="724058"/>
            <a:ext cx="870310" cy="1419610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4379907" y="4175975"/>
            <a:ext cx="2264174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1002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b</a:t>
            </a:r>
            <a:r>
              <a:rPr lang="en-GB" sz="19900" b="1" dirty="0">
                <a:solidFill>
                  <a:srgbClr val="CB4793"/>
                </a:solidFill>
              </a:rPr>
              <a:t>i</a:t>
            </a:r>
            <a:r>
              <a:rPr lang="en-GB" sz="19900" b="1" dirty="0"/>
              <a:t>k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445" b="-5387"/>
          <a:stretch/>
        </p:blipFill>
        <p:spPr>
          <a:xfrm>
            <a:off x="7028366" y="918551"/>
            <a:ext cx="1577795" cy="1476469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3847342" y="3971432"/>
            <a:ext cx="2523704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067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9214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gl</a:t>
            </a:r>
            <a:r>
              <a:rPr lang="en-GB" sz="19900" b="1" dirty="0" err="1">
                <a:solidFill>
                  <a:srgbClr val="CB4793"/>
                </a:solidFill>
              </a:rPr>
              <a:t>i</a:t>
            </a:r>
            <a:r>
              <a:rPr lang="en-GB" sz="19900" b="1" dirty="0" err="1"/>
              <a:t>n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99242" y="874979"/>
            <a:ext cx="1118795" cy="111054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4379907" y="4175975"/>
            <a:ext cx="2264174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1904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inv</a:t>
            </a:r>
            <a:r>
              <a:rPr lang="en-GB" sz="19900" b="1" dirty="0">
                <a:solidFill>
                  <a:srgbClr val="CB4793"/>
                </a:solidFill>
              </a:rPr>
              <a:t>i</a:t>
            </a:r>
            <a:r>
              <a:rPr lang="en-GB" sz="19900" b="1" dirty="0"/>
              <a:t>t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75" b="-3859"/>
          <a:stretch/>
        </p:blipFill>
        <p:spPr>
          <a:xfrm>
            <a:off x="7099264" y="566626"/>
            <a:ext cx="1436000" cy="1723802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5201473" y="3971432"/>
            <a:ext cx="2348619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9500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wh</a:t>
            </a:r>
            <a:r>
              <a:rPr lang="en-GB" sz="19900" b="1" dirty="0">
                <a:solidFill>
                  <a:srgbClr val="CB4793"/>
                </a:solidFill>
              </a:rPr>
              <a:t>i</a:t>
            </a:r>
            <a:r>
              <a:rPr lang="en-GB" sz="19900" b="1" dirty="0"/>
              <a:t>t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721" t="-4223" r="-120997" b="-3473"/>
          <a:stretch/>
        </p:blipFill>
        <p:spPr>
          <a:xfrm rot="20191358">
            <a:off x="6914865" y="32997"/>
            <a:ext cx="1804798" cy="2526721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5134361" y="3952694"/>
            <a:ext cx="2348619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7135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39214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kr</a:t>
            </a:r>
            <a:r>
              <a:rPr lang="en-GB" sz="19900" b="1" dirty="0" err="1">
                <a:solidFill>
                  <a:srgbClr val="CB4793"/>
                </a:solidFill>
              </a:rPr>
              <a:t>i</a:t>
            </a:r>
            <a:r>
              <a:rPr lang="en-GB" sz="19900" b="1" dirty="0" err="1"/>
              <a:t>t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00415" y="903087"/>
            <a:ext cx="1433697" cy="972255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257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4379907" y="4175975"/>
            <a:ext cx="2264174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5935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672</TotalTime>
  <Words>160</Words>
  <Application>Microsoft Office PowerPoint</Application>
  <PresentationFormat>On-screen Show (4:3)</PresentationFormat>
  <Paragraphs>96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 L. Grigulis</cp:lastModifiedBy>
  <cp:revision>42</cp:revision>
  <dcterms:created xsi:type="dcterms:W3CDTF">2021-03-18T13:10:42Z</dcterms:created>
  <dcterms:modified xsi:type="dcterms:W3CDTF">2022-01-21T19:02:08Z</dcterms:modified>
</cp:coreProperties>
</file>