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82" r:id="rId3"/>
    <p:sldId id="280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FD7EC9"/>
    <a:srgbClr val="F8B636"/>
    <a:srgbClr val="EA6310"/>
    <a:srgbClr val="33A7C4"/>
    <a:srgbClr val="653C8E"/>
    <a:srgbClr val="700025"/>
    <a:srgbClr val="9B0067"/>
    <a:srgbClr val="9D0034"/>
    <a:srgbClr val="3E47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p</a:t>
            </a:r>
            <a:r>
              <a:rPr lang="en-GB" sz="23900" b="1" dirty="0">
                <a:solidFill>
                  <a:srgbClr val="CB4793"/>
                </a:solidFill>
              </a:rPr>
              <a:t>a</a:t>
            </a:r>
            <a:r>
              <a:rPr lang="en-GB" sz="23900" b="1" dirty="0"/>
              <a:t>l</a:t>
            </a:r>
            <a:r>
              <a:rPr lang="en-GB" sz="23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176" t="-62869" r="-11396" b="-27412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3674378" y="4127383"/>
            <a:ext cx="3447875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89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thr</a:t>
            </a:r>
            <a:r>
              <a:rPr lang="en-GB" sz="19900" b="1" dirty="0" err="1">
                <a:solidFill>
                  <a:srgbClr val="CB4793"/>
                </a:solidFill>
              </a:rPr>
              <a:t>a</a:t>
            </a:r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7752" y="706214"/>
            <a:ext cx="1367865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EDE5B311-CB19-4FF2-96F1-E477F5081122}"/>
              </a:ext>
            </a:extLst>
          </p:cNvPr>
          <p:cNvSpPr/>
          <p:nvPr/>
        </p:nvSpPr>
        <p:spPr>
          <a:xfrm>
            <a:off x="4739386" y="4025801"/>
            <a:ext cx="3447875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spl</a:t>
            </a:r>
            <a:r>
              <a:rPr lang="en-GB" sz="19900" b="1" dirty="0" err="1">
                <a:solidFill>
                  <a:srgbClr val="CB4793"/>
                </a:solidFill>
              </a:rPr>
              <a:t>a</a:t>
            </a:r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8875" y="706214"/>
            <a:ext cx="1005618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EDE5B311-CB19-4FF2-96F1-E477F5081122}"/>
              </a:ext>
            </a:extLst>
          </p:cNvPr>
          <p:cNvSpPr/>
          <p:nvPr/>
        </p:nvSpPr>
        <p:spPr>
          <a:xfrm>
            <a:off x="4848641" y="4025801"/>
            <a:ext cx="2978288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4732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702899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panc</a:t>
            </a:r>
            <a:r>
              <a:rPr lang="en-GB" sz="16600" b="1" dirty="0">
                <a:solidFill>
                  <a:srgbClr val="CB4793"/>
                </a:solidFill>
              </a:rPr>
              <a:t>a</a:t>
            </a:r>
            <a:r>
              <a:rPr lang="en-GB" sz="16600" b="1" dirty="0"/>
              <a:t>k</a:t>
            </a:r>
            <a:r>
              <a:rPr lang="en-GB" sz="166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27" t="-114763" r="-4100" b="-4501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5696124" y="3870193"/>
            <a:ext cx="2567659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9665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364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infl</a:t>
            </a:r>
            <a:r>
              <a:rPr lang="en-GB" sz="19900" b="1" dirty="0">
                <a:solidFill>
                  <a:srgbClr val="CB4793"/>
                </a:solidFill>
              </a:rPr>
              <a:t>a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056" t="-19703" r="-12292" b="-891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5337201" y="4162011"/>
            <a:ext cx="2738575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08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dr</a:t>
            </a:r>
            <a:r>
              <a:rPr lang="en-GB" sz="19900" b="1" dirty="0" err="1">
                <a:solidFill>
                  <a:srgbClr val="CB4793"/>
                </a:solidFill>
              </a:rPr>
              <a:t>a</a:t>
            </a:r>
            <a:r>
              <a:rPr lang="en-GB" sz="19900" b="1" dirty="0" err="1"/>
              <a:t>m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879758"/>
            <a:ext cx="1431085" cy="101069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EDE5B311-CB19-4FF2-96F1-E477F5081122}"/>
              </a:ext>
            </a:extLst>
          </p:cNvPr>
          <p:cNvSpPr/>
          <p:nvPr/>
        </p:nvSpPr>
        <p:spPr>
          <a:xfrm>
            <a:off x="4093632" y="4025801"/>
            <a:ext cx="3750074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16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886849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mist</a:t>
            </a:r>
            <a:r>
              <a:rPr lang="en-GB" sz="16600" b="1" dirty="0">
                <a:solidFill>
                  <a:srgbClr val="CB4793"/>
                </a:solidFill>
              </a:rPr>
              <a:t>a</a:t>
            </a:r>
            <a:r>
              <a:rPr lang="en-GB" sz="16600" b="1" dirty="0"/>
              <a:t>k</a:t>
            </a:r>
            <a:r>
              <a:rPr lang="en-GB" sz="166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45" t="-129007" r="-10750" b="-40716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5337201" y="4162011"/>
            <a:ext cx="2738575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47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946024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fl</a:t>
            </a:r>
            <a:r>
              <a:rPr lang="en-GB" sz="23900" b="1" dirty="0" err="1">
                <a:solidFill>
                  <a:srgbClr val="CB4793"/>
                </a:solidFill>
              </a:rPr>
              <a:t>a</a:t>
            </a:r>
            <a:r>
              <a:rPr lang="en-GB" sz="23900" b="1" dirty="0" err="1"/>
              <a:t>n</a:t>
            </a:r>
            <a:r>
              <a:rPr lang="en-GB" sz="23900" b="1" dirty="0" err="1">
                <a:solidFill>
                  <a:srgbClr val="CB4793"/>
                </a:solidFill>
              </a:rPr>
              <a:t>e</a:t>
            </a:r>
            <a:endParaRPr lang="en-GB" sz="23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0427" y="706214"/>
            <a:ext cx="1422514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EDE5B311-CB19-4FF2-96F1-E477F5081122}"/>
              </a:ext>
            </a:extLst>
          </p:cNvPr>
          <p:cNvSpPr/>
          <p:nvPr/>
        </p:nvSpPr>
        <p:spPr>
          <a:xfrm>
            <a:off x="4093632" y="4025801"/>
            <a:ext cx="3490016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92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549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inv</a:t>
            </a:r>
            <a:r>
              <a:rPr lang="en-GB" sz="19900" b="1" dirty="0">
                <a:solidFill>
                  <a:srgbClr val="CB4793"/>
                </a:solidFill>
              </a:rPr>
              <a:t>a</a:t>
            </a:r>
            <a:r>
              <a:rPr lang="en-GB" sz="19900" b="1" dirty="0"/>
              <a:t>d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56" t="-126825" r="-13210" b="-90515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4823671" y="4162011"/>
            <a:ext cx="3252106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897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549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sh</a:t>
            </a:r>
            <a:r>
              <a:rPr lang="en-GB" sz="19900" b="1" dirty="0">
                <a:solidFill>
                  <a:srgbClr val="CB4793"/>
                </a:solidFill>
              </a:rPr>
              <a:t>a</a:t>
            </a:r>
            <a:r>
              <a:rPr lang="en-GB" sz="19900" b="1" dirty="0"/>
              <a:t>p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D7E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494" t="-26777" r="-11718" b="2677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6802892A-4E04-49D8-9CE1-A4EFF75744E9}"/>
              </a:ext>
            </a:extLst>
          </p:cNvPr>
          <p:cNvSpPr/>
          <p:nvPr/>
        </p:nvSpPr>
        <p:spPr>
          <a:xfrm>
            <a:off x="4412610" y="4162011"/>
            <a:ext cx="3252106" cy="853322"/>
          </a:xfrm>
          <a:prstGeom prst="curvedUpArrow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5224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476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 L. Grigulis</cp:lastModifiedBy>
  <cp:revision>33</cp:revision>
  <dcterms:created xsi:type="dcterms:W3CDTF">2021-03-18T13:10:42Z</dcterms:created>
  <dcterms:modified xsi:type="dcterms:W3CDTF">2022-01-21T19:01:09Z</dcterms:modified>
</cp:coreProperties>
</file>