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632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3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59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160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058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808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42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975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173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261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61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E475F-0590-4FC3-8AB5-3025C387F587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42961-9A5C-4485-B4AF-62361FF731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95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no7LNhiL_E" TargetMode="External"/><Relationship Id="rId2" Type="http://schemas.openxmlformats.org/officeDocument/2006/relationships/hyperlink" Target="https://www.youtube.com/watch?v=o-VhxoWTis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Who is St Michael?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Tuesday</a:t>
            </a:r>
            <a:r>
              <a:rPr lang="en-GB" dirty="0" smtClean="0"/>
              <a:t> 18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January 2022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317" y="34131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0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650377"/>
            <a:ext cx="10515600" cy="1526586"/>
          </a:xfrm>
        </p:spPr>
        <p:txBody>
          <a:bodyPr/>
          <a:lstStyle/>
          <a:p>
            <a:r>
              <a:rPr lang="en-GB" dirty="0" smtClean="0"/>
              <a:t>Do you recognise this building?</a:t>
            </a:r>
          </a:p>
          <a:p>
            <a:r>
              <a:rPr lang="en-GB" dirty="0" smtClean="0"/>
              <a:t>This is the church of St Michael and All Angels in </a:t>
            </a:r>
            <a:r>
              <a:rPr lang="en-GB" dirty="0" err="1" smtClean="0"/>
              <a:t>Sunninghill</a:t>
            </a:r>
            <a:r>
              <a:rPr lang="en-GB" dirty="0" smtClean="0"/>
              <a:t>. </a:t>
            </a:r>
          </a:p>
          <a:p>
            <a:r>
              <a:rPr lang="en-GB" dirty="0" smtClean="0"/>
              <a:t>It is the church connected to our school.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7818" y="614750"/>
            <a:ext cx="4724399" cy="354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saint?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Michael wasn’t exactly a saint.  A saint is a human who lives a very, very good life and when they die the Christian church makes them a saint to show everyone how good they were when they were alive as an example to us.</a:t>
            </a:r>
          </a:p>
          <a:p>
            <a:r>
              <a:rPr lang="en-GB" dirty="0" smtClean="0"/>
              <a:t>Can you think of any famous saints?</a:t>
            </a:r>
          </a:p>
          <a:p>
            <a:r>
              <a:rPr lang="en-GB" dirty="0" smtClean="0"/>
              <a:t>Some saints are patron saints – this means that they represent certain things.</a:t>
            </a:r>
          </a:p>
          <a:p>
            <a:r>
              <a:rPr lang="en-GB" dirty="0" smtClean="0"/>
              <a:t>Can you think of any patron saints?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0756" y="230188"/>
            <a:ext cx="151492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9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Patron saints you might know…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920" y="1635647"/>
            <a:ext cx="2074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George – the patron saint of England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92" y="2666681"/>
            <a:ext cx="1885950" cy="24288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686" y="2558977"/>
            <a:ext cx="1428750" cy="32099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73494" y="1386169"/>
            <a:ext cx="1397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Saint Andrew – the patron saint of Scotland</a:t>
            </a:r>
            <a:endParaRPr lang="en-GB" dirty="0"/>
          </a:p>
        </p:txBody>
      </p:sp>
      <p:pic>
        <p:nvPicPr>
          <p:cNvPr id="3082" name="Picture 10" descr="St David: Ten things about the Patron Saint of Wales - BBC New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380" y="2842073"/>
            <a:ext cx="1735279" cy="2295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21524" y="-4142015"/>
            <a:ext cx="2792582" cy="369389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53977" y="1580606"/>
            <a:ext cx="1811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Saint David – the patron saint of Wales</a:t>
            </a:r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4603" y="2842073"/>
            <a:ext cx="1809750" cy="25336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83726" y="1580606"/>
            <a:ext cx="1809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Saint Patrick – the patron saint of Ireland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0826" y="2794694"/>
            <a:ext cx="2023267" cy="21728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260826" y="1690688"/>
            <a:ext cx="2120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Saint Francis – the patron saint of animals</a:t>
            </a:r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81520" y="2792415"/>
            <a:ext cx="1619250" cy="14763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307049" y="1690688"/>
            <a:ext cx="1658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Saint Joan – a patron saint of France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177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  <p:bldP spid="13" grpId="0"/>
      <p:bldP spid="16" grpId="0"/>
      <p:bldP spid="18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story of Saint Michael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Saint Michael was not really a saint but an angel.</a:t>
            </a:r>
          </a:p>
          <a:p>
            <a:endParaRPr lang="en-GB" dirty="0" smtClean="0"/>
          </a:p>
          <a:p>
            <a:r>
              <a:rPr lang="en-GB" dirty="0" smtClean="0"/>
              <a:t>The story goes that after God created the angels, some of them decided not to follow Him. There was a big battle in heaven.  Michael led all the good angels to fight on God’s side.  In the Bible it says that Michael fought these bad angels off and won!</a:t>
            </a:r>
          </a:p>
          <a:p>
            <a:endParaRPr lang="en-GB" dirty="0" smtClean="0"/>
          </a:p>
          <a:p>
            <a:r>
              <a:rPr lang="en-GB" dirty="0" smtClean="0"/>
              <a:t>The name ‘Michael’ comes from the Hebrew meaning ‘who is like God’.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8808" y="254863"/>
            <a:ext cx="1737404" cy="255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59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 Michael represents: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Good choices - one of St Michael’s jobs is to help make people good.  He will help us when we have a hard decision or when we are tempted to do wrong.  </a:t>
            </a:r>
          </a:p>
          <a:p>
            <a:endParaRPr lang="en-GB" dirty="0"/>
          </a:p>
          <a:p>
            <a:r>
              <a:rPr lang="en-GB" dirty="0" smtClean="0"/>
              <a:t>Protection from harm – St Michael is a protector and defender of the Church.  When we are in danger he will come to our side. He is patron saint of the police and soldiers.</a:t>
            </a:r>
          </a:p>
          <a:p>
            <a:endParaRPr lang="en-GB" dirty="0"/>
          </a:p>
          <a:p>
            <a:r>
              <a:rPr lang="en-GB" dirty="0" smtClean="0"/>
              <a:t>Bravery – St Michael can help give us courage when we are afraid. Think of his story to give you courage.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1049" y="229167"/>
            <a:ext cx="1089031" cy="22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0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Prayer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Dear Lord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We ask St Michael to help us make good choices, to help protect us from harm and to give us courage when we are afraid.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Amen.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 smtClean="0"/>
              <a:t>Let us say together </a:t>
            </a:r>
            <a:r>
              <a:rPr lang="en-GB" b="1" dirty="0" smtClean="0"/>
              <a:t>The Lord’s Prayer.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18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4480"/>
            <a:ext cx="10515600" cy="49769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KS1/EYFS: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www.youtube.com/watch?v=o-VhxoWTiss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KS2: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www.youtube.com/watch?v=yno7LNhiL_E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Change first verse to:</a:t>
            </a:r>
          </a:p>
          <a:p>
            <a:pPr marL="0" indent="0">
              <a:buNone/>
            </a:pPr>
            <a:r>
              <a:rPr lang="en-GB" dirty="0" smtClean="0"/>
              <a:t>Give me hope in my heart keep me trusting,</a:t>
            </a:r>
          </a:p>
          <a:p>
            <a:pPr marL="0" indent="0">
              <a:buNone/>
            </a:pPr>
            <a:r>
              <a:rPr lang="en-GB" dirty="0" smtClean="0"/>
              <a:t>Give me hope in my heart I pray,</a:t>
            </a:r>
          </a:p>
          <a:p>
            <a:pPr marL="0" indent="0">
              <a:buNone/>
            </a:pPr>
            <a:r>
              <a:rPr lang="en-GB" dirty="0" smtClean="0"/>
              <a:t>Give me hope in my heart keep me trusting,</a:t>
            </a:r>
          </a:p>
          <a:p>
            <a:pPr marL="0" indent="0">
              <a:buNone/>
            </a:pPr>
            <a:r>
              <a:rPr lang="en-GB" dirty="0" smtClean="0"/>
              <a:t>Keep me trusting ‘til the end of day.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55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452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Who is St Michael?</vt:lpstr>
      <vt:lpstr>PowerPoint Presentation</vt:lpstr>
      <vt:lpstr>What is a saint?</vt:lpstr>
      <vt:lpstr>Patron saints you might know…</vt:lpstr>
      <vt:lpstr>The story of Saint Michael</vt:lpstr>
      <vt:lpstr>St Michael represents:</vt:lpstr>
      <vt:lpstr>Prayer</vt:lpstr>
      <vt:lpstr>Song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is St Michael?</dc:title>
  <dc:creator>Mrs M. Roberts</dc:creator>
  <cp:lastModifiedBy>Mrs K. Ryker</cp:lastModifiedBy>
  <cp:revision>8</cp:revision>
  <dcterms:created xsi:type="dcterms:W3CDTF">2022-01-15T15:23:55Z</dcterms:created>
  <dcterms:modified xsi:type="dcterms:W3CDTF">2022-01-17T15:52:41Z</dcterms:modified>
</cp:coreProperties>
</file>