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5" autoAdjust="0"/>
    <p:restoredTop sz="94654"/>
  </p:normalViewPr>
  <p:slideViewPr>
    <p:cSldViewPr snapToGrid="0" snapToObjects="1">
      <p:cViewPr varScale="1">
        <p:scale>
          <a:sx n="104" d="100"/>
          <a:sy n="104" d="100"/>
        </p:scale>
        <p:origin x="36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5DE6E1-8809-A644-8931-E4858E56E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EB5047-3EAB-BF43-891F-771070B52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10F253-F4F2-4D4B-A2AC-87149346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069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22</cp:revision>
  <dcterms:created xsi:type="dcterms:W3CDTF">2019-07-05T11:02:13Z</dcterms:created>
  <dcterms:modified xsi:type="dcterms:W3CDTF">2020-09-08T17:42:00Z</dcterms:modified>
</cp:coreProperties>
</file>