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96" r:id="rId2"/>
    <p:sldMasterId id="2147483708" r:id="rId3"/>
    <p:sldMasterId id="2147483720" r:id="rId4"/>
    <p:sldMasterId id="2147483732" r:id="rId5"/>
    <p:sldMasterId id="2147483672" r:id="rId6"/>
  </p:sldMasterIdLst>
  <p:notesMasterIdLst>
    <p:notesMasterId r:id="rId40"/>
  </p:notesMasterIdLst>
  <p:sldIdLst>
    <p:sldId id="821" r:id="rId7"/>
    <p:sldId id="822" r:id="rId8"/>
    <p:sldId id="1132" r:id="rId9"/>
    <p:sldId id="1211" r:id="rId10"/>
    <p:sldId id="1212" r:id="rId11"/>
    <p:sldId id="1213" r:id="rId12"/>
    <p:sldId id="1214" r:id="rId13"/>
    <p:sldId id="1215" r:id="rId14"/>
    <p:sldId id="1216" r:id="rId15"/>
    <p:sldId id="1245" r:id="rId16"/>
    <p:sldId id="1246" r:id="rId17"/>
    <p:sldId id="1247" r:id="rId18"/>
    <p:sldId id="1248" r:id="rId19"/>
    <p:sldId id="1185" r:id="rId20"/>
    <p:sldId id="1355" r:id="rId21"/>
    <p:sldId id="1336" r:id="rId22"/>
    <p:sldId id="1337" r:id="rId23"/>
    <p:sldId id="1338" r:id="rId24"/>
    <p:sldId id="1340" r:id="rId25"/>
    <p:sldId id="1341" r:id="rId26"/>
    <p:sldId id="1342" r:id="rId27"/>
    <p:sldId id="1343" r:id="rId28"/>
    <p:sldId id="1344" r:id="rId29"/>
    <p:sldId id="1346" r:id="rId30"/>
    <p:sldId id="1347" r:id="rId31"/>
    <p:sldId id="1348" r:id="rId32"/>
    <p:sldId id="1349" r:id="rId33"/>
    <p:sldId id="1350" r:id="rId34"/>
    <p:sldId id="1351" r:id="rId35"/>
    <p:sldId id="1352" r:id="rId36"/>
    <p:sldId id="1354" r:id="rId37"/>
    <p:sldId id="1353" r:id="rId38"/>
    <p:sldId id="1288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DFFF"/>
    <a:srgbClr val="DEEBF7"/>
    <a:srgbClr val="FF3300"/>
    <a:srgbClr val="CAFEED"/>
    <a:srgbClr val="CD8BFF"/>
    <a:srgbClr val="FF00FF"/>
    <a:srgbClr val="56227C"/>
    <a:srgbClr val="B7C9FF"/>
    <a:srgbClr val="CCF4FF"/>
    <a:srgbClr val="C6E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79" autoAdjust="0"/>
    <p:restoredTop sz="94944" autoAdjust="0"/>
  </p:normalViewPr>
  <p:slideViewPr>
    <p:cSldViewPr snapToGrid="0">
      <p:cViewPr varScale="1">
        <p:scale>
          <a:sx n="65" d="100"/>
          <a:sy n="65" d="100"/>
        </p:scale>
        <p:origin x="1140" y="32"/>
      </p:cViewPr>
      <p:guideLst>
        <p:guide pos="288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06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3C9D6-E0F4-0D41-AC6F-E6CAFE00439F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EDFFF-D7B1-1343-AB8D-576DB7FB14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901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508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103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279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041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36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232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7109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20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470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1568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2587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4629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5882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4074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5181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549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6585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5216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138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2540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7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7138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8611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7666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1695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2107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9301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4065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092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EEDFFF-D7B1-1343-AB8D-576DB7FB143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90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5AB6A5-DF0E-7346-A4B9-E926209679C2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43F90FD-7AE2-CB41-B64D-98B85244DA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522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532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78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4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393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218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195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399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4616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262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1AA619E-35AF-9C40-8B2F-DB753A802ACE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458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845899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782DB63-596C-514C-90E4-50E9ECAD0DE8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81B2363-A24F-F344-95EB-842A289662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580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1105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075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6503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6586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2304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49726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8966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590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4446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0FDDD8-ACC7-234E-BC1A-B8AE7892319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6B1249E-5CA1-9240-97F2-CFAC0BDE0F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3853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A008AC4-1F8E-0444-B6CB-62B4718CACBC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4750776-E35A-1443-B8F9-0B6CA74F27B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6436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36093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51497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8250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16287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0139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11745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5033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1289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54116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40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 userDrawn="1"/>
        </p:nvSpPr>
        <p:spPr>
          <a:xfrm>
            <a:off x="4053862" y="6519893"/>
            <a:ext cx="15969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err="1">
                <a:latin typeface="Master The Curriculum" pitchFamily="2" charset="0"/>
                <a:ea typeface="Sassoon Infant Std" charset="0"/>
                <a:cs typeface="Sassoon Infant Std" charset="0"/>
              </a:rPr>
              <a:t>masterthecurriculum.co.uk</a:t>
            </a:r>
            <a:endParaRPr lang="en-US" sz="1000" dirty="0">
              <a:latin typeface="Master The Curriculum" pitchFamily="2" charset="0"/>
              <a:ea typeface="Sassoon Infant Std" charset="0"/>
              <a:cs typeface="Sassoon Infant Std" charset="0"/>
            </a:endParaRPr>
          </a:p>
        </p:txBody>
      </p:sp>
      <p:sp>
        <p:nvSpPr>
          <p:cNvPr id="3" name="object 6"/>
          <p:cNvSpPr/>
          <p:nvPr userDrawn="1"/>
        </p:nvSpPr>
        <p:spPr>
          <a:xfrm>
            <a:off x="1" y="6329846"/>
            <a:ext cx="1940312" cy="365125"/>
          </a:xfrm>
          <a:custGeom>
            <a:avLst/>
            <a:gdLst/>
            <a:ahLst/>
            <a:cxnLst/>
            <a:rect l="l" t="t" r="r" b="b"/>
            <a:pathLst>
              <a:path w="2895600" h="365125">
                <a:moveTo>
                  <a:pt x="0" y="0"/>
                </a:moveTo>
                <a:lnTo>
                  <a:pt x="2895600" y="0"/>
                </a:lnTo>
                <a:lnTo>
                  <a:pt x="2895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3E40EA05-9E2A-3E45-BC7F-B08BAA9A3AFA}"/>
              </a:ext>
            </a:extLst>
          </p:cNvPr>
          <p:cNvSpPr txBox="1">
            <a:spLocks/>
          </p:cNvSpPr>
          <p:nvPr userDrawn="1"/>
        </p:nvSpPr>
        <p:spPr>
          <a:xfrm>
            <a:off x="20100" y="6378650"/>
            <a:ext cx="228500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spcBef>
                <a:spcPts val="5"/>
              </a:spcBef>
            </a:pPr>
            <a:r>
              <a:rPr lang="en-GB" sz="1600" spc="-114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 – Alive in 5! – Week 1: L4</a:t>
            </a:r>
            <a:endParaRPr lang="en-GB" sz="1600" spc="1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34EF9-6E40-8942-A710-088E9EFF5D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737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872552" y="4696498"/>
            <a:ext cx="137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rgbClr val="8875A9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9182" y="109182"/>
            <a:ext cx="8898340" cy="66464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33" b="34133"/>
          <a:stretch/>
        </p:blipFill>
        <p:spPr>
          <a:xfrm>
            <a:off x="1377002" y="871244"/>
            <a:ext cx="6362700" cy="201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1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602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3914039" y="4776483"/>
            <a:ext cx="137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rgbClr val="8875A9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R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109182" y="109182"/>
            <a:ext cx="8898340" cy="664646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3131586" y="6407699"/>
            <a:ext cx="3261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atin typeface="Master The Curriculum" charset="0"/>
                <a:ea typeface="Master The Curriculum" charset="0"/>
                <a:cs typeface="Master The Curriculum" charset="0"/>
              </a:rPr>
              <a:t>www.masterthecurriculum.co.uk</a:t>
            </a:r>
            <a:endParaRPr lang="en-US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9" t="16400" r="27402" b="17999"/>
          <a:stretch/>
        </p:blipFill>
        <p:spPr>
          <a:xfrm rot="1209691">
            <a:off x="5624465" y="8772"/>
            <a:ext cx="2770260" cy="416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4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34879-B8C8-0C48-A935-E07D6D5969D1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5F4A8-5E48-CE4D-A580-D42BEBD3DA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245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774262" y="1856008"/>
            <a:ext cx="5780968" cy="2795677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Week 1: Lesson 4 </a:t>
            </a:r>
          </a:p>
          <a:p>
            <a:r>
              <a:rPr lang="en-US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Alive in 5!</a:t>
            </a:r>
          </a:p>
        </p:txBody>
      </p:sp>
    </p:spTree>
    <p:extLst>
      <p:ext uri="{BB962C8B-B14F-4D97-AF65-F5344CB8AC3E}">
        <p14:creationId xmlns:p14="http://schemas.microsoft.com/office/powerpoint/2010/main" val="530675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876300" y="2191879"/>
            <a:ext cx="7289799" cy="2289847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Lesson 4:</a:t>
            </a:r>
            <a:b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</a:br>
            <a:r>
              <a:rPr lang="en-US" sz="5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</p:spTree>
    <p:extLst>
      <p:ext uri="{BB962C8B-B14F-4D97-AF65-F5344CB8AC3E}">
        <p14:creationId xmlns:p14="http://schemas.microsoft.com/office/powerpoint/2010/main" val="2020463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597159" y="1012855"/>
            <a:ext cx="8305800" cy="1569660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I am going to show you some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Some of the dots will be red and some of them will be black.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I would like you to tell me how many dots there are altogether.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Can show me how many there are using your fingers?  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49C63BD-6F01-4D3F-920A-BA85B06BA473}"/>
              </a:ext>
            </a:extLst>
          </p:cNvPr>
          <p:cNvGrpSpPr/>
          <p:nvPr/>
        </p:nvGrpSpPr>
        <p:grpSpPr>
          <a:xfrm>
            <a:off x="3153179" y="3438083"/>
            <a:ext cx="2837642" cy="2062699"/>
            <a:chOff x="3212806" y="3438083"/>
            <a:chExt cx="2837642" cy="2062699"/>
          </a:xfrm>
        </p:grpSpPr>
        <p:pic>
          <p:nvPicPr>
            <p:cNvPr id="11" name="Google Shape;663;p3" descr="A close up of a logo&#10;&#10;Description automatically generated">
              <a:extLst>
                <a:ext uri="{FF2B5EF4-FFF2-40B4-BE49-F238E27FC236}">
                  <a16:creationId xmlns:a16="http://schemas.microsoft.com/office/drawing/2014/main" id="{BEA855B3-9E54-437F-9B53-1679B38DFFCC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25102" r="20493"/>
            <a:stretch/>
          </p:blipFill>
          <p:spPr>
            <a:xfrm>
              <a:off x="4572000" y="3462661"/>
              <a:ext cx="1478448" cy="2038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664;p3" descr="A close up of a logo&#10;&#10;Description automatically generated">
              <a:extLst>
                <a:ext uri="{FF2B5EF4-FFF2-40B4-BE49-F238E27FC236}">
                  <a16:creationId xmlns:a16="http://schemas.microsoft.com/office/drawing/2014/main" id="{DA244958-927A-4013-9F1C-7CEDABB4045E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l="19546" r="26049"/>
            <a:stretch/>
          </p:blipFill>
          <p:spPr>
            <a:xfrm>
              <a:off x="3212806" y="3438083"/>
              <a:ext cx="1478448" cy="2038121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837245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727860" y="1036434"/>
            <a:ext cx="568828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Here’s the first one.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 How many dots are there altogether?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BEFF47D-50B9-4037-9994-310A99ED7CBE}"/>
              </a:ext>
            </a:extLst>
          </p:cNvPr>
          <p:cNvGrpSpPr/>
          <p:nvPr/>
        </p:nvGrpSpPr>
        <p:grpSpPr>
          <a:xfrm>
            <a:off x="3762000" y="3009026"/>
            <a:ext cx="1620000" cy="1372864"/>
            <a:chOff x="3766447" y="3009026"/>
            <a:chExt cx="1620000" cy="1372864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B5F469F2-8336-C046-BE3B-1EBF5151E0C8}"/>
                </a:ext>
              </a:extLst>
            </p:cNvPr>
            <p:cNvSpPr/>
            <p:nvPr/>
          </p:nvSpPr>
          <p:spPr>
            <a:xfrm>
              <a:off x="3766447" y="300902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F5B38C7-45F2-4247-87CD-C2D80F450431}"/>
                </a:ext>
              </a:extLst>
            </p:cNvPr>
            <p:cNvSpPr/>
            <p:nvPr/>
          </p:nvSpPr>
          <p:spPr>
            <a:xfrm>
              <a:off x="4306447" y="3841890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391D1B5-C877-3E40-8513-1FD2A6DDA5A1}"/>
                </a:ext>
              </a:extLst>
            </p:cNvPr>
            <p:cNvSpPr/>
            <p:nvPr/>
          </p:nvSpPr>
          <p:spPr>
            <a:xfrm>
              <a:off x="4846447" y="300902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94162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F6C129-38A6-4A89-9BFB-2D7C6A73D8AE}"/>
              </a:ext>
            </a:extLst>
          </p:cNvPr>
          <p:cNvSpPr/>
          <p:nvPr/>
        </p:nvSpPr>
        <p:spPr>
          <a:xfrm>
            <a:off x="3694922" y="522818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97338BD-7B71-5D47-9E92-2D1905EB1A28}"/>
              </a:ext>
            </a:extLst>
          </p:cNvPr>
          <p:cNvSpPr txBox="1"/>
          <p:nvPr/>
        </p:nvSpPr>
        <p:spPr>
          <a:xfrm>
            <a:off x="1727860" y="1036434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3 dots altogether.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2 red dots and 1 black dot.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altogether there are 3 dots. 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DD72CAB-4003-4D6C-8DF7-4DFA0E5FBF89}"/>
              </a:ext>
            </a:extLst>
          </p:cNvPr>
          <p:cNvGrpSpPr/>
          <p:nvPr/>
        </p:nvGrpSpPr>
        <p:grpSpPr>
          <a:xfrm>
            <a:off x="3762000" y="3009026"/>
            <a:ext cx="1620000" cy="1372864"/>
            <a:chOff x="3766447" y="3009026"/>
            <a:chExt cx="1620000" cy="1372864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5F9B0F5-CE6F-48BB-8C5B-82D3ACDE0E3E}"/>
                </a:ext>
              </a:extLst>
            </p:cNvPr>
            <p:cNvSpPr/>
            <p:nvPr/>
          </p:nvSpPr>
          <p:spPr>
            <a:xfrm>
              <a:off x="3766447" y="300902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490D25E-A6B1-41FE-9C34-8DD2FB6D93C1}"/>
                </a:ext>
              </a:extLst>
            </p:cNvPr>
            <p:cNvSpPr/>
            <p:nvPr/>
          </p:nvSpPr>
          <p:spPr>
            <a:xfrm>
              <a:off x="4306447" y="3841890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DC659033-E711-468C-BBB9-8DB48F552FBE}"/>
                </a:ext>
              </a:extLst>
            </p:cNvPr>
            <p:cNvSpPr/>
            <p:nvPr/>
          </p:nvSpPr>
          <p:spPr>
            <a:xfrm>
              <a:off x="4846447" y="300902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9" name="Google Shape;676;p3" descr="A close up of a logo&#10;&#10;Description automatically generated">
            <a:extLst>
              <a:ext uri="{FF2B5EF4-FFF2-40B4-BE49-F238E27FC236}">
                <a16:creationId xmlns:a16="http://schemas.microsoft.com/office/drawing/2014/main" id="{2FBF476D-2C8F-4623-BCE3-288AE74C8C39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3">
            <a:alphaModFix/>
          </a:blip>
          <a:srcRect l="30776" t="16693" r="35178" b="15454"/>
          <a:stretch/>
        </p:blipFill>
        <p:spPr>
          <a:xfrm>
            <a:off x="4765471" y="5006084"/>
            <a:ext cx="790012" cy="13120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0787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5FFEB8-B38F-4479-B423-0FFA23ADCD2E}"/>
              </a:ext>
            </a:extLst>
          </p:cNvPr>
          <p:cNvSpPr txBox="1"/>
          <p:nvPr/>
        </p:nvSpPr>
        <p:spPr>
          <a:xfrm>
            <a:off x="1727860" y="1036434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 How many dots do we have now?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6BFF4DC-9E8C-41D8-978E-682EE96ED83D}"/>
              </a:ext>
            </a:extLst>
          </p:cNvPr>
          <p:cNvGrpSpPr/>
          <p:nvPr/>
        </p:nvGrpSpPr>
        <p:grpSpPr>
          <a:xfrm>
            <a:off x="3801257" y="2408983"/>
            <a:ext cx="1271488" cy="2075532"/>
            <a:chOff x="3714380" y="2408983"/>
            <a:chExt cx="1271488" cy="2075532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EDF5CEE6-E1C6-45F6-8099-97B37865D7E4}"/>
                </a:ext>
              </a:extLst>
            </p:cNvPr>
            <p:cNvGrpSpPr/>
            <p:nvPr/>
          </p:nvGrpSpPr>
          <p:grpSpPr>
            <a:xfrm>
              <a:off x="3714380" y="2408983"/>
              <a:ext cx="543110" cy="2075532"/>
              <a:chOff x="4144176" y="2334338"/>
              <a:chExt cx="543110" cy="2075532"/>
            </a:xfrm>
          </p:grpSpPr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09807CF3-8AFD-479B-879F-B28461E3BAC7}"/>
                  </a:ext>
                </a:extLst>
              </p:cNvPr>
              <p:cNvSpPr/>
              <p:nvPr/>
            </p:nvSpPr>
            <p:spPr>
              <a:xfrm>
                <a:off x="4144176" y="2334338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F3A2DAB3-56AB-41BB-93D7-7B20CD13B5B3}"/>
                  </a:ext>
                </a:extLst>
              </p:cNvPr>
              <p:cNvSpPr/>
              <p:nvPr/>
            </p:nvSpPr>
            <p:spPr>
              <a:xfrm>
                <a:off x="4144176" y="3102104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3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9C9D33B5-3BEE-49D9-8A8B-0FC0B783CDCB}"/>
                  </a:ext>
                </a:extLst>
              </p:cNvPr>
              <p:cNvSpPr/>
              <p:nvPr/>
            </p:nvSpPr>
            <p:spPr>
              <a:xfrm>
                <a:off x="4147286" y="3869870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4A4AD5A-3A5C-40EB-B0D2-54B41C53E189}"/>
                </a:ext>
              </a:extLst>
            </p:cNvPr>
            <p:cNvSpPr/>
            <p:nvPr/>
          </p:nvSpPr>
          <p:spPr>
            <a:xfrm>
              <a:off x="4445868" y="2408983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136043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1E607D-B9A6-495D-AE5E-514FB0688E2D}"/>
              </a:ext>
            </a:extLst>
          </p:cNvPr>
          <p:cNvSpPr txBox="1"/>
          <p:nvPr/>
        </p:nvSpPr>
        <p:spPr>
          <a:xfrm>
            <a:off x="1727860" y="1036434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4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3 red dots and 1 black dot.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altogether there are 4. 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771C087-AAD7-437C-B836-7BB044815C53}"/>
              </a:ext>
            </a:extLst>
          </p:cNvPr>
          <p:cNvSpPr/>
          <p:nvPr/>
        </p:nvSpPr>
        <p:spPr>
          <a:xfrm>
            <a:off x="3694922" y="522818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6981798A-4414-4053-8FEA-D5ECAFA298BB}"/>
              </a:ext>
            </a:extLst>
          </p:cNvPr>
          <p:cNvGrpSpPr/>
          <p:nvPr/>
        </p:nvGrpSpPr>
        <p:grpSpPr>
          <a:xfrm>
            <a:off x="3801257" y="2408983"/>
            <a:ext cx="1271488" cy="2075532"/>
            <a:chOff x="3714380" y="2408983"/>
            <a:chExt cx="1271488" cy="2075532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A5FAC97E-CFD1-46AF-8570-E40A1DC1B802}"/>
                </a:ext>
              </a:extLst>
            </p:cNvPr>
            <p:cNvGrpSpPr/>
            <p:nvPr/>
          </p:nvGrpSpPr>
          <p:grpSpPr>
            <a:xfrm>
              <a:off x="3714380" y="2408983"/>
              <a:ext cx="543110" cy="2075532"/>
              <a:chOff x="4144176" y="2334338"/>
              <a:chExt cx="543110" cy="2075532"/>
            </a:xfrm>
          </p:grpSpPr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8483E4D7-1AC1-4069-B8C8-2FB3BE9B518B}"/>
                  </a:ext>
                </a:extLst>
              </p:cNvPr>
              <p:cNvSpPr/>
              <p:nvPr/>
            </p:nvSpPr>
            <p:spPr>
              <a:xfrm>
                <a:off x="4144176" y="2334338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51640B6B-93CC-4C19-A7E1-FFB78C730DCD}"/>
                  </a:ext>
                </a:extLst>
              </p:cNvPr>
              <p:cNvSpPr/>
              <p:nvPr/>
            </p:nvSpPr>
            <p:spPr>
              <a:xfrm>
                <a:off x="4144176" y="3102104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3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FA387A5F-BCEB-4780-9C27-D742EFFA6354}"/>
                  </a:ext>
                </a:extLst>
              </p:cNvPr>
              <p:cNvSpPr/>
              <p:nvPr/>
            </p:nvSpPr>
            <p:spPr>
              <a:xfrm>
                <a:off x="4147286" y="3869870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D8474233-35F7-48D5-90DD-2963266904E0}"/>
                </a:ext>
              </a:extLst>
            </p:cNvPr>
            <p:cNvSpPr/>
            <p:nvPr/>
          </p:nvSpPr>
          <p:spPr>
            <a:xfrm>
              <a:off x="4445868" y="2408983"/>
              <a:ext cx="540000" cy="540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41" name="Google Shape;677;p3" descr="A close up of a logo&#10;&#10;Description automatically generated">
            <a:extLst>
              <a:ext uri="{FF2B5EF4-FFF2-40B4-BE49-F238E27FC236}">
                <a16:creationId xmlns:a16="http://schemas.microsoft.com/office/drawing/2014/main" id="{A70938C1-9120-4DFB-9444-21FCBCA52B4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28631" t="17658" r="29413" b="16286"/>
          <a:stretch/>
        </p:blipFill>
        <p:spPr>
          <a:xfrm>
            <a:off x="4572000" y="5006084"/>
            <a:ext cx="1058001" cy="13120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6840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05861E-5437-4EA8-B43E-A30BEED849A0}"/>
              </a:ext>
            </a:extLst>
          </p:cNvPr>
          <p:cNvSpPr txBox="1"/>
          <p:nvPr/>
        </p:nvSpPr>
        <p:spPr>
          <a:xfrm>
            <a:off x="1727860" y="1044500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this time?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F7BC262-4916-4EB6-9F08-D734C2763EBE}"/>
              </a:ext>
            </a:extLst>
          </p:cNvPr>
          <p:cNvSpPr/>
          <p:nvPr/>
        </p:nvSpPr>
        <p:spPr>
          <a:xfrm>
            <a:off x="4302000" y="3760405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96AB0BA-2156-4F9A-ADE8-115175024EC6}"/>
              </a:ext>
            </a:extLst>
          </p:cNvPr>
          <p:cNvSpPr/>
          <p:nvPr/>
        </p:nvSpPr>
        <p:spPr>
          <a:xfrm>
            <a:off x="4302000" y="2461358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153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9" y="6378651"/>
            <a:ext cx="162560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1D5549-B290-44E7-8FCD-7FB239314A4A}"/>
              </a:ext>
            </a:extLst>
          </p:cNvPr>
          <p:cNvSpPr txBox="1"/>
          <p:nvPr/>
        </p:nvSpPr>
        <p:spPr>
          <a:xfrm>
            <a:off x="1727860" y="1044500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we have got 2 dots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They are both black..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We have got 2 dots altogether.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2DF8BFD-759B-4650-A9AE-ACF74385E668}"/>
              </a:ext>
            </a:extLst>
          </p:cNvPr>
          <p:cNvSpPr/>
          <p:nvPr/>
        </p:nvSpPr>
        <p:spPr>
          <a:xfrm>
            <a:off x="4302000" y="3760405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31C2C63-18A5-4125-8E23-298EDEC79FE8}"/>
              </a:ext>
            </a:extLst>
          </p:cNvPr>
          <p:cNvSpPr/>
          <p:nvPr/>
        </p:nvSpPr>
        <p:spPr>
          <a:xfrm>
            <a:off x="4302000" y="2461358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7636B020-3769-4218-8239-6F04DE99F1AE}"/>
              </a:ext>
            </a:extLst>
          </p:cNvPr>
          <p:cNvSpPr/>
          <p:nvPr/>
        </p:nvSpPr>
        <p:spPr>
          <a:xfrm>
            <a:off x="3694922" y="522818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23" name="Google Shape;675;p3" descr="A picture containing sitting, dark&#10;&#10;Description automatically generated">
            <a:extLst>
              <a:ext uri="{FF2B5EF4-FFF2-40B4-BE49-F238E27FC236}">
                <a16:creationId xmlns:a16="http://schemas.microsoft.com/office/drawing/2014/main" id="{642FDDC4-2309-42ED-A67A-3C46A2876C6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2464" t="14469" r="32723" b="12863"/>
          <a:stretch/>
        </p:blipFill>
        <p:spPr>
          <a:xfrm>
            <a:off x="4842000" y="5131908"/>
            <a:ext cx="676811" cy="1060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5237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5FFEB8-B38F-4479-B423-0FFA23ADCD2E}"/>
              </a:ext>
            </a:extLst>
          </p:cNvPr>
          <p:cNvSpPr txBox="1"/>
          <p:nvPr/>
        </p:nvSpPr>
        <p:spPr>
          <a:xfrm>
            <a:off x="1727860" y="1036434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now?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83DDBCB-6B68-4630-BBAF-ABDC487B206E}"/>
              </a:ext>
            </a:extLst>
          </p:cNvPr>
          <p:cNvGrpSpPr/>
          <p:nvPr/>
        </p:nvGrpSpPr>
        <p:grpSpPr>
          <a:xfrm>
            <a:off x="3595585" y="2565647"/>
            <a:ext cx="1952829" cy="1726705"/>
            <a:chOff x="3437761" y="2477181"/>
            <a:chExt cx="1952829" cy="1726705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5E1E53F0-16A3-4DFE-ABD8-C9F7CF2594E1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</p:grpSpPr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1CF4CBF0-91E1-4E0B-AD48-4A094882A9BF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89602248-2210-47AB-814C-71BF06929FC5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326B048-E1EE-43F8-97F4-B9DFFA7B77E5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1D26A7EA-40F3-469D-B322-FC3A7E9DD373}"/>
              </a:ext>
            </a:extLst>
          </p:cNvPr>
          <p:cNvSpPr/>
          <p:nvPr/>
        </p:nvSpPr>
        <p:spPr>
          <a:xfrm>
            <a:off x="4302000" y="3166937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1B16E91-3F60-47AA-9961-37E145B72C2E}"/>
              </a:ext>
            </a:extLst>
          </p:cNvPr>
          <p:cNvSpPr/>
          <p:nvPr/>
        </p:nvSpPr>
        <p:spPr>
          <a:xfrm>
            <a:off x="3595585" y="3752352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4880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9273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21E607D-B9A6-495D-AE5E-514FB0688E2D}"/>
              </a:ext>
            </a:extLst>
          </p:cNvPr>
          <p:cNvSpPr txBox="1"/>
          <p:nvPr/>
        </p:nvSpPr>
        <p:spPr>
          <a:xfrm>
            <a:off x="1727860" y="1036434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That’s right, there are 5 dots.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3 red dots and 2 black dots. 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are 5 dots altogether.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93AB14F-BF58-42F9-8483-ECF08E9F1E36}"/>
              </a:ext>
            </a:extLst>
          </p:cNvPr>
          <p:cNvSpPr/>
          <p:nvPr/>
        </p:nvSpPr>
        <p:spPr>
          <a:xfrm>
            <a:off x="3694922" y="522818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BC90C20-F83F-492E-8FAA-28EEECEC034B}"/>
              </a:ext>
            </a:extLst>
          </p:cNvPr>
          <p:cNvGrpSpPr/>
          <p:nvPr/>
        </p:nvGrpSpPr>
        <p:grpSpPr>
          <a:xfrm>
            <a:off x="3595585" y="2565647"/>
            <a:ext cx="1952829" cy="1726705"/>
            <a:chOff x="3437761" y="2477181"/>
            <a:chExt cx="1952829" cy="1726705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6CC68108-F01C-4A4E-A8E8-08DF1389FE57}"/>
                </a:ext>
              </a:extLst>
            </p:cNvPr>
            <p:cNvGrpSpPr/>
            <p:nvPr/>
          </p:nvGrpSpPr>
          <p:grpSpPr>
            <a:xfrm>
              <a:off x="3437761" y="2477181"/>
              <a:ext cx="1952829" cy="540000"/>
              <a:chOff x="3424922" y="2488331"/>
              <a:chExt cx="1952829" cy="540000"/>
            </a:xfrm>
          </p:grpSpPr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6A05D637-0957-4536-B283-55985C76A19B}"/>
                  </a:ext>
                </a:extLst>
              </p:cNvPr>
              <p:cNvSpPr/>
              <p:nvPr/>
            </p:nvSpPr>
            <p:spPr>
              <a:xfrm>
                <a:off x="3424922" y="2488331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759D8AFF-47B8-4590-B671-F50774B9F264}"/>
                  </a:ext>
                </a:extLst>
              </p:cNvPr>
              <p:cNvSpPr/>
              <p:nvPr/>
            </p:nvSpPr>
            <p:spPr>
              <a:xfrm>
                <a:off x="4837751" y="2488331"/>
                <a:ext cx="540000" cy="540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87B7200-22B4-4C06-926B-A86B4B967B14}"/>
                </a:ext>
              </a:extLst>
            </p:cNvPr>
            <p:cNvSpPr/>
            <p:nvPr/>
          </p:nvSpPr>
          <p:spPr>
            <a:xfrm>
              <a:off x="4850590" y="3663886"/>
              <a:ext cx="540000" cy="54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2" name="Oval 21">
            <a:extLst>
              <a:ext uri="{FF2B5EF4-FFF2-40B4-BE49-F238E27FC236}">
                <a16:creationId xmlns:a16="http://schemas.microsoft.com/office/drawing/2014/main" id="{5E32D046-5BDB-4BB8-92E7-0CD97D658BD5}"/>
              </a:ext>
            </a:extLst>
          </p:cNvPr>
          <p:cNvSpPr/>
          <p:nvPr/>
        </p:nvSpPr>
        <p:spPr>
          <a:xfrm>
            <a:off x="4302000" y="3166937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9B391C6-B385-4637-92B5-80176F18AF23}"/>
              </a:ext>
            </a:extLst>
          </p:cNvPr>
          <p:cNvSpPr/>
          <p:nvPr/>
        </p:nvSpPr>
        <p:spPr>
          <a:xfrm>
            <a:off x="3595585" y="3752352"/>
            <a:ext cx="540000" cy="54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Google Shape;678;p3" descr="A close up of a logo&#10;&#10;Description automatically generated">
            <a:extLst>
              <a:ext uri="{FF2B5EF4-FFF2-40B4-BE49-F238E27FC236}">
                <a16:creationId xmlns:a16="http://schemas.microsoft.com/office/drawing/2014/main" id="{1E33B05B-94A2-4639-9693-799F17EB01C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22807" y="4684592"/>
            <a:ext cx="1934505" cy="19119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258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05861E-5437-4EA8-B43E-A30BEED849A0}"/>
              </a:ext>
            </a:extLst>
          </p:cNvPr>
          <p:cNvSpPr txBox="1"/>
          <p:nvPr/>
        </p:nvSpPr>
        <p:spPr>
          <a:xfrm>
            <a:off x="1727860" y="1044500"/>
            <a:ext cx="568828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dots are there this time? 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8606062-7C69-4532-911E-B3C2D8B30DF5}"/>
              </a:ext>
            </a:extLst>
          </p:cNvPr>
          <p:cNvSpPr/>
          <p:nvPr/>
        </p:nvSpPr>
        <p:spPr>
          <a:xfrm>
            <a:off x="5008414" y="2887728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3538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kumimoji="0" lang="en-US" sz="3200" b="0" i="0" u="none" strike="noStrike" kern="120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1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855042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Dots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1D5549-B290-44E7-8FCD-7FB239314A4A}"/>
              </a:ext>
            </a:extLst>
          </p:cNvPr>
          <p:cNvSpPr txBox="1"/>
          <p:nvPr/>
        </p:nvSpPr>
        <p:spPr>
          <a:xfrm>
            <a:off x="1727860" y="1044500"/>
            <a:ext cx="568828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there are 1 dot .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There is 1 red dot and 0 black dots. </a:t>
            </a:r>
          </a:p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there is 1 dot altogether. 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653F122-4B91-4834-870C-D7107725A7F7}"/>
              </a:ext>
            </a:extLst>
          </p:cNvPr>
          <p:cNvSpPr/>
          <p:nvPr/>
        </p:nvSpPr>
        <p:spPr>
          <a:xfrm>
            <a:off x="5008414" y="2887728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F6F5158-E338-489D-AC74-E88204EE791C}"/>
              </a:ext>
            </a:extLst>
          </p:cNvPr>
          <p:cNvSpPr/>
          <p:nvPr/>
        </p:nvSpPr>
        <p:spPr>
          <a:xfrm>
            <a:off x="3694922" y="5228182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pic>
        <p:nvPicPr>
          <p:cNvPr id="25" name="Google Shape;674;p3" descr="A picture containing light&#10;&#10;Description automatically generated">
            <a:extLst>
              <a:ext uri="{FF2B5EF4-FFF2-40B4-BE49-F238E27FC236}">
                <a16:creationId xmlns:a16="http://schemas.microsoft.com/office/drawing/2014/main" id="{8D4D250C-52D2-4CE6-91C0-13F8C823376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3888" t="13327" r="30317" b="12832"/>
          <a:stretch/>
        </p:blipFill>
        <p:spPr>
          <a:xfrm>
            <a:off x="4890743" y="5228182"/>
            <a:ext cx="540001" cy="955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2011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1" y="1012855"/>
            <a:ext cx="817517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Today the sheep and the monkey are going to play a card game.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They are both going to turn over their cards at the same time.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Can you help me work out which animal has more?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86274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is the first set of cards.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Cylinder 6">
            <a:extLst>
              <a:ext uri="{FF2B5EF4-FFF2-40B4-BE49-F238E27FC236}">
                <a16:creationId xmlns:a16="http://schemas.microsoft.com/office/drawing/2014/main" id="{AD664C38-ECCF-496C-88FA-D5D89F719193}"/>
              </a:ext>
            </a:extLst>
          </p:cNvPr>
          <p:cNvSpPr/>
          <p:nvPr/>
        </p:nvSpPr>
        <p:spPr>
          <a:xfrm>
            <a:off x="2799805" y="4114800"/>
            <a:ext cx="910117" cy="874264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oogle Shape;656;p3">
            <a:extLst>
              <a:ext uri="{FF2B5EF4-FFF2-40B4-BE49-F238E27FC236}">
                <a16:creationId xmlns:a16="http://schemas.microsoft.com/office/drawing/2014/main" id="{D9E1AE79-43B5-45E1-ADF4-9C884258707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2953025" y="3712030"/>
            <a:ext cx="203832" cy="589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656;p3">
            <a:extLst>
              <a:ext uri="{FF2B5EF4-FFF2-40B4-BE49-F238E27FC236}">
                <a16:creationId xmlns:a16="http://schemas.microsoft.com/office/drawing/2014/main" id="{B9EFD223-286D-4DAB-96B2-6D0FBF34784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3254018" y="3738576"/>
            <a:ext cx="192279" cy="597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656;p3">
            <a:extLst>
              <a:ext uri="{FF2B5EF4-FFF2-40B4-BE49-F238E27FC236}">
                <a16:creationId xmlns:a16="http://schemas.microsoft.com/office/drawing/2014/main" id="{1B221D1B-9E87-4A22-9E59-2A5E4C700D4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5482" t="-1" r="58571" b="55208"/>
          <a:stretch/>
        </p:blipFill>
        <p:spPr>
          <a:xfrm rot="521726">
            <a:off x="3044093" y="3748823"/>
            <a:ext cx="332171" cy="596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656;p3">
            <a:extLst>
              <a:ext uri="{FF2B5EF4-FFF2-40B4-BE49-F238E27FC236}">
                <a16:creationId xmlns:a16="http://schemas.microsoft.com/office/drawing/2014/main" id="{08A62E82-9F5E-4987-BF8C-29A2982D61D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64827" t="-1" r="23300" b="71866"/>
          <a:stretch/>
        </p:blipFill>
        <p:spPr>
          <a:xfrm>
            <a:off x="3463202" y="3775910"/>
            <a:ext cx="164853" cy="5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Cylinder 23">
            <a:extLst>
              <a:ext uri="{FF2B5EF4-FFF2-40B4-BE49-F238E27FC236}">
                <a16:creationId xmlns:a16="http://schemas.microsoft.com/office/drawing/2014/main" id="{83F575BD-1BC1-46CD-9729-7A1193CF179C}"/>
              </a:ext>
            </a:extLst>
          </p:cNvPr>
          <p:cNvSpPr/>
          <p:nvPr/>
        </p:nvSpPr>
        <p:spPr>
          <a:xfrm>
            <a:off x="5431407" y="4114800"/>
            <a:ext cx="910117" cy="874264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Google Shape;656;p3">
            <a:extLst>
              <a:ext uri="{FF2B5EF4-FFF2-40B4-BE49-F238E27FC236}">
                <a16:creationId xmlns:a16="http://schemas.microsoft.com/office/drawing/2014/main" id="{58454874-22DB-48C1-8B9C-EC2A78A298B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5584627" y="3712030"/>
            <a:ext cx="203832" cy="589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656;p3">
            <a:extLst>
              <a:ext uri="{FF2B5EF4-FFF2-40B4-BE49-F238E27FC236}">
                <a16:creationId xmlns:a16="http://schemas.microsoft.com/office/drawing/2014/main" id="{A14E5706-1486-416A-91C1-A29CE12AC10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5667713" y="3738575"/>
            <a:ext cx="192279" cy="5970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75470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we can see that the sheep has 4 pencils and the monkey has 2.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Who has more?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Cylinder 6">
            <a:extLst>
              <a:ext uri="{FF2B5EF4-FFF2-40B4-BE49-F238E27FC236}">
                <a16:creationId xmlns:a16="http://schemas.microsoft.com/office/drawing/2014/main" id="{AD664C38-ECCF-496C-88FA-D5D89F719193}"/>
              </a:ext>
            </a:extLst>
          </p:cNvPr>
          <p:cNvSpPr/>
          <p:nvPr/>
        </p:nvSpPr>
        <p:spPr>
          <a:xfrm>
            <a:off x="2799805" y="4114800"/>
            <a:ext cx="910117" cy="874264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oogle Shape;656;p3">
            <a:extLst>
              <a:ext uri="{FF2B5EF4-FFF2-40B4-BE49-F238E27FC236}">
                <a16:creationId xmlns:a16="http://schemas.microsoft.com/office/drawing/2014/main" id="{D9E1AE79-43B5-45E1-ADF4-9C884258707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2953025" y="3712030"/>
            <a:ext cx="203832" cy="589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656;p3">
            <a:extLst>
              <a:ext uri="{FF2B5EF4-FFF2-40B4-BE49-F238E27FC236}">
                <a16:creationId xmlns:a16="http://schemas.microsoft.com/office/drawing/2014/main" id="{B9EFD223-286D-4DAB-96B2-6D0FBF34784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3254018" y="3738576"/>
            <a:ext cx="192279" cy="597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656;p3">
            <a:extLst>
              <a:ext uri="{FF2B5EF4-FFF2-40B4-BE49-F238E27FC236}">
                <a16:creationId xmlns:a16="http://schemas.microsoft.com/office/drawing/2014/main" id="{1B221D1B-9E87-4A22-9E59-2A5E4C700D4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5482" t="-1" r="58571" b="55208"/>
          <a:stretch/>
        </p:blipFill>
        <p:spPr>
          <a:xfrm rot="521726">
            <a:off x="3044093" y="3748823"/>
            <a:ext cx="332171" cy="596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656;p3">
            <a:extLst>
              <a:ext uri="{FF2B5EF4-FFF2-40B4-BE49-F238E27FC236}">
                <a16:creationId xmlns:a16="http://schemas.microsoft.com/office/drawing/2014/main" id="{08A62E82-9F5E-4987-BF8C-29A2982D61D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64827" t="-1" r="23300" b="71866"/>
          <a:stretch/>
        </p:blipFill>
        <p:spPr>
          <a:xfrm>
            <a:off x="3463202" y="3775910"/>
            <a:ext cx="164853" cy="5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Cylinder 23">
            <a:extLst>
              <a:ext uri="{FF2B5EF4-FFF2-40B4-BE49-F238E27FC236}">
                <a16:creationId xmlns:a16="http://schemas.microsoft.com/office/drawing/2014/main" id="{83F575BD-1BC1-46CD-9729-7A1193CF179C}"/>
              </a:ext>
            </a:extLst>
          </p:cNvPr>
          <p:cNvSpPr/>
          <p:nvPr/>
        </p:nvSpPr>
        <p:spPr>
          <a:xfrm>
            <a:off x="5431407" y="4114800"/>
            <a:ext cx="910117" cy="874264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Google Shape;656;p3">
            <a:extLst>
              <a:ext uri="{FF2B5EF4-FFF2-40B4-BE49-F238E27FC236}">
                <a16:creationId xmlns:a16="http://schemas.microsoft.com/office/drawing/2014/main" id="{58454874-22DB-48C1-8B9C-EC2A78A298B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5584627" y="3712030"/>
            <a:ext cx="203832" cy="589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656;p3">
            <a:extLst>
              <a:ext uri="{FF2B5EF4-FFF2-40B4-BE49-F238E27FC236}">
                <a16:creationId xmlns:a16="http://schemas.microsoft.com/office/drawing/2014/main" id="{A14E5706-1486-416A-91C1-A29CE12AC10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5667713" y="3738575"/>
            <a:ext cx="192279" cy="597097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11C183AC-C4CF-4544-BB1C-3A3898F9F824}"/>
              </a:ext>
            </a:extLst>
          </p:cNvPr>
          <p:cNvSpPr/>
          <p:nvPr/>
        </p:nvSpPr>
        <p:spPr>
          <a:xfrm>
            <a:off x="2916457" y="239152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164EFCD5-02FD-4109-A365-292D36A4E5C2}"/>
              </a:ext>
            </a:extLst>
          </p:cNvPr>
          <p:cNvSpPr/>
          <p:nvPr/>
        </p:nvSpPr>
        <p:spPr>
          <a:xfrm>
            <a:off x="5719494" y="2339776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812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4 is more than 2 so the sheep wins the cards.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Cylinder 6">
            <a:extLst>
              <a:ext uri="{FF2B5EF4-FFF2-40B4-BE49-F238E27FC236}">
                <a16:creationId xmlns:a16="http://schemas.microsoft.com/office/drawing/2014/main" id="{AD664C38-ECCF-496C-88FA-D5D89F719193}"/>
              </a:ext>
            </a:extLst>
          </p:cNvPr>
          <p:cNvSpPr/>
          <p:nvPr/>
        </p:nvSpPr>
        <p:spPr>
          <a:xfrm>
            <a:off x="2799805" y="4114800"/>
            <a:ext cx="910117" cy="874264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oogle Shape;656;p3">
            <a:extLst>
              <a:ext uri="{FF2B5EF4-FFF2-40B4-BE49-F238E27FC236}">
                <a16:creationId xmlns:a16="http://schemas.microsoft.com/office/drawing/2014/main" id="{D9E1AE79-43B5-45E1-ADF4-9C884258707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2953025" y="3712030"/>
            <a:ext cx="203832" cy="589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656;p3">
            <a:extLst>
              <a:ext uri="{FF2B5EF4-FFF2-40B4-BE49-F238E27FC236}">
                <a16:creationId xmlns:a16="http://schemas.microsoft.com/office/drawing/2014/main" id="{B9EFD223-286D-4DAB-96B2-6D0FBF34784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3254018" y="3738576"/>
            <a:ext cx="192279" cy="597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656;p3">
            <a:extLst>
              <a:ext uri="{FF2B5EF4-FFF2-40B4-BE49-F238E27FC236}">
                <a16:creationId xmlns:a16="http://schemas.microsoft.com/office/drawing/2014/main" id="{1B221D1B-9E87-4A22-9E59-2A5E4C700D4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5482" t="-1" r="58571" b="55208"/>
          <a:stretch/>
        </p:blipFill>
        <p:spPr>
          <a:xfrm rot="521726">
            <a:off x="3044093" y="3748823"/>
            <a:ext cx="332171" cy="596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656;p3">
            <a:extLst>
              <a:ext uri="{FF2B5EF4-FFF2-40B4-BE49-F238E27FC236}">
                <a16:creationId xmlns:a16="http://schemas.microsoft.com/office/drawing/2014/main" id="{08A62E82-9F5E-4987-BF8C-29A2982D61D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64827" t="-1" r="23300" b="71866"/>
          <a:stretch/>
        </p:blipFill>
        <p:spPr>
          <a:xfrm>
            <a:off x="3463202" y="3775910"/>
            <a:ext cx="164853" cy="5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Cylinder 23">
            <a:extLst>
              <a:ext uri="{FF2B5EF4-FFF2-40B4-BE49-F238E27FC236}">
                <a16:creationId xmlns:a16="http://schemas.microsoft.com/office/drawing/2014/main" id="{83F575BD-1BC1-46CD-9729-7A1193CF179C}"/>
              </a:ext>
            </a:extLst>
          </p:cNvPr>
          <p:cNvSpPr/>
          <p:nvPr/>
        </p:nvSpPr>
        <p:spPr>
          <a:xfrm>
            <a:off x="5431407" y="4114800"/>
            <a:ext cx="910117" cy="874264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Google Shape;656;p3">
            <a:extLst>
              <a:ext uri="{FF2B5EF4-FFF2-40B4-BE49-F238E27FC236}">
                <a16:creationId xmlns:a16="http://schemas.microsoft.com/office/drawing/2014/main" id="{58454874-22DB-48C1-8B9C-EC2A78A298B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5584627" y="3712030"/>
            <a:ext cx="203832" cy="589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656;p3">
            <a:extLst>
              <a:ext uri="{FF2B5EF4-FFF2-40B4-BE49-F238E27FC236}">
                <a16:creationId xmlns:a16="http://schemas.microsoft.com/office/drawing/2014/main" id="{A14E5706-1486-416A-91C1-A29CE12AC10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5667713" y="3738575"/>
            <a:ext cx="192279" cy="597097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11C183AC-C4CF-4544-BB1C-3A3898F9F824}"/>
              </a:ext>
            </a:extLst>
          </p:cNvPr>
          <p:cNvSpPr/>
          <p:nvPr/>
        </p:nvSpPr>
        <p:spPr>
          <a:xfrm>
            <a:off x="2916457" y="239152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164EFCD5-02FD-4109-A365-292D36A4E5C2}"/>
              </a:ext>
            </a:extLst>
          </p:cNvPr>
          <p:cNvSpPr/>
          <p:nvPr/>
        </p:nvSpPr>
        <p:spPr>
          <a:xfrm>
            <a:off x="5719494" y="2339776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3364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two different cards.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26" name="Picture 2" descr="Five, Dice, Eyes, Gamble, Luck, Chance">
            <a:extLst>
              <a:ext uri="{FF2B5EF4-FFF2-40B4-BE49-F238E27FC236}">
                <a16:creationId xmlns:a16="http://schemas.microsoft.com/office/drawing/2014/main" id="{B6894F50-0086-496D-B800-40C3FF98C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346" y="3712306"/>
            <a:ext cx="1193513" cy="117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Dice, Rolling, Throwing, One, Dot, Game">
            <a:extLst>
              <a:ext uri="{FF2B5EF4-FFF2-40B4-BE49-F238E27FC236}">
                <a16:creationId xmlns:a16="http://schemas.microsoft.com/office/drawing/2014/main" id="{6CD52AB1-0C2E-4F44-93F5-DD2F08FE4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735" y="3712306"/>
            <a:ext cx="1179635" cy="117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1163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sheep’s card has 5 spots.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monkey’s card has 1 spot.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Who has more?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19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26" name="Picture 2" descr="Five, Dice, Eyes, Gamble, Luck, Chance">
            <a:extLst>
              <a:ext uri="{FF2B5EF4-FFF2-40B4-BE49-F238E27FC236}">
                <a16:creationId xmlns:a16="http://schemas.microsoft.com/office/drawing/2014/main" id="{B6894F50-0086-496D-B800-40C3FF98C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346" y="3712306"/>
            <a:ext cx="1193513" cy="117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Dice, Rolling, Throwing, One, Dot, Game">
            <a:extLst>
              <a:ext uri="{FF2B5EF4-FFF2-40B4-BE49-F238E27FC236}">
                <a16:creationId xmlns:a16="http://schemas.microsoft.com/office/drawing/2014/main" id="{6CD52AB1-0C2E-4F44-93F5-DD2F08FE4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735" y="3712306"/>
            <a:ext cx="1179635" cy="117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FEA6DE6B-7110-4EDD-9E10-92089F1B5D34}"/>
              </a:ext>
            </a:extLst>
          </p:cNvPr>
          <p:cNvSpPr/>
          <p:nvPr/>
        </p:nvSpPr>
        <p:spPr>
          <a:xfrm>
            <a:off x="2916457" y="239152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AE992E1-634C-48F9-B83E-0BB20675529B}"/>
              </a:ext>
            </a:extLst>
          </p:cNvPr>
          <p:cNvSpPr/>
          <p:nvPr/>
        </p:nvSpPr>
        <p:spPr>
          <a:xfrm>
            <a:off x="5719494" y="2339776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057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 sheep has more.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5 spots is more than 1 spot.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So, the sheep wins these two cards as well.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1B0B0EB4-44E3-4236-8485-F8F50B2ECBCB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33636" y="3460727"/>
            <a:chExt cx="4876728" cy="1682589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475FF459-A11E-4391-9D53-58F89E313857}"/>
                </a:ext>
              </a:extLst>
            </p:cNvPr>
            <p:cNvGrpSpPr/>
            <p:nvPr/>
          </p:nvGrpSpPr>
          <p:grpSpPr>
            <a:xfrm>
              <a:off x="2133636" y="3460727"/>
              <a:ext cx="4876728" cy="1682589"/>
              <a:chOff x="2198914" y="3722914"/>
              <a:chExt cx="4876728" cy="1420402"/>
            </a:xfrm>
            <a:solidFill>
              <a:srgbClr val="D7DFFF"/>
            </a:solidFill>
          </p:grpSpPr>
          <p:sp>
            <p:nvSpPr>
              <p:cNvPr id="2" name="Rectangle: Rounded Corners 1">
                <a:extLst>
                  <a:ext uri="{FF2B5EF4-FFF2-40B4-BE49-F238E27FC236}">
                    <a16:creationId xmlns:a16="http://schemas.microsoft.com/office/drawing/2014/main" id="{F50CDE00-BD78-4FFB-8C0C-19D28C5D3581}"/>
                  </a:ext>
                </a:extLst>
              </p:cNvPr>
              <p:cNvSpPr/>
              <p:nvPr/>
            </p:nvSpPr>
            <p:spPr>
              <a:xfrm>
                <a:off x="2198914" y="3722914"/>
                <a:ext cx="2242457" cy="1420402"/>
              </a:xfrm>
              <a:prstGeom prst="roundRect">
                <a:avLst/>
              </a:prstGeom>
              <a:grpFill/>
              <a:ln w="3810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9C09C02E-1ECE-4B53-937D-BA8EDFC6DB10}"/>
                  </a:ext>
                </a:extLst>
              </p:cNvPr>
              <p:cNvSpPr/>
              <p:nvPr/>
            </p:nvSpPr>
            <p:spPr>
              <a:xfrm>
                <a:off x="4833185" y="3722914"/>
                <a:ext cx="2242457" cy="1420402"/>
              </a:xfrm>
              <a:prstGeom prst="roundRect">
                <a:avLst/>
              </a:prstGeom>
              <a:grpFill/>
              <a:ln w="3810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026" name="Picture 2" descr="Five, Dice, Eyes, Gamble, Luck, Chance">
              <a:extLst>
                <a:ext uri="{FF2B5EF4-FFF2-40B4-BE49-F238E27FC236}">
                  <a16:creationId xmlns:a16="http://schemas.microsoft.com/office/drawing/2014/main" id="{B6894F50-0086-496D-B800-40C3FF98CB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346" y="3712306"/>
              <a:ext cx="1193513" cy="11796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Dice, Rolling, Throwing, One, Dot, Game">
              <a:extLst>
                <a:ext uri="{FF2B5EF4-FFF2-40B4-BE49-F238E27FC236}">
                  <a16:creationId xmlns:a16="http://schemas.microsoft.com/office/drawing/2014/main" id="{6CD52AB1-0C2E-4F44-93F5-DD2F08FE47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8735" y="3712306"/>
              <a:ext cx="1179635" cy="11796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FEA6DE6B-7110-4EDD-9E10-92089F1B5D34}"/>
              </a:ext>
            </a:extLst>
          </p:cNvPr>
          <p:cNvSpPr/>
          <p:nvPr/>
        </p:nvSpPr>
        <p:spPr>
          <a:xfrm>
            <a:off x="2916457" y="239152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AE992E1-634C-48F9-B83E-0BB20675529B}"/>
              </a:ext>
            </a:extLst>
          </p:cNvPr>
          <p:cNvSpPr/>
          <p:nvPr/>
        </p:nvSpPr>
        <p:spPr>
          <a:xfrm>
            <a:off x="5719494" y="2339776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9074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two different cards.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68DCB6C-E446-4A21-A9A8-94C55DBCB643}"/>
              </a:ext>
            </a:extLst>
          </p:cNvPr>
          <p:cNvGrpSpPr/>
          <p:nvPr/>
        </p:nvGrpSpPr>
        <p:grpSpPr>
          <a:xfrm>
            <a:off x="5369417" y="3599292"/>
            <a:ext cx="1039435" cy="1405457"/>
            <a:chOff x="2828789" y="3486484"/>
            <a:chExt cx="1039435" cy="140545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EFA771A-E0AD-4063-BBDD-B8ECF3DA6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83296" y="3486484"/>
              <a:ext cx="584928" cy="1354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9B74AD6-6A90-4B4E-BABF-B7AAD31705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flipH="1">
              <a:off x="2828789" y="3697299"/>
              <a:ext cx="483949" cy="114318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7A013E9-0027-4DF9-A83D-04FCB6E6311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098349" y="4106487"/>
              <a:ext cx="401891" cy="785454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ACE97BA5-16C1-46A2-B06D-0761886DB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3918" y="3988972"/>
            <a:ext cx="401891" cy="78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9470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sheep has 1 bear on his card.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monkey has 3 bears on his card.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Who has more?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68DCB6C-E446-4A21-A9A8-94C55DBCB643}"/>
              </a:ext>
            </a:extLst>
          </p:cNvPr>
          <p:cNvGrpSpPr/>
          <p:nvPr/>
        </p:nvGrpSpPr>
        <p:grpSpPr>
          <a:xfrm>
            <a:off x="5369417" y="3599292"/>
            <a:ext cx="1039435" cy="1405457"/>
            <a:chOff x="2828789" y="3486484"/>
            <a:chExt cx="1039435" cy="140545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EFA771A-E0AD-4063-BBDD-B8ECF3DA6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83296" y="3486484"/>
              <a:ext cx="584928" cy="1354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9B74AD6-6A90-4B4E-BABF-B7AAD31705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flipH="1">
              <a:off x="2828789" y="3697299"/>
              <a:ext cx="483949" cy="114318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7A013E9-0027-4DF9-A83D-04FCB6E6311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098349" y="4106487"/>
              <a:ext cx="401891" cy="785454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ACE97BA5-16C1-46A2-B06D-0761886DB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3918" y="3988972"/>
            <a:ext cx="401891" cy="785454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2FE4FFD-3D03-4151-B494-F23590749088}"/>
              </a:ext>
            </a:extLst>
          </p:cNvPr>
          <p:cNvSpPr/>
          <p:nvPr/>
        </p:nvSpPr>
        <p:spPr>
          <a:xfrm>
            <a:off x="2916457" y="239152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BED02DC-1EC4-47F9-8D47-74A808BE82FF}"/>
              </a:ext>
            </a:extLst>
          </p:cNvPr>
          <p:cNvSpPr/>
          <p:nvPr/>
        </p:nvSpPr>
        <p:spPr>
          <a:xfrm>
            <a:off x="5719494" y="2339776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9471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3 bears is more than 1 bear so the monkey gets to keep these cards.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68DCB6C-E446-4A21-A9A8-94C55DBCB643}"/>
              </a:ext>
            </a:extLst>
          </p:cNvPr>
          <p:cNvGrpSpPr/>
          <p:nvPr/>
        </p:nvGrpSpPr>
        <p:grpSpPr>
          <a:xfrm>
            <a:off x="5369417" y="3599292"/>
            <a:ext cx="1039435" cy="1405457"/>
            <a:chOff x="2828789" y="3486484"/>
            <a:chExt cx="1039435" cy="140545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EFA771A-E0AD-4063-BBDD-B8ECF3DA6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83296" y="3486484"/>
              <a:ext cx="584928" cy="1354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9B74AD6-6A90-4B4E-BABF-B7AAD31705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flipH="1">
              <a:off x="2828789" y="3697299"/>
              <a:ext cx="483949" cy="114318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7A013E9-0027-4DF9-A83D-04FCB6E6311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098349" y="4106487"/>
              <a:ext cx="401891" cy="785454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ACE97BA5-16C1-46A2-B06D-0761886DB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3918" y="3988972"/>
            <a:ext cx="401891" cy="785454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2FE4FFD-3D03-4151-B494-F23590749088}"/>
              </a:ext>
            </a:extLst>
          </p:cNvPr>
          <p:cNvSpPr/>
          <p:nvPr/>
        </p:nvSpPr>
        <p:spPr>
          <a:xfrm>
            <a:off x="2916457" y="239152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1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BED02DC-1EC4-47F9-8D47-74A808BE82FF}"/>
              </a:ext>
            </a:extLst>
          </p:cNvPr>
          <p:cNvSpPr/>
          <p:nvPr/>
        </p:nvSpPr>
        <p:spPr>
          <a:xfrm>
            <a:off x="5719494" y="2339776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0478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 are two different cards.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How many spots does each ladybird have?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24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581FDFD-0461-4896-B447-795A8CCE4765}"/>
              </a:ext>
            </a:extLst>
          </p:cNvPr>
          <p:cNvGrpSpPr/>
          <p:nvPr/>
        </p:nvGrpSpPr>
        <p:grpSpPr>
          <a:xfrm>
            <a:off x="2628917" y="3660850"/>
            <a:ext cx="1251893" cy="1216083"/>
            <a:chOff x="3124200" y="1809750"/>
            <a:chExt cx="2895600" cy="3238500"/>
          </a:xfrm>
        </p:grpSpPr>
        <p:pic>
          <p:nvPicPr>
            <p:cNvPr id="9218" name="Picture 2" descr="Ladybug, Beetle, Insect, Animal, Dotted">
              <a:extLst>
                <a:ext uri="{FF2B5EF4-FFF2-40B4-BE49-F238E27FC236}">
                  <a16:creationId xmlns:a16="http://schemas.microsoft.com/office/drawing/2014/main" id="{B034E084-C9D1-4D4B-9572-7B6DCA2FD5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200" y="1809750"/>
              <a:ext cx="289560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EA3C867-443D-4DA7-A9D1-D9CD1D0BDE1B}"/>
                </a:ext>
              </a:extLst>
            </p:cNvPr>
            <p:cNvSpPr/>
            <p:nvPr/>
          </p:nvSpPr>
          <p:spPr>
            <a:xfrm>
              <a:off x="3279864" y="3346688"/>
              <a:ext cx="504802" cy="48529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36" name="Picture 2" descr="Ladybug, Beetle, Insect, Animal, Dotted">
            <a:extLst>
              <a:ext uri="{FF2B5EF4-FFF2-40B4-BE49-F238E27FC236}">
                <a16:creationId xmlns:a16="http://schemas.microsoft.com/office/drawing/2014/main" id="{E6425558-1A74-45B4-9989-BBC014583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188" y="3629941"/>
            <a:ext cx="1251893" cy="12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0999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sheep has a ladybird with 4 spots.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monkey has a ladybird with 3 spots.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Which ladybird has more spots?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25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581FDFD-0461-4896-B447-795A8CCE4765}"/>
              </a:ext>
            </a:extLst>
          </p:cNvPr>
          <p:cNvGrpSpPr/>
          <p:nvPr/>
        </p:nvGrpSpPr>
        <p:grpSpPr>
          <a:xfrm>
            <a:off x="2628917" y="3660850"/>
            <a:ext cx="1251893" cy="1216083"/>
            <a:chOff x="3124200" y="1809750"/>
            <a:chExt cx="2895600" cy="3238500"/>
          </a:xfrm>
        </p:grpSpPr>
        <p:pic>
          <p:nvPicPr>
            <p:cNvPr id="9218" name="Picture 2" descr="Ladybug, Beetle, Insect, Animal, Dotted">
              <a:extLst>
                <a:ext uri="{FF2B5EF4-FFF2-40B4-BE49-F238E27FC236}">
                  <a16:creationId xmlns:a16="http://schemas.microsoft.com/office/drawing/2014/main" id="{B034E084-C9D1-4D4B-9572-7B6DCA2FD5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200" y="1809750"/>
              <a:ext cx="289560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EA3C867-443D-4DA7-A9D1-D9CD1D0BDE1B}"/>
                </a:ext>
              </a:extLst>
            </p:cNvPr>
            <p:cNvSpPr/>
            <p:nvPr/>
          </p:nvSpPr>
          <p:spPr>
            <a:xfrm>
              <a:off x="3279864" y="3346688"/>
              <a:ext cx="504802" cy="48529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36" name="Picture 2" descr="Ladybug, Beetle, Insect, Animal, Dotted">
            <a:extLst>
              <a:ext uri="{FF2B5EF4-FFF2-40B4-BE49-F238E27FC236}">
                <a16:creationId xmlns:a16="http://schemas.microsoft.com/office/drawing/2014/main" id="{E6425558-1A74-45B4-9989-BBC014583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188" y="3629941"/>
            <a:ext cx="1251893" cy="12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0CBCBF4-1B36-418B-992C-9ACA7031D008}"/>
              </a:ext>
            </a:extLst>
          </p:cNvPr>
          <p:cNvSpPr/>
          <p:nvPr/>
        </p:nvSpPr>
        <p:spPr>
          <a:xfrm>
            <a:off x="2916457" y="239152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1EE35D5-C30F-462C-9175-D9046DF6C669}"/>
              </a:ext>
            </a:extLst>
          </p:cNvPr>
          <p:cNvSpPr/>
          <p:nvPr/>
        </p:nvSpPr>
        <p:spPr>
          <a:xfrm>
            <a:off x="5719494" y="2339776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6240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4 spots is more than 3 spots so the sheep wins this round.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26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581FDFD-0461-4896-B447-795A8CCE4765}"/>
              </a:ext>
            </a:extLst>
          </p:cNvPr>
          <p:cNvGrpSpPr/>
          <p:nvPr/>
        </p:nvGrpSpPr>
        <p:grpSpPr>
          <a:xfrm>
            <a:off x="2628917" y="3660850"/>
            <a:ext cx="1251893" cy="1216083"/>
            <a:chOff x="3124200" y="1809750"/>
            <a:chExt cx="2895600" cy="3238500"/>
          </a:xfrm>
        </p:grpSpPr>
        <p:pic>
          <p:nvPicPr>
            <p:cNvPr id="9218" name="Picture 2" descr="Ladybug, Beetle, Insect, Animal, Dotted">
              <a:extLst>
                <a:ext uri="{FF2B5EF4-FFF2-40B4-BE49-F238E27FC236}">
                  <a16:creationId xmlns:a16="http://schemas.microsoft.com/office/drawing/2014/main" id="{B034E084-C9D1-4D4B-9572-7B6DCA2FD5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200" y="1809750"/>
              <a:ext cx="289560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EA3C867-443D-4DA7-A9D1-D9CD1D0BDE1B}"/>
                </a:ext>
              </a:extLst>
            </p:cNvPr>
            <p:cNvSpPr/>
            <p:nvPr/>
          </p:nvSpPr>
          <p:spPr>
            <a:xfrm>
              <a:off x="3279864" y="3346688"/>
              <a:ext cx="504802" cy="48529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36" name="Picture 2" descr="Ladybug, Beetle, Insect, Animal, Dotted">
            <a:extLst>
              <a:ext uri="{FF2B5EF4-FFF2-40B4-BE49-F238E27FC236}">
                <a16:creationId xmlns:a16="http://schemas.microsoft.com/office/drawing/2014/main" id="{E6425558-1A74-45B4-9989-BBC014583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188" y="3629941"/>
            <a:ext cx="1251893" cy="121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0CBCBF4-1B36-418B-992C-9ACA7031D008}"/>
              </a:ext>
            </a:extLst>
          </p:cNvPr>
          <p:cNvSpPr/>
          <p:nvPr/>
        </p:nvSpPr>
        <p:spPr>
          <a:xfrm>
            <a:off x="2916457" y="239152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4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1EE35D5-C30F-462C-9175-D9046DF6C669}"/>
              </a:ext>
            </a:extLst>
          </p:cNvPr>
          <p:cNvSpPr/>
          <p:nvPr/>
        </p:nvSpPr>
        <p:spPr>
          <a:xfrm>
            <a:off x="5719494" y="2339776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3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8238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Here’s our final set of cards.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What do you notice?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27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244" name="Picture 4" descr="Bears, Gummy, Candy, Sugar, Haribo">
            <a:extLst>
              <a:ext uri="{FF2B5EF4-FFF2-40B4-BE49-F238E27FC236}">
                <a16:creationId xmlns:a16="http://schemas.microsoft.com/office/drawing/2014/main" id="{81A9081A-1493-4A9C-AD55-F4B437382B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18" t="55775" r="24424"/>
          <a:stretch/>
        </p:blipFill>
        <p:spPr bwMode="auto">
          <a:xfrm rot="1106111">
            <a:off x="5153793" y="4320072"/>
            <a:ext cx="432000" cy="81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Bears, Gummy, Candy, Sugar, Haribo">
            <a:extLst>
              <a:ext uri="{FF2B5EF4-FFF2-40B4-BE49-F238E27FC236}">
                <a16:creationId xmlns:a16="http://schemas.microsoft.com/office/drawing/2014/main" id="{2AC78B6F-2B28-44E2-90E1-FA12DCCF11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16" r="24451" b="53735"/>
          <a:stretch/>
        </p:blipFill>
        <p:spPr bwMode="auto">
          <a:xfrm rot="20502960">
            <a:off x="5673135" y="3923563"/>
            <a:ext cx="432000" cy="88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Bears, Gummy, Candy, Sugar, Haribo">
            <a:extLst>
              <a:ext uri="{FF2B5EF4-FFF2-40B4-BE49-F238E27FC236}">
                <a16:creationId xmlns:a16="http://schemas.microsoft.com/office/drawing/2014/main" id="{5533CB58-2BF2-46C1-B9EA-B3113C41F8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0" t="53962" r="48971"/>
          <a:stretch/>
        </p:blipFill>
        <p:spPr bwMode="auto">
          <a:xfrm rot="797769">
            <a:off x="6328091" y="4268892"/>
            <a:ext cx="432000" cy="79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Bears, Gummy, Candy, Sugar, Haribo">
            <a:extLst>
              <a:ext uri="{FF2B5EF4-FFF2-40B4-BE49-F238E27FC236}">
                <a16:creationId xmlns:a16="http://schemas.microsoft.com/office/drawing/2014/main" id="{EBE1B01D-E781-42C4-9194-D26A8039C6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83" b="55775"/>
          <a:stretch/>
        </p:blipFill>
        <p:spPr bwMode="auto">
          <a:xfrm rot="20616104">
            <a:off x="6134376" y="3509930"/>
            <a:ext cx="432000" cy="83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Bears, Gummy, Candy, Sugar, Haribo">
            <a:extLst>
              <a:ext uri="{FF2B5EF4-FFF2-40B4-BE49-F238E27FC236}">
                <a16:creationId xmlns:a16="http://schemas.microsoft.com/office/drawing/2014/main" id="{7EDA82B2-C56B-4ED2-A46C-044C01EE84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17" r="51342" b="51070"/>
          <a:stretch/>
        </p:blipFill>
        <p:spPr bwMode="auto">
          <a:xfrm rot="863982">
            <a:off x="3503196" y="3679941"/>
            <a:ext cx="432000" cy="8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Bears, Gummy, Candy, Sugar, Haribo">
            <a:extLst>
              <a:ext uri="{FF2B5EF4-FFF2-40B4-BE49-F238E27FC236}">
                <a16:creationId xmlns:a16="http://schemas.microsoft.com/office/drawing/2014/main" id="{5F324D0B-C870-4764-91EB-5BDBD83EB6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83" b="55775"/>
          <a:stretch/>
        </p:blipFill>
        <p:spPr bwMode="auto">
          <a:xfrm rot="1752559">
            <a:off x="5016804" y="3540927"/>
            <a:ext cx="432000" cy="83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Bears, Gummy, Candy, Sugar, Haribo">
            <a:extLst>
              <a:ext uri="{FF2B5EF4-FFF2-40B4-BE49-F238E27FC236}">
                <a16:creationId xmlns:a16="http://schemas.microsoft.com/office/drawing/2014/main" id="{89C7E550-E768-4F63-8BEA-F46EE7EDA4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75" r="74873"/>
          <a:stretch/>
        </p:blipFill>
        <p:spPr bwMode="auto">
          <a:xfrm rot="20745731">
            <a:off x="2591724" y="4003605"/>
            <a:ext cx="432674" cy="76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5211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the sheep has 2 sweets.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monkey has 5 sweets.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Who has more sweets?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28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75FF459-A11E-4391-9D53-58F89E31385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98914" y="3722914"/>
            <a:chExt cx="4876728" cy="1420402"/>
          </a:xfrm>
          <a:solidFill>
            <a:srgbClr val="D7DFFF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F50CDE00-BD78-4FFB-8C0C-19D28C5D3581}"/>
                </a:ext>
              </a:extLst>
            </p:cNvPr>
            <p:cNvSpPr/>
            <p:nvPr/>
          </p:nvSpPr>
          <p:spPr>
            <a:xfrm>
              <a:off x="2198914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C09C02E-1ECE-4B53-937D-BA8EDFC6DB10}"/>
                </a:ext>
              </a:extLst>
            </p:cNvPr>
            <p:cNvSpPr/>
            <p:nvPr/>
          </p:nvSpPr>
          <p:spPr>
            <a:xfrm>
              <a:off x="4833185" y="3722914"/>
              <a:ext cx="2242457" cy="1420402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244" name="Picture 4" descr="Bears, Gummy, Candy, Sugar, Haribo">
            <a:extLst>
              <a:ext uri="{FF2B5EF4-FFF2-40B4-BE49-F238E27FC236}">
                <a16:creationId xmlns:a16="http://schemas.microsoft.com/office/drawing/2014/main" id="{81A9081A-1493-4A9C-AD55-F4B437382B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18" t="55775" r="24424"/>
          <a:stretch/>
        </p:blipFill>
        <p:spPr bwMode="auto">
          <a:xfrm rot="1106111">
            <a:off x="5153793" y="4320072"/>
            <a:ext cx="432000" cy="81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Bears, Gummy, Candy, Sugar, Haribo">
            <a:extLst>
              <a:ext uri="{FF2B5EF4-FFF2-40B4-BE49-F238E27FC236}">
                <a16:creationId xmlns:a16="http://schemas.microsoft.com/office/drawing/2014/main" id="{2AC78B6F-2B28-44E2-90E1-FA12DCCF11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16" r="24451" b="53735"/>
          <a:stretch/>
        </p:blipFill>
        <p:spPr bwMode="auto">
          <a:xfrm rot="20502960">
            <a:off x="5673135" y="3923563"/>
            <a:ext cx="432000" cy="88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Bears, Gummy, Candy, Sugar, Haribo">
            <a:extLst>
              <a:ext uri="{FF2B5EF4-FFF2-40B4-BE49-F238E27FC236}">
                <a16:creationId xmlns:a16="http://schemas.microsoft.com/office/drawing/2014/main" id="{5533CB58-2BF2-46C1-B9EA-B3113C41F8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0" t="53962" r="48971"/>
          <a:stretch/>
        </p:blipFill>
        <p:spPr bwMode="auto">
          <a:xfrm rot="797769">
            <a:off x="6328091" y="4268892"/>
            <a:ext cx="432000" cy="79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Bears, Gummy, Candy, Sugar, Haribo">
            <a:extLst>
              <a:ext uri="{FF2B5EF4-FFF2-40B4-BE49-F238E27FC236}">
                <a16:creationId xmlns:a16="http://schemas.microsoft.com/office/drawing/2014/main" id="{EBE1B01D-E781-42C4-9194-D26A8039C6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83" b="55775"/>
          <a:stretch/>
        </p:blipFill>
        <p:spPr bwMode="auto">
          <a:xfrm rot="20616104">
            <a:off x="6134376" y="3509930"/>
            <a:ext cx="432000" cy="83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Bears, Gummy, Candy, Sugar, Haribo">
            <a:extLst>
              <a:ext uri="{FF2B5EF4-FFF2-40B4-BE49-F238E27FC236}">
                <a16:creationId xmlns:a16="http://schemas.microsoft.com/office/drawing/2014/main" id="{7EDA82B2-C56B-4ED2-A46C-044C01EE84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17" r="51342" b="51070"/>
          <a:stretch/>
        </p:blipFill>
        <p:spPr bwMode="auto">
          <a:xfrm rot="863982">
            <a:off x="3503196" y="3679941"/>
            <a:ext cx="432000" cy="8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Bears, Gummy, Candy, Sugar, Haribo">
            <a:extLst>
              <a:ext uri="{FF2B5EF4-FFF2-40B4-BE49-F238E27FC236}">
                <a16:creationId xmlns:a16="http://schemas.microsoft.com/office/drawing/2014/main" id="{5F324D0B-C870-4764-91EB-5BDBD83EB6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83" b="55775"/>
          <a:stretch/>
        </p:blipFill>
        <p:spPr bwMode="auto">
          <a:xfrm rot="1752559">
            <a:off x="5016804" y="3540927"/>
            <a:ext cx="432000" cy="83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Bears, Gummy, Candy, Sugar, Haribo">
            <a:extLst>
              <a:ext uri="{FF2B5EF4-FFF2-40B4-BE49-F238E27FC236}">
                <a16:creationId xmlns:a16="http://schemas.microsoft.com/office/drawing/2014/main" id="{89C7E550-E768-4F63-8BEA-F46EE7EDA4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75" r="74873"/>
          <a:stretch/>
        </p:blipFill>
        <p:spPr bwMode="auto">
          <a:xfrm rot="20745731">
            <a:off x="2591724" y="4003605"/>
            <a:ext cx="432674" cy="76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AF433-8756-4FEF-AD80-6817A7B8BB71}"/>
              </a:ext>
            </a:extLst>
          </p:cNvPr>
          <p:cNvSpPr/>
          <p:nvPr/>
        </p:nvSpPr>
        <p:spPr>
          <a:xfrm>
            <a:off x="2916457" y="239152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491299B-F1A2-4B9D-8BC7-ED5CCFBB6B1A}"/>
              </a:ext>
            </a:extLst>
          </p:cNvPr>
          <p:cNvSpPr/>
          <p:nvPr/>
        </p:nvSpPr>
        <p:spPr>
          <a:xfrm>
            <a:off x="5719494" y="2339776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1092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Yes, 5 sweets is more than 2 sweets so the monkey wins these cards.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29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1589314" cy="17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702" y="3428977"/>
            <a:ext cx="1526669" cy="167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1E733807-674D-4519-A2C9-44FFCD8C53A7}"/>
              </a:ext>
            </a:extLst>
          </p:cNvPr>
          <p:cNvGrpSpPr/>
          <p:nvPr/>
        </p:nvGrpSpPr>
        <p:grpSpPr>
          <a:xfrm>
            <a:off x="2133636" y="3460727"/>
            <a:ext cx="4876728" cy="1682589"/>
            <a:chOff x="2133636" y="3460727"/>
            <a:chExt cx="4876728" cy="1682589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475FF459-A11E-4391-9D53-58F89E313857}"/>
                </a:ext>
              </a:extLst>
            </p:cNvPr>
            <p:cNvGrpSpPr/>
            <p:nvPr/>
          </p:nvGrpSpPr>
          <p:grpSpPr>
            <a:xfrm>
              <a:off x="2133636" y="3460727"/>
              <a:ext cx="4876728" cy="1682589"/>
              <a:chOff x="2198914" y="3722914"/>
              <a:chExt cx="4876728" cy="1420402"/>
            </a:xfrm>
            <a:solidFill>
              <a:srgbClr val="D7DFFF"/>
            </a:solidFill>
          </p:grpSpPr>
          <p:sp>
            <p:nvSpPr>
              <p:cNvPr id="2" name="Rectangle: Rounded Corners 1">
                <a:extLst>
                  <a:ext uri="{FF2B5EF4-FFF2-40B4-BE49-F238E27FC236}">
                    <a16:creationId xmlns:a16="http://schemas.microsoft.com/office/drawing/2014/main" id="{F50CDE00-BD78-4FFB-8C0C-19D28C5D3581}"/>
                  </a:ext>
                </a:extLst>
              </p:cNvPr>
              <p:cNvSpPr/>
              <p:nvPr/>
            </p:nvSpPr>
            <p:spPr>
              <a:xfrm>
                <a:off x="2198914" y="3722914"/>
                <a:ext cx="2242457" cy="1420402"/>
              </a:xfrm>
              <a:prstGeom prst="roundRect">
                <a:avLst/>
              </a:prstGeom>
              <a:grpFill/>
              <a:ln w="3810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9C09C02E-1ECE-4B53-937D-BA8EDFC6DB10}"/>
                  </a:ext>
                </a:extLst>
              </p:cNvPr>
              <p:cNvSpPr/>
              <p:nvPr/>
            </p:nvSpPr>
            <p:spPr>
              <a:xfrm>
                <a:off x="4833185" y="3722914"/>
                <a:ext cx="2242457" cy="1420402"/>
              </a:xfrm>
              <a:prstGeom prst="roundRect">
                <a:avLst/>
              </a:prstGeom>
              <a:grpFill/>
              <a:ln w="3810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0244" name="Picture 4" descr="Bears, Gummy, Candy, Sugar, Haribo">
              <a:extLst>
                <a:ext uri="{FF2B5EF4-FFF2-40B4-BE49-F238E27FC236}">
                  <a16:creationId xmlns:a16="http://schemas.microsoft.com/office/drawing/2014/main" id="{81A9081A-1493-4A9C-AD55-F4B437382BB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018" t="55775" r="24424"/>
            <a:stretch/>
          </p:blipFill>
          <p:spPr bwMode="auto">
            <a:xfrm rot="1106111">
              <a:off x="5153793" y="4320072"/>
              <a:ext cx="432000" cy="8110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4" descr="Bears, Gummy, Candy, Sugar, Haribo">
              <a:extLst>
                <a:ext uri="{FF2B5EF4-FFF2-40B4-BE49-F238E27FC236}">
                  <a16:creationId xmlns:a16="http://schemas.microsoft.com/office/drawing/2014/main" id="{2AC78B6F-2B28-44E2-90E1-FA12DCCF111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916" r="24451" b="53735"/>
            <a:stretch/>
          </p:blipFill>
          <p:spPr bwMode="auto">
            <a:xfrm rot="20502960">
              <a:off x="5673135" y="3923563"/>
              <a:ext cx="432000" cy="8830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4" descr="Bears, Gummy, Candy, Sugar, Haribo">
              <a:extLst>
                <a:ext uri="{FF2B5EF4-FFF2-40B4-BE49-F238E27FC236}">
                  <a16:creationId xmlns:a16="http://schemas.microsoft.com/office/drawing/2014/main" id="{5533CB58-2BF2-46C1-B9EA-B3113C41F83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990" t="53962" r="48971"/>
            <a:stretch/>
          </p:blipFill>
          <p:spPr bwMode="auto">
            <a:xfrm rot="797769">
              <a:off x="6328091" y="4268892"/>
              <a:ext cx="432000" cy="794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" descr="Bears, Gummy, Candy, Sugar, Haribo">
              <a:extLst>
                <a:ext uri="{FF2B5EF4-FFF2-40B4-BE49-F238E27FC236}">
                  <a16:creationId xmlns:a16="http://schemas.microsoft.com/office/drawing/2014/main" id="{EBE1B01D-E781-42C4-9194-D26A8039C69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083" b="55775"/>
            <a:stretch/>
          </p:blipFill>
          <p:spPr bwMode="auto">
            <a:xfrm rot="20616104">
              <a:off x="6134376" y="3509930"/>
              <a:ext cx="432000" cy="8336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4" descr="Bears, Gummy, Candy, Sugar, Haribo">
              <a:extLst>
                <a:ext uri="{FF2B5EF4-FFF2-40B4-BE49-F238E27FC236}">
                  <a16:creationId xmlns:a16="http://schemas.microsoft.com/office/drawing/2014/main" id="{7EDA82B2-C56B-4ED2-A46C-044C01EE84F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917" r="51342" b="51070"/>
            <a:stretch/>
          </p:blipFill>
          <p:spPr bwMode="auto">
            <a:xfrm rot="863982">
              <a:off x="3503196" y="3679941"/>
              <a:ext cx="432000" cy="821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Bears, Gummy, Candy, Sugar, Haribo">
              <a:extLst>
                <a:ext uri="{FF2B5EF4-FFF2-40B4-BE49-F238E27FC236}">
                  <a16:creationId xmlns:a16="http://schemas.microsoft.com/office/drawing/2014/main" id="{5F324D0B-C870-4764-91EB-5BDBD83EB6C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083" b="55775"/>
            <a:stretch/>
          </p:blipFill>
          <p:spPr bwMode="auto">
            <a:xfrm rot="1752559">
              <a:off x="5016804" y="3540927"/>
              <a:ext cx="432000" cy="8336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4" descr="Bears, Gummy, Candy, Sugar, Haribo">
              <a:extLst>
                <a:ext uri="{FF2B5EF4-FFF2-40B4-BE49-F238E27FC236}">
                  <a16:creationId xmlns:a16="http://schemas.microsoft.com/office/drawing/2014/main" id="{89C7E550-E768-4F63-8BEA-F46EE7EDA44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775" r="74873"/>
            <a:stretch/>
          </p:blipFill>
          <p:spPr bwMode="auto">
            <a:xfrm rot="20745731">
              <a:off x="2591724" y="4003605"/>
              <a:ext cx="432674" cy="761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AF433-8756-4FEF-AD80-6817A7B8BB71}"/>
              </a:ext>
            </a:extLst>
          </p:cNvPr>
          <p:cNvSpPr/>
          <p:nvPr/>
        </p:nvSpPr>
        <p:spPr>
          <a:xfrm>
            <a:off x="2916457" y="2391524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2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491299B-F1A2-4B9D-8BC7-ED5CCFBB6B1A}"/>
              </a:ext>
            </a:extLst>
          </p:cNvPr>
          <p:cNvSpPr/>
          <p:nvPr/>
        </p:nvSpPr>
        <p:spPr>
          <a:xfrm>
            <a:off x="5719494" y="2339776"/>
            <a:ext cx="676811" cy="8678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ysClr val="windowText" lastClr="000000"/>
                </a:solidFill>
                <a:latin typeface="Master The Curriculum" pitchFamily="2" charset="0"/>
              </a:rPr>
              <a:t>5</a:t>
            </a:r>
            <a:endParaRPr lang="en-GB" dirty="0">
              <a:solidFill>
                <a:sysClr val="windowText" lastClr="000000"/>
              </a:solidFill>
              <a:latin typeface="Master The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6434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830997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Now, let’s see who is the winner of the game. How many cards have they collected?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30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24" y="2429126"/>
            <a:ext cx="990296" cy="106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24" y="4293243"/>
            <a:ext cx="872601" cy="96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DCAA01FB-B4B5-4620-84FE-C24D9D0C0066}"/>
              </a:ext>
            </a:extLst>
          </p:cNvPr>
          <p:cNvSpPr/>
          <p:nvPr/>
        </p:nvSpPr>
        <p:spPr>
          <a:xfrm>
            <a:off x="1198862" y="2497435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A3DED4D-C15B-46F2-A71B-F7190FF35DB4}"/>
              </a:ext>
            </a:extLst>
          </p:cNvPr>
          <p:cNvSpPr/>
          <p:nvPr/>
        </p:nvSpPr>
        <p:spPr>
          <a:xfrm>
            <a:off x="2517486" y="2497435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ylinder 34">
            <a:extLst>
              <a:ext uri="{FF2B5EF4-FFF2-40B4-BE49-F238E27FC236}">
                <a16:creationId xmlns:a16="http://schemas.microsoft.com/office/drawing/2014/main" id="{A3A0504C-FA49-4DF3-9338-5B93225B8D0E}"/>
              </a:ext>
            </a:extLst>
          </p:cNvPr>
          <p:cNvSpPr/>
          <p:nvPr/>
        </p:nvSpPr>
        <p:spPr>
          <a:xfrm>
            <a:off x="1567686" y="2859562"/>
            <a:ext cx="503886" cy="48403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Google Shape;656;p3">
            <a:extLst>
              <a:ext uri="{FF2B5EF4-FFF2-40B4-BE49-F238E27FC236}">
                <a16:creationId xmlns:a16="http://schemas.microsoft.com/office/drawing/2014/main" id="{FBAA809A-E2F3-40F5-BA7A-717F21AE466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1652517" y="2636569"/>
            <a:ext cx="112852" cy="326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656;p3">
            <a:extLst>
              <a:ext uri="{FF2B5EF4-FFF2-40B4-BE49-F238E27FC236}">
                <a16:creationId xmlns:a16="http://schemas.microsoft.com/office/drawing/2014/main" id="{A75F4B9D-27AF-4200-8753-79479AA6352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1819161" y="2651266"/>
            <a:ext cx="106455" cy="330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656;p3">
            <a:extLst>
              <a:ext uri="{FF2B5EF4-FFF2-40B4-BE49-F238E27FC236}">
                <a16:creationId xmlns:a16="http://schemas.microsoft.com/office/drawing/2014/main" id="{7BFF754E-A50A-4AA0-BF20-89BBD817CC14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5482" t="-1" r="58571" b="55208"/>
          <a:stretch/>
        </p:blipFill>
        <p:spPr>
          <a:xfrm rot="521726">
            <a:off x="1702936" y="2656939"/>
            <a:ext cx="183906" cy="330447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656;p3">
            <a:extLst>
              <a:ext uri="{FF2B5EF4-FFF2-40B4-BE49-F238E27FC236}">
                <a16:creationId xmlns:a16="http://schemas.microsoft.com/office/drawing/2014/main" id="{CC995A62-EACB-441D-8E3B-9D928320150D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64827" t="-1" r="23300" b="71866"/>
          <a:stretch/>
        </p:blipFill>
        <p:spPr>
          <a:xfrm>
            <a:off x="1934976" y="2671936"/>
            <a:ext cx="91271" cy="291282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Cylinder 39">
            <a:extLst>
              <a:ext uri="{FF2B5EF4-FFF2-40B4-BE49-F238E27FC236}">
                <a16:creationId xmlns:a16="http://schemas.microsoft.com/office/drawing/2014/main" id="{CA17BB1C-D36C-4582-B09C-BCAC2A52754D}"/>
              </a:ext>
            </a:extLst>
          </p:cNvPr>
          <p:cNvSpPr/>
          <p:nvPr/>
        </p:nvSpPr>
        <p:spPr>
          <a:xfrm>
            <a:off x="2884833" y="2859562"/>
            <a:ext cx="503886" cy="48403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Google Shape;656;p3">
            <a:extLst>
              <a:ext uri="{FF2B5EF4-FFF2-40B4-BE49-F238E27FC236}">
                <a16:creationId xmlns:a16="http://schemas.microsoft.com/office/drawing/2014/main" id="{ABAE7385-0DF1-4D4B-9C3F-6431563C3356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2969663" y="2636569"/>
            <a:ext cx="112852" cy="326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656;p3">
            <a:extLst>
              <a:ext uri="{FF2B5EF4-FFF2-40B4-BE49-F238E27FC236}">
                <a16:creationId xmlns:a16="http://schemas.microsoft.com/office/drawing/2014/main" id="{A7668551-6B35-4B30-87A6-0526B6E9CDB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3015663" y="2651265"/>
            <a:ext cx="106455" cy="330583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4D35AD58-8B7D-42F4-A0B5-AFC7796E3155}"/>
              </a:ext>
            </a:extLst>
          </p:cNvPr>
          <p:cNvSpPr/>
          <p:nvPr/>
        </p:nvSpPr>
        <p:spPr>
          <a:xfrm>
            <a:off x="3835106" y="2497434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CE4F7155-34BD-4C66-AA23-5C651464FF55}"/>
              </a:ext>
            </a:extLst>
          </p:cNvPr>
          <p:cNvSpPr/>
          <p:nvPr/>
        </p:nvSpPr>
        <p:spPr>
          <a:xfrm>
            <a:off x="5152726" y="2497434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2" descr="Five, Dice, Eyes, Gamble, Luck, Chance">
            <a:extLst>
              <a:ext uri="{FF2B5EF4-FFF2-40B4-BE49-F238E27FC236}">
                <a16:creationId xmlns:a16="http://schemas.microsoft.com/office/drawing/2014/main" id="{A7DFFC1B-A481-4FD5-AB3F-D9E5F487D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290" y="2636721"/>
            <a:ext cx="660788" cy="65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4" descr="Dice, Rolling, Throwing, One, Dot, Game">
            <a:extLst>
              <a:ext uri="{FF2B5EF4-FFF2-40B4-BE49-F238E27FC236}">
                <a16:creationId xmlns:a16="http://schemas.microsoft.com/office/drawing/2014/main" id="{42884A1E-74A4-48CB-9AFA-50BD9AB45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619" y="2636721"/>
            <a:ext cx="653105" cy="65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E5DDE019-030F-416E-B9AE-73E3D954070E}"/>
              </a:ext>
            </a:extLst>
          </p:cNvPr>
          <p:cNvSpPr/>
          <p:nvPr/>
        </p:nvSpPr>
        <p:spPr>
          <a:xfrm>
            <a:off x="6470346" y="249743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644897A6-E49F-4773-ACD1-28E1B9B89B06}"/>
              </a:ext>
            </a:extLst>
          </p:cNvPr>
          <p:cNvSpPr/>
          <p:nvPr/>
        </p:nvSpPr>
        <p:spPr>
          <a:xfrm>
            <a:off x="7787966" y="249743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9E30E364-F30E-40E9-94E5-B0F2350BF811}"/>
              </a:ext>
            </a:extLst>
          </p:cNvPr>
          <p:cNvGrpSpPr/>
          <p:nvPr/>
        </p:nvGrpSpPr>
        <p:grpSpPr>
          <a:xfrm>
            <a:off x="6744558" y="2608231"/>
            <a:ext cx="693110" cy="673284"/>
            <a:chOff x="3124200" y="1809750"/>
            <a:chExt cx="2895600" cy="3238500"/>
          </a:xfrm>
        </p:grpSpPr>
        <p:pic>
          <p:nvPicPr>
            <p:cNvPr id="65" name="Picture 2" descr="Ladybug, Beetle, Insect, Animal, Dotted">
              <a:extLst>
                <a:ext uri="{FF2B5EF4-FFF2-40B4-BE49-F238E27FC236}">
                  <a16:creationId xmlns:a16="http://schemas.microsoft.com/office/drawing/2014/main" id="{EBAAE4CF-DC4E-436C-9816-E748B08147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200" y="1809750"/>
              <a:ext cx="289560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12D2E9C5-1CC1-4D6C-9A3B-067F40B88F51}"/>
                </a:ext>
              </a:extLst>
            </p:cNvPr>
            <p:cNvSpPr/>
            <p:nvPr/>
          </p:nvSpPr>
          <p:spPr>
            <a:xfrm>
              <a:off x="3279864" y="3346688"/>
              <a:ext cx="504802" cy="48529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67" name="Picture 2" descr="Ladybug, Beetle, Insect, Animal, Dotted">
            <a:extLst>
              <a:ext uri="{FF2B5EF4-FFF2-40B4-BE49-F238E27FC236}">
                <a16:creationId xmlns:a16="http://schemas.microsoft.com/office/drawing/2014/main" id="{6E014C86-626C-42A9-907C-0242FE66E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178" y="2591118"/>
            <a:ext cx="693110" cy="67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BC0AA634-1077-4331-BEDB-05FB6E53BB75}"/>
              </a:ext>
            </a:extLst>
          </p:cNvPr>
          <p:cNvSpPr/>
          <p:nvPr/>
        </p:nvSpPr>
        <p:spPr>
          <a:xfrm>
            <a:off x="1207491" y="431144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1E6C9358-7184-4FB0-9361-2DA3EE4B4C4E}"/>
              </a:ext>
            </a:extLst>
          </p:cNvPr>
          <p:cNvSpPr/>
          <p:nvPr/>
        </p:nvSpPr>
        <p:spPr>
          <a:xfrm>
            <a:off x="2517486" y="4321821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6026DE57-BC20-456D-96D7-B17A34A20726}"/>
              </a:ext>
            </a:extLst>
          </p:cNvPr>
          <p:cNvGrpSpPr/>
          <p:nvPr/>
        </p:nvGrpSpPr>
        <p:grpSpPr>
          <a:xfrm>
            <a:off x="2850512" y="4398537"/>
            <a:ext cx="575483" cy="778131"/>
            <a:chOff x="2828789" y="3486484"/>
            <a:chExt cx="1039435" cy="1405457"/>
          </a:xfrm>
        </p:grpSpPr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9383EA16-AE7B-43C3-9C87-E59FC7C3E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283296" y="3486484"/>
              <a:ext cx="584928" cy="1354000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027E60A9-399F-4BE4-9A15-92DF4C814F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flipH="1">
              <a:off x="2828789" y="3697299"/>
              <a:ext cx="483949" cy="1143185"/>
            </a:xfrm>
            <a:prstGeom prst="rect">
              <a:avLst/>
            </a:prstGeom>
          </p:spPr>
        </p:pic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B6DB6EBE-6012-4567-9C36-00433671D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098349" y="4106487"/>
              <a:ext cx="401891" cy="785454"/>
            </a:xfrm>
            <a:prstGeom prst="rect">
              <a:avLst/>
            </a:prstGeom>
          </p:spPr>
        </p:pic>
      </p:grpSp>
      <p:pic>
        <p:nvPicPr>
          <p:cNvPr id="75" name="Picture 74">
            <a:extLst>
              <a:ext uri="{FF2B5EF4-FFF2-40B4-BE49-F238E27FC236}">
                <a16:creationId xmlns:a16="http://schemas.microsoft.com/office/drawing/2014/main" id="{35A15B31-1AEB-43A6-B950-5E303FE2C04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17005" y="4603906"/>
            <a:ext cx="222507" cy="434866"/>
          </a:xfrm>
          <a:prstGeom prst="rect">
            <a:avLst/>
          </a:prstGeom>
        </p:spPr>
      </p:pic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84046013-F582-4C23-AF7A-363B7186D331}"/>
              </a:ext>
            </a:extLst>
          </p:cNvPr>
          <p:cNvSpPr/>
          <p:nvPr/>
        </p:nvSpPr>
        <p:spPr>
          <a:xfrm>
            <a:off x="3835106" y="4321820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CD436B1B-FE7F-48D7-967C-02F1F382E8D2}"/>
              </a:ext>
            </a:extLst>
          </p:cNvPr>
          <p:cNvSpPr/>
          <p:nvPr/>
        </p:nvSpPr>
        <p:spPr>
          <a:xfrm>
            <a:off x="5152726" y="431144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8" name="Picture 4" descr="Bears, Gummy, Candy, Sugar, Haribo">
            <a:extLst>
              <a:ext uri="{FF2B5EF4-FFF2-40B4-BE49-F238E27FC236}">
                <a16:creationId xmlns:a16="http://schemas.microsoft.com/office/drawing/2014/main" id="{9659ADBC-E7A7-4E2F-B909-92541B91C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18" t="55775" r="24424"/>
          <a:stretch/>
        </p:blipFill>
        <p:spPr bwMode="auto">
          <a:xfrm rot="1106111">
            <a:off x="5366372" y="4787219"/>
            <a:ext cx="239177" cy="44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4" descr="Bears, Gummy, Candy, Sugar, Haribo">
            <a:extLst>
              <a:ext uri="{FF2B5EF4-FFF2-40B4-BE49-F238E27FC236}">
                <a16:creationId xmlns:a16="http://schemas.microsoft.com/office/drawing/2014/main" id="{45CCDA3B-F0DE-4D3E-AAC7-37866EA4D2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16" r="24451" b="53735"/>
          <a:stretch/>
        </p:blipFill>
        <p:spPr bwMode="auto">
          <a:xfrm rot="20502960">
            <a:off x="5653905" y="4567692"/>
            <a:ext cx="239177" cy="48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4" descr="Bears, Gummy, Candy, Sugar, Haribo">
            <a:extLst>
              <a:ext uri="{FF2B5EF4-FFF2-40B4-BE49-F238E27FC236}">
                <a16:creationId xmlns:a16="http://schemas.microsoft.com/office/drawing/2014/main" id="{21B15086-908E-4095-BAB6-1F564F7B00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0" t="53962" r="48971"/>
          <a:stretch/>
        </p:blipFill>
        <p:spPr bwMode="auto">
          <a:xfrm rot="797769">
            <a:off x="6016522" y="4758883"/>
            <a:ext cx="239177" cy="43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" descr="Bears, Gummy, Candy, Sugar, Haribo">
            <a:extLst>
              <a:ext uri="{FF2B5EF4-FFF2-40B4-BE49-F238E27FC236}">
                <a16:creationId xmlns:a16="http://schemas.microsoft.com/office/drawing/2014/main" id="{CB81365B-EFD3-42A7-BBBB-24546DB6CC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83" b="55775"/>
          <a:stretch/>
        </p:blipFill>
        <p:spPr bwMode="auto">
          <a:xfrm rot="20616104">
            <a:off x="5909271" y="4338684"/>
            <a:ext cx="239177" cy="46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4" descr="Bears, Gummy, Candy, Sugar, Haribo">
            <a:extLst>
              <a:ext uri="{FF2B5EF4-FFF2-40B4-BE49-F238E27FC236}">
                <a16:creationId xmlns:a16="http://schemas.microsoft.com/office/drawing/2014/main" id="{FA149172-1012-43D0-B564-8FB87C9611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17" r="51342" b="51070"/>
          <a:stretch/>
        </p:blipFill>
        <p:spPr bwMode="auto">
          <a:xfrm rot="863982">
            <a:off x="4593363" y="4443188"/>
            <a:ext cx="239177" cy="45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2" descr="Bears, Gummy, Candy, Sugar, Haribo">
            <a:extLst>
              <a:ext uri="{FF2B5EF4-FFF2-40B4-BE49-F238E27FC236}">
                <a16:creationId xmlns:a16="http://schemas.microsoft.com/office/drawing/2014/main" id="{9AB06AF9-52A1-4631-8078-B2CFFD7E99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83" b="55775"/>
          <a:stretch/>
        </p:blipFill>
        <p:spPr bwMode="auto">
          <a:xfrm rot="1752559">
            <a:off x="5290528" y="4355846"/>
            <a:ext cx="239177" cy="46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4" descr="Bears, Gummy, Candy, Sugar, Haribo">
            <a:extLst>
              <a:ext uri="{FF2B5EF4-FFF2-40B4-BE49-F238E27FC236}">
                <a16:creationId xmlns:a16="http://schemas.microsoft.com/office/drawing/2014/main" id="{684EBA62-8B81-43AA-AC49-D6B0593AF2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75" r="74873"/>
          <a:stretch/>
        </p:blipFill>
        <p:spPr bwMode="auto">
          <a:xfrm rot="20745731">
            <a:off x="4088726" y="4622384"/>
            <a:ext cx="239550" cy="42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6033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sheep has collected 6 cards.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monkey has collected 4 cards.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Who has more cards? 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31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24" y="2429126"/>
            <a:ext cx="990296" cy="106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24" y="4293243"/>
            <a:ext cx="872601" cy="96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DCAA01FB-B4B5-4620-84FE-C24D9D0C0066}"/>
              </a:ext>
            </a:extLst>
          </p:cNvPr>
          <p:cNvSpPr/>
          <p:nvPr/>
        </p:nvSpPr>
        <p:spPr>
          <a:xfrm>
            <a:off x="1198862" y="2497435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A3DED4D-C15B-46F2-A71B-F7190FF35DB4}"/>
              </a:ext>
            </a:extLst>
          </p:cNvPr>
          <p:cNvSpPr/>
          <p:nvPr/>
        </p:nvSpPr>
        <p:spPr>
          <a:xfrm>
            <a:off x="2517486" y="2497435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ylinder 34">
            <a:extLst>
              <a:ext uri="{FF2B5EF4-FFF2-40B4-BE49-F238E27FC236}">
                <a16:creationId xmlns:a16="http://schemas.microsoft.com/office/drawing/2014/main" id="{A3A0504C-FA49-4DF3-9338-5B93225B8D0E}"/>
              </a:ext>
            </a:extLst>
          </p:cNvPr>
          <p:cNvSpPr/>
          <p:nvPr/>
        </p:nvSpPr>
        <p:spPr>
          <a:xfrm>
            <a:off x="1567686" y="2859562"/>
            <a:ext cx="503886" cy="48403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Google Shape;656;p3">
            <a:extLst>
              <a:ext uri="{FF2B5EF4-FFF2-40B4-BE49-F238E27FC236}">
                <a16:creationId xmlns:a16="http://schemas.microsoft.com/office/drawing/2014/main" id="{FBAA809A-E2F3-40F5-BA7A-717F21AE466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1652517" y="2636569"/>
            <a:ext cx="112852" cy="326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656;p3">
            <a:extLst>
              <a:ext uri="{FF2B5EF4-FFF2-40B4-BE49-F238E27FC236}">
                <a16:creationId xmlns:a16="http://schemas.microsoft.com/office/drawing/2014/main" id="{A75F4B9D-27AF-4200-8753-79479AA6352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1819161" y="2651266"/>
            <a:ext cx="106455" cy="330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656;p3">
            <a:extLst>
              <a:ext uri="{FF2B5EF4-FFF2-40B4-BE49-F238E27FC236}">
                <a16:creationId xmlns:a16="http://schemas.microsoft.com/office/drawing/2014/main" id="{7BFF754E-A50A-4AA0-BF20-89BBD817CC14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5482" t="-1" r="58571" b="55208"/>
          <a:stretch/>
        </p:blipFill>
        <p:spPr>
          <a:xfrm rot="521726">
            <a:off x="1702936" y="2656939"/>
            <a:ext cx="183906" cy="330447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656;p3">
            <a:extLst>
              <a:ext uri="{FF2B5EF4-FFF2-40B4-BE49-F238E27FC236}">
                <a16:creationId xmlns:a16="http://schemas.microsoft.com/office/drawing/2014/main" id="{CC995A62-EACB-441D-8E3B-9D928320150D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64827" t="-1" r="23300" b="71866"/>
          <a:stretch/>
        </p:blipFill>
        <p:spPr>
          <a:xfrm>
            <a:off x="1934976" y="2671936"/>
            <a:ext cx="91271" cy="291282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Cylinder 39">
            <a:extLst>
              <a:ext uri="{FF2B5EF4-FFF2-40B4-BE49-F238E27FC236}">
                <a16:creationId xmlns:a16="http://schemas.microsoft.com/office/drawing/2014/main" id="{CA17BB1C-D36C-4582-B09C-BCAC2A52754D}"/>
              </a:ext>
            </a:extLst>
          </p:cNvPr>
          <p:cNvSpPr/>
          <p:nvPr/>
        </p:nvSpPr>
        <p:spPr>
          <a:xfrm>
            <a:off x="2884833" y="2859562"/>
            <a:ext cx="503886" cy="48403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Google Shape;656;p3">
            <a:extLst>
              <a:ext uri="{FF2B5EF4-FFF2-40B4-BE49-F238E27FC236}">
                <a16:creationId xmlns:a16="http://schemas.microsoft.com/office/drawing/2014/main" id="{ABAE7385-0DF1-4D4B-9C3F-6431563C3356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2969663" y="2636569"/>
            <a:ext cx="112852" cy="326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656;p3">
            <a:extLst>
              <a:ext uri="{FF2B5EF4-FFF2-40B4-BE49-F238E27FC236}">
                <a16:creationId xmlns:a16="http://schemas.microsoft.com/office/drawing/2014/main" id="{A7668551-6B35-4B30-87A6-0526B6E9CDB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3015663" y="2651265"/>
            <a:ext cx="106455" cy="330583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4D35AD58-8B7D-42F4-A0B5-AFC7796E3155}"/>
              </a:ext>
            </a:extLst>
          </p:cNvPr>
          <p:cNvSpPr/>
          <p:nvPr/>
        </p:nvSpPr>
        <p:spPr>
          <a:xfrm>
            <a:off x="3835106" y="2497434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CE4F7155-34BD-4C66-AA23-5C651464FF55}"/>
              </a:ext>
            </a:extLst>
          </p:cNvPr>
          <p:cNvSpPr/>
          <p:nvPr/>
        </p:nvSpPr>
        <p:spPr>
          <a:xfrm>
            <a:off x="5152726" y="2497434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2" descr="Five, Dice, Eyes, Gamble, Luck, Chance">
            <a:extLst>
              <a:ext uri="{FF2B5EF4-FFF2-40B4-BE49-F238E27FC236}">
                <a16:creationId xmlns:a16="http://schemas.microsoft.com/office/drawing/2014/main" id="{A7DFFC1B-A481-4FD5-AB3F-D9E5F487D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290" y="2636721"/>
            <a:ext cx="660788" cy="65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4" descr="Dice, Rolling, Throwing, One, Dot, Game">
            <a:extLst>
              <a:ext uri="{FF2B5EF4-FFF2-40B4-BE49-F238E27FC236}">
                <a16:creationId xmlns:a16="http://schemas.microsoft.com/office/drawing/2014/main" id="{42884A1E-74A4-48CB-9AFA-50BD9AB45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619" y="2636721"/>
            <a:ext cx="653105" cy="65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E5DDE019-030F-416E-B9AE-73E3D954070E}"/>
              </a:ext>
            </a:extLst>
          </p:cNvPr>
          <p:cNvSpPr/>
          <p:nvPr/>
        </p:nvSpPr>
        <p:spPr>
          <a:xfrm>
            <a:off x="6470346" y="249743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644897A6-E49F-4773-ACD1-28E1B9B89B06}"/>
              </a:ext>
            </a:extLst>
          </p:cNvPr>
          <p:cNvSpPr/>
          <p:nvPr/>
        </p:nvSpPr>
        <p:spPr>
          <a:xfrm>
            <a:off x="7787966" y="249743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9E30E364-F30E-40E9-94E5-B0F2350BF811}"/>
              </a:ext>
            </a:extLst>
          </p:cNvPr>
          <p:cNvGrpSpPr/>
          <p:nvPr/>
        </p:nvGrpSpPr>
        <p:grpSpPr>
          <a:xfrm>
            <a:off x="6744558" y="2608231"/>
            <a:ext cx="693110" cy="673284"/>
            <a:chOff x="3124200" y="1809750"/>
            <a:chExt cx="2895600" cy="3238500"/>
          </a:xfrm>
        </p:grpSpPr>
        <p:pic>
          <p:nvPicPr>
            <p:cNvPr id="65" name="Picture 2" descr="Ladybug, Beetle, Insect, Animal, Dotted">
              <a:extLst>
                <a:ext uri="{FF2B5EF4-FFF2-40B4-BE49-F238E27FC236}">
                  <a16:creationId xmlns:a16="http://schemas.microsoft.com/office/drawing/2014/main" id="{EBAAE4CF-DC4E-436C-9816-E748B08147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200" y="1809750"/>
              <a:ext cx="289560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12D2E9C5-1CC1-4D6C-9A3B-067F40B88F51}"/>
                </a:ext>
              </a:extLst>
            </p:cNvPr>
            <p:cNvSpPr/>
            <p:nvPr/>
          </p:nvSpPr>
          <p:spPr>
            <a:xfrm>
              <a:off x="3279864" y="3346688"/>
              <a:ext cx="504802" cy="48529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67" name="Picture 2" descr="Ladybug, Beetle, Insect, Animal, Dotted">
            <a:extLst>
              <a:ext uri="{FF2B5EF4-FFF2-40B4-BE49-F238E27FC236}">
                <a16:creationId xmlns:a16="http://schemas.microsoft.com/office/drawing/2014/main" id="{6E014C86-626C-42A9-907C-0242FE66E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178" y="2591118"/>
            <a:ext cx="693110" cy="67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BC0AA634-1077-4331-BEDB-05FB6E53BB75}"/>
              </a:ext>
            </a:extLst>
          </p:cNvPr>
          <p:cNvSpPr/>
          <p:nvPr/>
        </p:nvSpPr>
        <p:spPr>
          <a:xfrm>
            <a:off x="1207491" y="431144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1E6C9358-7184-4FB0-9361-2DA3EE4B4C4E}"/>
              </a:ext>
            </a:extLst>
          </p:cNvPr>
          <p:cNvSpPr/>
          <p:nvPr/>
        </p:nvSpPr>
        <p:spPr>
          <a:xfrm>
            <a:off x="2517486" y="4321821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6026DE57-BC20-456D-96D7-B17A34A20726}"/>
              </a:ext>
            </a:extLst>
          </p:cNvPr>
          <p:cNvGrpSpPr/>
          <p:nvPr/>
        </p:nvGrpSpPr>
        <p:grpSpPr>
          <a:xfrm>
            <a:off x="2850512" y="4398537"/>
            <a:ext cx="575483" cy="778131"/>
            <a:chOff x="2828789" y="3486484"/>
            <a:chExt cx="1039435" cy="1405457"/>
          </a:xfrm>
        </p:grpSpPr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9383EA16-AE7B-43C3-9C87-E59FC7C3E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283296" y="3486484"/>
              <a:ext cx="584928" cy="1354000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027E60A9-399F-4BE4-9A15-92DF4C814F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flipH="1">
              <a:off x="2828789" y="3697299"/>
              <a:ext cx="483949" cy="1143185"/>
            </a:xfrm>
            <a:prstGeom prst="rect">
              <a:avLst/>
            </a:prstGeom>
          </p:spPr>
        </p:pic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B6DB6EBE-6012-4567-9C36-00433671D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098349" y="4106487"/>
              <a:ext cx="401891" cy="785454"/>
            </a:xfrm>
            <a:prstGeom prst="rect">
              <a:avLst/>
            </a:prstGeom>
          </p:spPr>
        </p:pic>
      </p:grpSp>
      <p:pic>
        <p:nvPicPr>
          <p:cNvPr id="75" name="Picture 74">
            <a:extLst>
              <a:ext uri="{FF2B5EF4-FFF2-40B4-BE49-F238E27FC236}">
                <a16:creationId xmlns:a16="http://schemas.microsoft.com/office/drawing/2014/main" id="{35A15B31-1AEB-43A6-B950-5E303FE2C04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17005" y="4603906"/>
            <a:ext cx="222507" cy="434866"/>
          </a:xfrm>
          <a:prstGeom prst="rect">
            <a:avLst/>
          </a:prstGeom>
        </p:spPr>
      </p:pic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84046013-F582-4C23-AF7A-363B7186D331}"/>
              </a:ext>
            </a:extLst>
          </p:cNvPr>
          <p:cNvSpPr/>
          <p:nvPr/>
        </p:nvSpPr>
        <p:spPr>
          <a:xfrm>
            <a:off x="3835106" y="4321820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CD436B1B-FE7F-48D7-967C-02F1F382E8D2}"/>
              </a:ext>
            </a:extLst>
          </p:cNvPr>
          <p:cNvSpPr/>
          <p:nvPr/>
        </p:nvSpPr>
        <p:spPr>
          <a:xfrm>
            <a:off x="5152726" y="431144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8" name="Picture 4" descr="Bears, Gummy, Candy, Sugar, Haribo">
            <a:extLst>
              <a:ext uri="{FF2B5EF4-FFF2-40B4-BE49-F238E27FC236}">
                <a16:creationId xmlns:a16="http://schemas.microsoft.com/office/drawing/2014/main" id="{9659ADBC-E7A7-4E2F-B909-92541B91C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18" t="55775" r="24424"/>
          <a:stretch/>
        </p:blipFill>
        <p:spPr bwMode="auto">
          <a:xfrm rot="1106111">
            <a:off x="5366372" y="4787219"/>
            <a:ext cx="239177" cy="44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4" descr="Bears, Gummy, Candy, Sugar, Haribo">
            <a:extLst>
              <a:ext uri="{FF2B5EF4-FFF2-40B4-BE49-F238E27FC236}">
                <a16:creationId xmlns:a16="http://schemas.microsoft.com/office/drawing/2014/main" id="{45CCDA3B-F0DE-4D3E-AAC7-37866EA4D2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16" r="24451" b="53735"/>
          <a:stretch/>
        </p:blipFill>
        <p:spPr bwMode="auto">
          <a:xfrm rot="20502960">
            <a:off x="5653905" y="4567692"/>
            <a:ext cx="239177" cy="48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4" descr="Bears, Gummy, Candy, Sugar, Haribo">
            <a:extLst>
              <a:ext uri="{FF2B5EF4-FFF2-40B4-BE49-F238E27FC236}">
                <a16:creationId xmlns:a16="http://schemas.microsoft.com/office/drawing/2014/main" id="{21B15086-908E-4095-BAB6-1F564F7B00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0" t="53962" r="48971"/>
          <a:stretch/>
        </p:blipFill>
        <p:spPr bwMode="auto">
          <a:xfrm rot="797769">
            <a:off x="6016522" y="4758883"/>
            <a:ext cx="239177" cy="43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" descr="Bears, Gummy, Candy, Sugar, Haribo">
            <a:extLst>
              <a:ext uri="{FF2B5EF4-FFF2-40B4-BE49-F238E27FC236}">
                <a16:creationId xmlns:a16="http://schemas.microsoft.com/office/drawing/2014/main" id="{CB81365B-EFD3-42A7-BBBB-24546DB6CC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83" b="55775"/>
          <a:stretch/>
        </p:blipFill>
        <p:spPr bwMode="auto">
          <a:xfrm rot="20616104">
            <a:off x="5909271" y="4338684"/>
            <a:ext cx="239177" cy="46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4" descr="Bears, Gummy, Candy, Sugar, Haribo">
            <a:extLst>
              <a:ext uri="{FF2B5EF4-FFF2-40B4-BE49-F238E27FC236}">
                <a16:creationId xmlns:a16="http://schemas.microsoft.com/office/drawing/2014/main" id="{FA149172-1012-43D0-B564-8FB87C9611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17" r="51342" b="51070"/>
          <a:stretch/>
        </p:blipFill>
        <p:spPr bwMode="auto">
          <a:xfrm rot="863982">
            <a:off x="4593363" y="4443188"/>
            <a:ext cx="239177" cy="45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2" descr="Bears, Gummy, Candy, Sugar, Haribo">
            <a:extLst>
              <a:ext uri="{FF2B5EF4-FFF2-40B4-BE49-F238E27FC236}">
                <a16:creationId xmlns:a16="http://schemas.microsoft.com/office/drawing/2014/main" id="{9AB06AF9-52A1-4631-8078-B2CFFD7E99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83" b="55775"/>
          <a:stretch/>
        </p:blipFill>
        <p:spPr bwMode="auto">
          <a:xfrm rot="1752559">
            <a:off x="5290528" y="4355846"/>
            <a:ext cx="239177" cy="46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4" descr="Bears, Gummy, Candy, Sugar, Haribo">
            <a:extLst>
              <a:ext uri="{FF2B5EF4-FFF2-40B4-BE49-F238E27FC236}">
                <a16:creationId xmlns:a16="http://schemas.microsoft.com/office/drawing/2014/main" id="{684EBA62-8B81-43AA-AC49-D6B0593AF2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75" r="74873"/>
          <a:stretch/>
        </p:blipFill>
        <p:spPr bwMode="auto">
          <a:xfrm rot="20745731">
            <a:off x="4088726" y="4622384"/>
            <a:ext cx="239550" cy="42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1708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1548000" y="1012855"/>
            <a:ext cx="6048000" cy="1200329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sheep has more cards than the monkey.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 monkey has fewer cards than the sheep.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So the sheep wins the game!</a:t>
            </a: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510311" cy="246861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32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BE5079AF-89F8-41BE-B30F-69A3474A7FC5}"/>
              </a:ext>
            </a:extLst>
          </p:cNvPr>
          <p:cNvSpPr txBox="1">
            <a:spLocks/>
          </p:cNvSpPr>
          <p:nvPr/>
        </p:nvSpPr>
        <p:spPr>
          <a:xfrm>
            <a:off x="20100" y="332933"/>
            <a:ext cx="3674822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Activity</a:t>
            </a:r>
            <a:r>
              <a:rPr kumimoji="0" lang="en-US" sz="32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 </a:t>
            </a:r>
            <a:r>
              <a:rPr lang="en-US" sz="3200" spc="65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1574CC-2BF0-4F16-AF26-02C6AF85BA63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1028" name="Picture 4" descr="Lamb, Sheep, Cute, Farm, Animal, Baby">
            <a:extLst>
              <a:ext uri="{FF2B5EF4-FFF2-40B4-BE49-F238E27FC236}">
                <a16:creationId xmlns:a16="http://schemas.microsoft.com/office/drawing/2014/main" id="{EEAEF071-4124-49B6-ADE6-17AD923A1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24" y="2429126"/>
            <a:ext cx="990296" cy="106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onkey, Chimp, Ape, Chimpanzee, Animal">
            <a:extLst>
              <a:ext uri="{FF2B5EF4-FFF2-40B4-BE49-F238E27FC236}">
                <a16:creationId xmlns:a16="http://schemas.microsoft.com/office/drawing/2014/main" id="{5B213032-A2AB-4C02-B192-8C62DAF4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24" y="4293243"/>
            <a:ext cx="872601" cy="96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DCAA01FB-B4B5-4620-84FE-C24D9D0C0066}"/>
              </a:ext>
            </a:extLst>
          </p:cNvPr>
          <p:cNvSpPr/>
          <p:nvPr/>
        </p:nvSpPr>
        <p:spPr>
          <a:xfrm>
            <a:off x="1198862" y="2497435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A3DED4D-C15B-46F2-A71B-F7190FF35DB4}"/>
              </a:ext>
            </a:extLst>
          </p:cNvPr>
          <p:cNvSpPr/>
          <p:nvPr/>
        </p:nvSpPr>
        <p:spPr>
          <a:xfrm>
            <a:off x="2517486" y="2497435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ylinder 34">
            <a:extLst>
              <a:ext uri="{FF2B5EF4-FFF2-40B4-BE49-F238E27FC236}">
                <a16:creationId xmlns:a16="http://schemas.microsoft.com/office/drawing/2014/main" id="{A3A0504C-FA49-4DF3-9338-5B93225B8D0E}"/>
              </a:ext>
            </a:extLst>
          </p:cNvPr>
          <p:cNvSpPr/>
          <p:nvPr/>
        </p:nvSpPr>
        <p:spPr>
          <a:xfrm>
            <a:off x="1567686" y="2859562"/>
            <a:ext cx="503886" cy="48403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Google Shape;656;p3">
            <a:extLst>
              <a:ext uri="{FF2B5EF4-FFF2-40B4-BE49-F238E27FC236}">
                <a16:creationId xmlns:a16="http://schemas.microsoft.com/office/drawing/2014/main" id="{FBAA809A-E2F3-40F5-BA7A-717F21AE466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1652517" y="2636569"/>
            <a:ext cx="112852" cy="326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656;p3">
            <a:extLst>
              <a:ext uri="{FF2B5EF4-FFF2-40B4-BE49-F238E27FC236}">
                <a16:creationId xmlns:a16="http://schemas.microsoft.com/office/drawing/2014/main" id="{A75F4B9D-27AF-4200-8753-79479AA6352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1819161" y="2651266"/>
            <a:ext cx="106455" cy="330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656;p3">
            <a:extLst>
              <a:ext uri="{FF2B5EF4-FFF2-40B4-BE49-F238E27FC236}">
                <a16:creationId xmlns:a16="http://schemas.microsoft.com/office/drawing/2014/main" id="{7BFF754E-A50A-4AA0-BF20-89BBD817CC14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5482" t="-1" r="58571" b="55208"/>
          <a:stretch/>
        </p:blipFill>
        <p:spPr>
          <a:xfrm rot="521726">
            <a:off x="1702936" y="2656939"/>
            <a:ext cx="183906" cy="330447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656;p3">
            <a:extLst>
              <a:ext uri="{FF2B5EF4-FFF2-40B4-BE49-F238E27FC236}">
                <a16:creationId xmlns:a16="http://schemas.microsoft.com/office/drawing/2014/main" id="{CC995A62-EACB-441D-8E3B-9D928320150D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64827" t="-1" r="23300" b="71866"/>
          <a:stretch/>
        </p:blipFill>
        <p:spPr>
          <a:xfrm>
            <a:off x="1934976" y="2671936"/>
            <a:ext cx="91271" cy="291282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Cylinder 39">
            <a:extLst>
              <a:ext uri="{FF2B5EF4-FFF2-40B4-BE49-F238E27FC236}">
                <a16:creationId xmlns:a16="http://schemas.microsoft.com/office/drawing/2014/main" id="{CA17BB1C-D36C-4582-B09C-BCAC2A52754D}"/>
              </a:ext>
            </a:extLst>
          </p:cNvPr>
          <p:cNvSpPr/>
          <p:nvPr/>
        </p:nvSpPr>
        <p:spPr>
          <a:xfrm>
            <a:off x="2884833" y="2859562"/>
            <a:ext cx="503886" cy="484036"/>
          </a:xfrm>
          <a:prstGeom prst="ca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Google Shape;656;p3">
            <a:extLst>
              <a:ext uri="{FF2B5EF4-FFF2-40B4-BE49-F238E27FC236}">
                <a16:creationId xmlns:a16="http://schemas.microsoft.com/office/drawing/2014/main" id="{ABAE7385-0DF1-4D4B-9C3F-6431563C3356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-1" r="83389" b="69130"/>
          <a:stretch/>
        </p:blipFill>
        <p:spPr>
          <a:xfrm>
            <a:off x="2969663" y="2636569"/>
            <a:ext cx="112852" cy="326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656;p3">
            <a:extLst>
              <a:ext uri="{FF2B5EF4-FFF2-40B4-BE49-F238E27FC236}">
                <a16:creationId xmlns:a16="http://schemas.microsoft.com/office/drawing/2014/main" id="{A7668551-6B35-4B30-87A6-0526B6E9CDB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40020" t="-1" r="43750" b="73762"/>
          <a:stretch/>
        </p:blipFill>
        <p:spPr>
          <a:xfrm rot="21321951">
            <a:off x="3015663" y="2651265"/>
            <a:ext cx="106455" cy="330583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4D35AD58-8B7D-42F4-A0B5-AFC7796E3155}"/>
              </a:ext>
            </a:extLst>
          </p:cNvPr>
          <p:cNvSpPr/>
          <p:nvPr/>
        </p:nvSpPr>
        <p:spPr>
          <a:xfrm>
            <a:off x="3835106" y="2497434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CE4F7155-34BD-4C66-AA23-5C651464FF55}"/>
              </a:ext>
            </a:extLst>
          </p:cNvPr>
          <p:cNvSpPr/>
          <p:nvPr/>
        </p:nvSpPr>
        <p:spPr>
          <a:xfrm>
            <a:off x="5152726" y="2497434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2" descr="Five, Dice, Eyes, Gamble, Luck, Chance">
            <a:extLst>
              <a:ext uri="{FF2B5EF4-FFF2-40B4-BE49-F238E27FC236}">
                <a16:creationId xmlns:a16="http://schemas.microsoft.com/office/drawing/2014/main" id="{A7DFFC1B-A481-4FD5-AB3F-D9E5F487D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290" y="2636721"/>
            <a:ext cx="660788" cy="65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4" descr="Dice, Rolling, Throwing, One, Dot, Game">
            <a:extLst>
              <a:ext uri="{FF2B5EF4-FFF2-40B4-BE49-F238E27FC236}">
                <a16:creationId xmlns:a16="http://schemas.microsoft.com/office/drawing/2014/main" id="{42884A1E-74A4-48CB-9AFA-50BD9AB45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619" y="2636721"/>
            <a:ext cx="653105" cy="65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E5DDE019-030F-416E-B9AE-73E3D954070E}"/>
              </a:ext>
            </a:extLst>
          </p:cNvPr>
          <p:cNvSpPr/>
          <p:nvPr/>
        </p:nvSpPr>
        <p:spPr>
          <a:xfrm>
            <a:off x="6470346" y="249743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644897A6-E49F-4773-ACD1-28E1B9B89B06}"/>
              </a:ext>
            </a:extLst>
          </p:cNvPr>
          <p:cNvSpPr/>
          <p:nvPr/>
        </p:nvSpPr>
        <p:spPr>
          <a:xfrm>
            <a:off x="7787966" y="249743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9E30E364-F30E-40E9-94E5-B0F2350BF811}"/>
              </a:ext>
            </a:extLst>
          </p:cNvPr>
          <p:cNvGrpSpPr/>
          <p:nvPr/>
        </p:nvGrpSpPr>
        <p:grpSpPr>
          <a:xfrm>
            <a:off x="6744558" y="2608231"/>
            <a:ext cx="693110" cy="673284"/>
            <a:chOff x="3124200" y="1809750"/>
            <a:chExt cx="2895600" cy="3238500"/>
          </a:xfrm>
        </p:grpSpPr>
        <p:pic>
          <p:nvPicPr>
            <p:cNvPr id="65" name="Picture 2" descr="Ladybug, Beetle, Insect, Animal, Dotted">
              <a:extLst>
                <a:ext uri="{FF2B5EF4-FFF2-40B4-BE49-F238E27FC236}">
                  <a16:creationId xmlns:a16="http://schemas.microsoft.com/office/drawing/2014/main" id="{EBAAE4CF-DC4E-436C-9816-E748B08147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200" y="1809750"/>
              <a:ext cx="2895600" cy="3238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12D2E9C5-1CC1-4D6C-9A3B-067F40B88F51}"/>
                </a:ext>
              </a:extLst>
            </p:cNvPr>
            <p:cNvSpPr/>
            <p:nvPr/>
          </p:nvSpPr>
          <p:spPr>
            <a:xfrm>
              <a:off x="3279864" y="3346688"/>
              <a:ext cx="504802" cy="48529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67" name="Picture 2" descr="Ladybug, Beetle, Insect, Animal, Dotted">
            <a:extLst>
              <a:ext uri="{FF2B5EF4-FFF2-40B4-BE49-F238E27FC236}">
                <a16:creationId xmlns:a16="http://schemas.microsoft.com/office/drawing/2014/main" id="{6E014C86-626C-42A9-907C-0242FE66E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178" y="2591118"/>
            <a:ext cx="693110" cy="67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BC0AA634-1077-4331-BEDB-05FB6E53BB75}"/>
              </a:ext>
            </a:extLst>
          </p:cNvPr>
          <p:cNvSpPr/>
          <p:nvPr/>
        </p:nvSpPr>
        <p:spPr>
          <a:xfrm>
            <a:off x="1207491" y="431144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1E6C9358-7184-4FB0-9361-2DA3EE4B4C4E}"/>
              </a:ext>
            </a:extLst>
          </p:cNvPr>
          <p:cNvSpPr/>
          <p:nvPr/>
        </p:nvSpPr>
        <p:spPr>
          <a:xfrm>
            <a:off x="2517486" y="4321821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6026DE57-BC20-456D-96D7-B17A34A20726}"/>
              </a:ext>
            </a:extLst>
          </p:cNvPr>
          <p:cNvGrpSpPr/>
          <p:nvPr/>
        </p:nvGrpSpPr>
        <p:grpSpPr>
          <a:xfrm>
            <a:off x="2850512" y="4398537"/>
            <a:ext cx="575483" cy="778131"/>
            <a:chOff x="2828789" y="3486484"/>
            <a:chExt cx="1039435" cy="1405457"/>
          </a:xfrm>
        </p:grpSpPr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9383EA16-AE7B-43C3-9C87-E59FC7C3E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283296" y="3486484"/>
              <a:ext cx="584928" cy="1354000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027E60A9-399F-4BE4-9A15-92DF4C814F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flipH="1">
              <a:off x="2828789" y="3697299"/>
              <a:ext cx="483949" cy="1143185"/>
            </a:xfrm>
            <a:prstGeom prst="rect">
              <a:avLst/>
            </a:prstGeom>
          </p:spPr>
        </p:pic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B6DB6EBE-6012-4567-9C36-00433671D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098349" y="4106487"/>
              <a:ext cx="401891" cy="785454"/>
            </a:xfrm>
            <a:prstGeom prst="rect">
              <a:avLst/>
            </a:prstGeom>
          </p:spPr>
        </p:pic>
      </p:grpSp>
      <p:pic>
        <p:nvPicPr>
          <p:cNvPr id="75" name="Picture 74">
            <a:extLst>
              <a:ext uri="{FF2B5EF4-FFF2-40B4-BE49-F238E27FC236}">
                <a16:creationId xmlns:a16="http://schemas.microsoft.com/office/drawing/2014/main" id="{35A15B31-1AEB-43A6-B950-5E303FE2C04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17005" y="4603906"/>
            <a:ext cx="222507" cy="434866"/>
          </a:xfrm>
          <a:prstGeom prst="rect">
            <a:avLst/>
          </a:prstGeom>
        </p:spPr>
      </p:pic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84046013-F582-4C23-AF7A-363B7186D331}"/>
              </a:ext>
            </a:extLst>
          </p:cNvPr>
          <p:cNvSpPr/>
          <p:nvPr/>
        </p:nvSpPr>
        <p:spPr>
          <a:xfrm>
            <a:off x="3835106" y="4321820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CD436B1B-FE7F-48D7-967C-02F1F382E8D2}"/>
              </a:ext>
            </a:extLst>
          </p:cNvPr>
          <p:cNvSpPr/>
          <p:nvPr/>
        </p:nvSpPr>
        <p:spPr>
          <a:xfrm>
            <a:off x="5152726" y="4311443"/>
            <a:ext cx="1241536" cy="931565"/>
          </a:xfrm>
          <a:prstGeom prst="roundRect">
            <a:avLst/>
          </a:prstGeom>
          <a:solidFill>
            <a:srgbClr val="D7DFFF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8" name="Picture 4" descr="Bears, Gummy, Candy, Sugar, Haribo">
            <a:extLst>
              <a:ext uri="{FF2B5EF4-FFF2-40B4-BE49-F238E27FC236}">
                <a16:creationId xmlns:a16="http://schemas.microsoft.com/office/drawing/2014/main" id="{9659ADBC-E7A7-4E2F-B909-92541B91C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18" t="55775" r="24424"/>
          <a:stretch/>
        </p:blipFill>
        <p:spPr bwMode="auto">
          <a:xfrm rot="1106111">
            <a:off x="5366372" y="4787219"/>
            <a:ext cx="239177" cy="44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4" descr="Bears, Gummy, Candy, Sugar, Haribo">
            <a:extLst>
              <a:ext uri="{FF2B5EF4-FFF2-40B4-BE49-F238E27FC236}">
                <a16:creationId xmlns:a16="http://schemas.microsoft.com/office/drawing/2014/main" id="{45CCDA3B-F0DE-4D3E-AAC7-37866EA4D2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16" r="24451" b="53735"/>
          <a:stretch/>
        </p:blipFill>
        <p:spPr bwMode="auto">
          <a:xfrm rot="20502960">
            <a:off x="5653905" y="4567692"/>
            <a:ext cx="239177" cy="48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4" descr="Bears, Gummy, Candy, Sugar, Haribo">
            <a:extLst>
              <a:ext uri="{FF2B5EF4-FFF2-40B4-BE49-F238E27FC236}">
                <a16:creationId xmlns:a16="http://schemas.microsoft.com/office/drawing/2014/main" id="{21B15086-908E-4095-BAB6-1F564F7B00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0" t="53962" r="48971"/>
          <a:stretch/>
        </p:blipFill>
        <p:spPr bwMode="auto">
          <a:xfrm rot="797769">
            <a:off x="6016522" y="4758883"/>
            <a:ext cx="239177" cy="43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" descr="Bears, Gummy, Candy, Sugar, Haribo">
            <a:extLst>
              <a:ext uri="{FF2B5EF4-FFF2-40B4-BE49-F238E27FC236}">
                <a16:creationId xmlns:a16="http://schemas.microsoft.com/office/drawing/2014/main" id="{CB81365B-EFD3-42A7-BBBB-24546DB6CC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83" b="55775"/>
          <a:stretch/>
        </p:blipFill>
        <p:spPr bwMode="auto">
          <a:xfrm rot="20616104">
            <a:off x="5909271" y="4338684"/>
            <a:ext cx="239177" cy="46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4" descr="Bears, Gummy, Candy, Sugar, Haribo">
            <a:extLst>
              <a:ext uri="{FF2B5EF4-FFF2-40B4-BE49-F238E27FC236}">
                <a16:creationId xmlns:a16="http://schemas.microsoft.com/office/drawing/2014/main" id="{FA149172-1012-43D0-B564-8FB87C9611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17" r="51342" b="51070"/>
          <a:stretch/>
        </p:blipFill>
        <p:spPr bwMode="auto">
          <a:xfrm rot="863982">
            <a:off x="4593363" y="4443188"/>
            <a:ext cx="239177" cy="45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2" descr="Bears, Gummy, Candy, Sugar, Haribo">
            <a:extLst>
              <a:ext uri="{FF2B5EF4-FFF2-40B4-BE49-F238E27FC236}">
                <a16:creationId xmlns:a16="http://schemas.microsoft.com/office/drawing/2014/main" id="{9AB06AF9-52A1-4631-8078-B2CFFD7E99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83" b="55775"/>
          <a:stretch/>
        </p:blipFill>
        <p:spPr bwMode="auto">
          <a:xfrm rot="1752559">
            <a:off x="5290528" y="4355846"/>
            <a:ext cx="239177" cy="46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4" descr="Bears, Gummy, Candy, Sugar, Haribo">
            <a:extLst>
              <a:ext uri="{FF2B5EF4-FFF2-40B4-BE49-F238E27FC236}">
                <a16:creationId xmlns:a16="http://schemas.microsoft.com/office/drawing/2014/main" id="{684EBA62-8B81-43AA-AC49-D6B0593AF2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75" r="74873"/>
          <a:stretch/>
        </p:blipFill>
        <p:spPr bwMode="auto">
          <a:xfrm rot="20745731">
            <a:off x="4088726" y="4622384"/>
            <a:ext cx="239550" cy="42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5935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3B736B7-5B93-47E2-A201-2345D4DA7626}"/>
              </a:ext>
            </a:extLst>
          </p:cNvPr>
          <p:cNvSpPr txBox="1"/>
          <p:nvPr/>
        </p:nvSpPr>
        <p:spPr>
          <a:xfrm>
            <a:off x="457200" y="996674"/>
            <a:ext cx="8305800" cy="461665"/>
          </a:xfrm>
          <a:prstGeom prst="rect">
            <a:avLst/>
          </a:prstGeom>
          <a:solidFill>
            <a:srgbClr val="7030A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PH" sz="2400" dirty="0">
                <a:solidFill>
                  <a:schemeClr val="bg1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These are the activities that you can do.</a:t>
            </a:r>
            <a:endParaRPr lang="en-US" sz="2400" dirty="0">
              <a:solidFill>
                <a:schemeClr val="bg1"/>
              </a:solidFill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3" name="object 2"/>
          <p:cNvSpPr/>
          <p:nvPr/>
        </p:nvSpPr>
        <p:spPr>
          <a:xfrm>
            <a:off x="3352800" y="762000"/>
            <a:ext cx="5410200" cy="76200"/>
          </a:xfrm>
          <a:custGeom>
            <a:avLst/>
            <a:gdLst/>
            <a:ahLst/>
            <a:cxnLst/>
            <a:rect l="l" t="t" r="r" b="b"/>
            <a:pathLst>
              <a:path w="6680200" h="76200">
                <a:moveTo>
                  <a:pt x="6572910" y="25400"/>
                </a:moveTo>
                <a:lnTo>
                  <a:pt x="6508089" y="25400"/>
                </a:lnTo>
                <a:lnTo>
                  <a:pt x="6502400" y="31089"/>
                </a:lnTo>
                <a:lnTo>
                  <a:pt x="6502400" y="45110"/>
                </a:lnTo>
                <a:lnTo>
                  <a:pt x="6508089" y="50800"/>
                </a:lnTo>
                <a:lnTo>
                  <a:pt x="6572910" y="50800"/>
                </a:lnTo>
                <a:lnTo>
                  <a:pt x="6578600" y="45110"/>
                </a:lnTo>
                <a:lnTo>
                  <a:pt x="6578600" y="31089"/>
                </a:lnTo>
                <a:lnTo>
                  <a:pt x="6572910" y="25400"/>
                </a:lnTo>
                <a:close/>
              </a:path>
              <a:path w="6680200" h="76200">
                <a:moveTo>
                  <a:pt x="6471310" y="25400"/>
                </a:moveTo>
                <a:lnTo>
                  <a:pt x="6406489" y="25400"/>
                </a:lnTo>
                <a:lnTo>
                  <a:pt x="6400800" y="31089"/>
                </a:lnTo>
                <a:lnTo>
                  <a:pt x="6400800" y="45110"/>
                </a:lnTo>
                <a:lnTo>
                  <a:pt x="6406489" y="50800"/>
                </a:lnTo>
                <a:lnTo>
                  <a:pt x="6471310" y="50800"/>
                </a:lnTo>
                <a:lnTo>
                  <a:pt x="6477000" y="45110"/>
                </a:lnTo>
                <a:lnTo>
                  <a:pt x="6477000" y="31089"/>
                </a:lnTo>
                <a:lnTo>
                  <a:pt x="6471310" y="25400"/>
                </a:lnTo>
                <a:close/>
              </a:path>
              <a:path w="6680200" h="76200">
                <a:moveTo>
                  <a:pt x="6369710" y="25400"/>
                </a:moveTo>
                <a:lnTo>
                  <a:pt x="6304889" y="25400"/>
                </a:lnTo>
                <a:lnTo>
                  <a:pt x="6299200" y="31089"/>
                </a:lnTo>
                <a:lnTo>
                  <a:pt x="6299200" y="45110"/>
                </a:lnTo>
                <a:lnTo>
                  <a:pt x="6304889" y="50800"/>
                </a:lnTo>
                <a:lnTo>
                  <a:pt x="6369710" y="50800"/>
                </a:lnTo>
                <a:lnTo>
                  <a:pt x="6375400" y="45110"/>
                </a:lnTo>
                <a:lnTo>
                  <a:pt x="6375400" y="31089"/>
                </a:lnTo>
                <a:lnTo>
                  <a:pt x="6369710" y="25400"/>
                </a:lnTo>
                <a:close/>
              </a:path>
              <a:path w="6680200" h="76200">
                <a:moveTo>
                  <a:pt x="6268110" y="25400"/>
                </a:moveTo>
                <a:lnTo>
                  <a:pt x="6203289" y="25400"/>
                </a:lnTo>
                <a:lnTo>
                  <a:pt x="6197600" y="31089"/>
                </a:lnTo>
                <a:lnTo>
                  <a:pt x="6197600" y="45110"/>
                </a:lnTo>
                <a:lnTo>
                  <a:pt x="6203289" y="50800"/>
                </a:lnTo>
                <a:lnTo>
                  <a:pt x="6268110" y="50800"/>
                </a:lnTo>
                <a:lnTo>
                  <a:pt x="6273800" y="45110"/>
                </a:lnTo>
                <a:lnTo>
                  <a:pt x="6273800" y="31089"/>
                </a:lnTo>
                <a:lnTo>
                  <a:pt x="6268110" y="25400"/>
                </a:lnTo>
                <a:close/>
              </a:path>
              <a:path w="6680200" h="76200">
                <a:moveTo>
                  <a:pt x="6166510" y="25400"/>
                </a:moveTo>
                <a:lnTo>
                  <a:pt x="6101689" y="25400"/>
                </a:lnTo>
                <a:lnTo>
                  <a:pt x="6096000" y="31089"/>
                </a:lnTo>
                <a:lnTo>
                  <a:pt x="6096000" y="45110"/>
                </a:lnTo>
                <a:lnTo>
                  <a:pt x="6101689" y="50800"/>
                </a:lnTo>
                <a:lnTo>
                  <a:pt x="6166510" y="50800"/>
                </a:lnTo>
                <a:lnTo>
                  <a:pt x="6172200" y="45110"/>
                </a:lnTo>
                <a:lnTo>
                  <a:pt x="6172200" y="31089"/>
                </a:lnTo>
                <a:lnTo>
                  <a:pt x="6166510" y="25400"/>
                </a:lnTo>
                <a:close/>
              </a:path>
              <a:path w="6680200" h="76200">
                <a:moveTo>
                  <a:pt x="6064910" y="25400"/>
                </a:moveTo>
                <a:lnTo>
                  <a:pt x="6000089" y="25400"/>
                </a:lnTo>
                <a:lnTo>
                  <a:pt x="5994400" y="31089"/>
                </a:lnTo>
                <a:lnTo>
                  <a:pt x="5994400" y="45110"/>
                </a:lnTo>
                <a:lnTo>
                  <a:pt x="6000089" y="50800"/>
                </a:lnTo>
                <a:lnTo>
                  <a:pt x="6064910" y="50800"/>
                </a:lnTo>
                <a:lnTo>
                  <a:pt x="6070600" y="45110"/>
                </a:lnTo>
                <a:lnTo>
                  <a:pt x="6070600" y="31089"/>
                </a:lnTo>
                <a:lnTo>
                  <a:pt x="6064910" y="25400"/>
                </a:lnTo>
                <a:close/>
              </a:path>
              <a:path w="6680200" h="76200">
                <a:moveTo>
                  <a:pt x="5963310" y="25400"/>
                </a:moveTo>
                <a:lnTo>
                  <a:pt x="5898489" y="25400"/>
                </a:lnTo>
                <a:lnTo>
                  <a:pt x="5892800" y="31089"/>
                </a:lnTo>
                <a:lnTo>
                  <a:pt x="5892800" y="45110"/>
                </a:lnTo>
                <a:lnTo>
                  <a:pt x="5898489" y="50800"/>
                </a:lnTo>
                <a:lnTo>
                  <a:pt x="5963310" y="50800"/>
                </a:lnTo>
                <a:lnTo>
                  <a:pt x="5969000" y="45110"/>
                </a:lnTo>
                <a:lnTo>
                  <a:pt x="5969000" y="31089"/>
                </a:lnTo>
                <a:lnTo>
                  <a:pt x="5963310" y="25400"/>
                </a:lnTo>
                <a:close/>
              </a:path>
              <a:path w="6680200" h="76200">
                <a:moveTo>
                  <a:pt x="5861710" y="25400"/>
                </a:moveTo>
                <a:lnTo>
                  <a:pt x="5796889" y="25400"/>
                </a:lnTo>
                <a:lnTo>
                  <a:pt x="5791200" y="31089"/>
                </a:lnTo>
                <a:lnTo>
                  <a:pt x="5791200" y="45110"/>
                </a:lnTo>
                <a:lnTo>
                  <a:pt x="5796889" y="50800"/>
                </a:lnTo>
                <a:lnTo>
                  <a:pt x="5861710" y="50800"/>
                </a:lnTo>
                <a:lnTo>
                  <a:pt x="5867400" y="45110"/>
                </a:lnTo>
                <a:lnTo>
                  <a:pt x="5867400" y="31089"/>
                </a:lnTo>
                <a:lnTo>
                  <a:pt x="5861710" y="25400"/>
                </a:lnTo>
                <a:close/>
              </a:path>
              <a:path w="6680200" h="76200">
                <a:moveTo>
                  <a:pt x="5760110" y="25400"/>
                </a:moveTo>
                <a:lnTo>
                  <a:pt x="5695289" y="25400"/>
                </a:lnTo>
                <a:lnTo>
                  <a:pt x="5689600" y="31089"/>
                </a:lnTo>
                <a:lnTo>
                  <a:pt x="5689600" y="45110"/>
                </a:lnTo>
                <a:lnTo>
                  <a:pt x="5695289" y="50800"/>
                </a:lnTo>
                <a:lnTo>
                  <a:pt x="5760110" y="50800"/>
                </a:lnTo>
                <a:lnTo>
                  <a:pt x="5765800" y="45110"/>
                </a:lnTo>
                <a:lnTo>
                  <a:pt x="5765800" y="31089"/>
                </a:lnTo>
                <a:lnTo>
                  <a:pt x="5760110" y="25400"/>
                </a:lnTo>
                <a:close/>
              </a:path>
              <a:path w="6680200" h="76200">
                <a:moveTo>
                  <a:pt x="5658510" y="25400"/>
                </a:moveTo>
                <a:lnTo>
                  <a:pt x="5593689" y="25400"/>
                </a:lnTo>
                <a:lnTo>
                  <a:pt x="5588000" y="31089"/>
                </a:lnTo>
                <a:lnTo>
                  <a:pt x="5588000" y="45110"/>
                </a:lnTo>
                <a:lnTo>
                  <a:pt x="5593689" y="50800"/>
                </a:lnTo>
                <a:lnTo>
                  <a:pt x="5658510" y="50800"/>
                </a:lnTo>
                <a:lnTo>
                  <a:pt x="5664200" y="45110"/>
                </a:lnTo>
                <a:lnTo>
                  <a:pt x="5664200" y="31089"/>
                </a:lnTo>
                <a:lnTo>
                  <a:pt x="5658510" y="25400"/>
                </a:lnTo>
                <a:close/>
              </a:path>
              <a:path w="6680200" h="76200">
                <a:moveTo>
                  <a:pt x="5556910" y="25400"/>
                </a:moveTo>
                <a:lnTo>
                  <a:pt x="5492089" y="25400"/>
                </a:lnTo>
                <a:lnTo>
                  <a:pt x="5486400" y="31089"/>
                </a:lnTo>
                <a:lnTo>
                  <a:pt x="5486400" y="45110"/>
                </a:lnTo>
                <a:lnTo>
                  <a:pt x="5492089" y="50800"/>
                </a:lnTo>
                <a:lnTo>
                  <a:pt x="5556910" y="50800"/>
                </a:lnTo>
                <a:lnTo>
                  <a:pt x="5562600" y="45110"/>
                </a:lnTo>
                <a:lnTo>
                  <a:pt x="5562600" y="31089"/>
                </a:lnTo>
                <a:lnTo>
                  <a:pt x="5556910" y="25400"/>
                </a:lnTo>
                <a:close/>
              </a:path>
              <a:path w="6680200" h="76200">
                <a:moveTo>
                  <a:pt x="5455310" y="25400"/>
                </a:moveTo>
                <a:lnTo>
                  <a:pt x="5390489" y="25400"/>
                </a:lnTo>
                <a:lnTo>
                  <a:pt x="5384800" y="31089"/>
                </a:lnTo>
                <a:lnTo>
                  <a:pt x="5384800" y="45110"/>
                </a:lnTo>
                <a:lnTo>
                  <a:pt x="5390489" y="50800"/>
                </a:lnTo>
                <a:lnTo>
                  <a:pt x="5455310" y="50800"/>
                </a:lnTo>
                <a:lnTo>
                  <a:pt x="5461000" y="45110"/>
                </a:lnTo>
                <a:lnTo>
                  <a:pt x="5461000" y="31089"/>
                </a:lnTo>
                <a:lnTo>
                  <a:pt x="5455310" y="25400"/>
                </a:lnTo>
                <a:close/>
              </a:path>
              <a:path w="6680200" h="76200">
                <a:moveTo>
                  <a:pt x="5353710" y="25400"/>
                </a:moveTo>
                <a:lnTo>
                  <a:pt x="5288889" y="25400"/>
                </a:lnTo>
                <a:lnTo>
                  <a:pt x="5283200" y="31089"/>
                </a:lnTo>
                <a:lnTo>
                  <a:pt x="5283200" y="45110"/>
                </a:lnTo>
                <a:lnTo>
                  <a:pt x="5288889" y="50800"/>
                </a:lnTo>
                <a:lnTo>
                  <a:pt x="5353710" y="50800"/>
                </a:lnTo>
                <a:lnTo>
                  <a:pt x="5359400" y="45110"/>
                </a:lnTo>
                <a:lnTo>
                  <a:pt x="5359400" y="31089"/>
                </a:lnTo>
                <a:lnTo>
                  <a:pt x="5353710" y="25400"/>
                </a:lnTo>
                <a:close/>
              </a:path>
              <a:path w="6680200" h="76200">
                <a:moveTo>
                  <a:pt x="5252110" y="25400"/>
                </a:moveTo>
                <a:lnTo>
                  <a:pt x="5187289" y="25400"/>
                </a:lnTo>
                <a:lnTo>
                  <a:pt x="5181600" y="31089"/>
                </a:lnTo>
                <a:lnTo>
                  <a:pt x="5181600" y="45110"/>
                </a:lnTo>
                <a:lnTo>
                  <a:pt x="5187289" y="50800"/>
                </a:lnTo>
                <a:lnTo>
                  <a:pt x="5252110" y="50800"/>
                </a:lnTo>
                <a:lnTo>
                  <a:pt x="5257800" y="45110"/>
                </a:lnTo>
                <a:lnTo>
                  <a:pt x="5257800" y="31089"/>
                </a:lnTo>
                <a:lnTo>
                  <a:pt x="5252110" y="25400"/>
                </a:lnTo>
                <a:close/>
              </a:path>
              <a:path w="6680200" h="76200">
                <a:moveTo>
                  <a:pt x="5150510" y="25400"/>
                </a:moveTo>
                <a:lnTo>
                  <a:pt x="5085689" y="25400"/>
                </a:lnTo>
                <a:lnTo>
                  <a:pt x="5080000" y="31089"/>
                </a:lnTo>
                <a:lnTo>
                  <a:pt x="5080000" y="45110"/>
                </a:lnTo>
                <a:lnTo>
                  <a:pt x="5085689" y="50800"/>
                </a:lnTo>
                <a:lnTo>
                  <a:pt x="5150510" y="50800"/>
                </a:lnTo>
                <a:lnTo>
                  <a:pt x="5156200" y="45110"/>
                </a:lnTo>
                <a:lnTo>
                  <a:pt x="5156200" y="31089"/>
                </a:lnTo>
                <a:lnTo>
                  <a:pt x="5150510" y="25400"/>
                </a:lnTo>
                <a:close/>
              </a:path>
              <a:path w="6680200" h="76200">
                <a:moveTo>
                  <a:pt x="5048910" y="25400"/>
                </a:moveTo>
                <a:lnTo>
                  <a:pt x="4984089" y="25400"/>
                </a:lnTo>
                <a:lnTo>
                  <a:pt x="4978400" y="31089"/>
                </a:lnTo>
                <a:lnTo>
                  <a:pt x="4978400" y="45110"/>
                </a:lnTo>
                <a:lnTo>
                  <a:pt x="4984089" y="50800"/>
                </a:lnTo>
                <a:lnTo>
                  <a:pt x="5048910" y="50800"/>
                </a:lnTo>
                <a:lnTo>
                  <a:pt x="5054600" y="45110"/>
                </a:lnTo>
                <a:lnTo>
                  <a:pt x="5054600" y="31089"/>
                </a:lnTo>
                <a:lnTo>
                  <a:pt x="5048910" y="25400"/>
                </a:lnTo>
                <a:close/>
              </a:path>
              <a:path w="6680200" h="76200">
                <a:moveTo>
                  <a:pt x="4947310" y="25400"/>
                </a:moveTo>
                <a:lnTo>
                  <a:pt x="4882489" y="25400"/>
                </a:lnTo>
                <a:lnTo>
                  <a:pt x="4876800" y="31089"/>
                </a:lnTo>
                <a:lnTo>
                  <a:pt x="4876800" y="45110"/>
                </a:lnTo>
                <a:lnTo>
                  <a:pt x="4882489" y="50800"/>
                </a:lnTo>
                <a:lnTo>
                  <a:pt x="4947310" y="50800"/>
                </a:lnTo>
                <a:lnTo>
                  <a:pt x="4953000" y="45110"/>
                </a:lnTo>
                <a:lnTo>
                  <a:pt x="4953000" y="31089"/>
                </a:lnTo>
                <a:lnTo>
                  <a:pt x="4947310" y="25400"/>
                </a:lnTo>
                <a:close/>
              </a:path>
              <a:path w="6680200" h="76200">
                <a:moveTo>
                  <a:pt x="4845710" y="25400"/>
                </a:moveTo>
                <a:lnTo>
                  <a:pt x="4780889" y="25400"/>
                </a:lnTo>
                <a:lnTo>
                  <a:pt x="4775200" y="31089"/>
                </a:lnTo>
                <a:lnTo>
                  <a:pt x="4775200" y="45110"/>
                </a:lnTo>
                <a:lnTo>
                  <a:pt x="4780889" y="50800"/>
                </a:lnTo>
                <a:lnTo>
                  <a:pt x="4845710" y="50800"/>
                </a:lnTo>
                <a:lnTo>
                  <a:pt x="4851400" y="45110"/>
                </a:lnTo>
                <a:lnTo>
                  <a:pt x="4851400" y="31089"/>
                </a:lnTo>
                <a:lnTo>
                  <a:pt x="4845710" y="25400"/>
                </a:lnTo>
                <a:close/>
              </a:path>
              <a:path w="6680200" h="76200">
                <a:moveTo>
                  <a:pt x="4744110" y="25400"/>
                </a:moveTo>
                <a:lnTo>
                  <a:pt x="4679289" y="25400"/>
                </a:lnTo>
                <a:lnTo>
                  <a:pt x="4673600" y="31089"/>
                </a:lnTo>
                <a:lnTo>
                  <a:pt x="4673600" y="45110"/>
                </a:lnTo>
                <a:lnTo>
                  <a:pt x="4679289" y="50800"/>
                </a:lnTo>
                <a:lnTo>
                  <a:pt x="4744110" y="50800"/>
                </a:lnTo>
                <a:lnTo>
                  <a:pt x="4749800" y="45110"/>
                </a:lnTo>
                <a:lnTo>
                  <a:pt x="4749800" y="31089"/>
                </a:lnTo>
                <a:lnTo>
                  <a:pt x="4744110" y="25400"/>
                </a:lnTo>
                <a:close/>
              </a:path>
              <a:path w="6680200" h="76200">
                <a:moveTo>
                  <a:pt x="4642510" y="25400"/>
                </a:moveTo>
                <a:lnTo>
                  <a:pt x="4577689" y="25400"/>
                </a:lnTo>
                <a:lnTo>
                  <a:pt x="4572000" y="31089"/>
                </a:lnTo>
                <a:lnTo>
                  <a:pt x="4572000" y="45110"/>
                </a:lnTo>
                <a:lnTo>
                  <a:pt x="4577689" y="50800"/>
                </a:lnTo>
                <a:lnTo>
                  <a:pt x="4642510" y="50800"/>
                </a:lnTo>
                <a:lnTo>
                  <a:pt x="4648200" y="45110"/>
                </a:lnTo>
                <a:lnTo>
                  <a:pt x="4648200" y="31089"/>
                </a:lnTo>
                <a:lnTo>
                  <a:pt x="4642510" y="25400"/>
                </a:lnTo>
                <a:close/>
              </a:path>
              <a:path w="6680200" h="76200">
                <a:moveTo>
                  <a:pt x="4540910" y="25400"/>
                </a:moveTo>
                <a:lnTo>
                  <a:pt x="4476089" y="25400"/>
                </a:lnTo>
                <a:lnTo>
                  <a:pt x="4470400" y="31089"/>
                </a:lnTo>
                <a:lnTo>
                  <a:pt x="4470400" y="45110"/>
                </a:lnTo>
                <a:lnTo>
                  <a:pt x="4476089" y="50800"/>
                </a:lnTo>
                <a:lnTo>
                  <a:pt x="4540910" y="50800"/>
                </a:lnTo>
                <a:lnTo>
                  <a:pt x="4546600" y="45110"/>
                </a:lnTo>
                <a:lnTo>
                  <a:pt x="4546600" y="31089"/>
                </a:lnTo>
                <a:lnTo>
                  <a:pt x="4540910" y="25400"/>
                </a:lnTo>
                <a:close/>
              </a:path>
              <a:path w="6680200" h="76200">
                <a:moveTo>
                  <a:pt x="4439310" y="25400"/>
                </a:moveTo>
                <a:lnTo>
                  <a:pt x="4374489" y="25400"/>
                </a:lnTo>
                <a:lnTo>
                  <a:pt x="4368800" y="31089"/>
                </a:lnTo>
                <a:lnTo>
                  <a:pt x="4368800" y="45110"/>
                </a:lnTo>
                <a:lnTo>
                  <a:pt x="4374489" y="50800"/>
                </a:lnTo>
                <a:lnTo>
                  <a:pt x="4439310" y="50800"/>
                </a:lnTo>
                <a:lnTo>
                  <a:pt x="4445000" y="45110"/>
                </a:lnTo>
                <a:lnTo>
                  <a:pt x="4445000" y="31089"/>
                </a:lnTo>
                <a:lnTo>
                  <a:pt x="4439310" y="25400"/>
                </a:lnTo>
                <a:close/>
              </a:path>
              <a:path w="6680200" h="76200">
                <a:moveTo>
                  <a:pt x="4337710" y="25400"/>
                </a:moveTo>
                <a:lnTo>
                  <a:pt x="4272889" y="25400"/>
                </a:lnTo>
                <a:lnTo>
                  <a:pt x="4267200" y="31089"/>
                </a:lnTo>
                <a:lnTo>
                  <a:pt x="4267200" y="45110"/>
                </a:lnTo>
                <a:lnTo>
                  <a:pt x="4272889" y="50800"/>
                </a:lnTo>
                <a:lnTo>
                  <a:pt x="4337710" y="50800"/>
                </a:lnTo>
                <a:lnTo>
                  <a:pt x="4343400" y="45110"/>
                </a:lnTo>
                <a:lnTo>
                  <a:pt x="4343400" y="31089"/>
                </a:lnTo>
                <a:lnTo>
                  <a:pt x="4337710" y="25400"/>
                </a:lnTo>
                <a:close/>
              </a:path>
              <a:path w="6680200" h="76200">
                <a:moveTo>
                  <a:pt x="4236110" y="25400"/>
                </a:moveTo>
                <a:lnTo>
                  <a:pt x="4171289" y="25400"/>
                </a:lnTo>
                <a:lnTo>
                  <a:pt x="4165600" y="31089"/>
                </a:lnTo>
                <a:lnTo>
                  <a:pt x="4165600" y="45110"/>
                </a:lnTo>
                <a:lnTo>
                  <a:pt x="4171289" y="50800"/>
                </a:lnTo>
                <a:lnTo>
                  <a:pt x="4236110" y="50800"/>
                </a:lnTo>
                <a:lnTo>
                  <a:pt x="4241800" y="45110"/>
                </a:lnTo>
                <a:lnTo>
                  <a:pt x="4241800" y="31089"/>
                </a:lnTo>
                <a:lnTo>
                  <a:pt x="4236110" y="25400"/>
                </a:lnTo>
                <a:close/>
              </a:path>
              <a:path w="6680200" h="76200">
                <a:moveTo>
                  <a:pt x="4134510" y="25400"/>
                </a:moveTo>
                <a:lnTo>
                  <a:pt x="4069689" y="25400"/>
                </a:lnTo>
                <a:lnTo>
                  <a:pt x="4064000" y="31089"/>
                </a:lnTo>
                <a:lnTo>
                  <a:pt x="4064000" y="45110"/>
                </a:lnTo>
                <a:lnTo>
                  <a:pt x="4069689" y="50800"/>
                </a:lnTo>
                <a:lnTo>
                  <a:pt x="4134510" y="50800"/>
                </a:lnTo>
                <a:lnTo>
                  <a:pt x="4140200" y="45110"/>
                </a:lnTo>
                <a:lnTo>
                  <a:pt x="4140200" y="31089"/>
                </a:lnTo>
                <a:lnTo>
                  <a:pt x="4134510" y="25400"/>
                </a:lnTo>
                <a:close/>
              </a:path>
              <a:path w="6680200" h="76200">
                <a:moveTo>
                  <a:pt x="4032910" y="25400"/>
                </a:moveTo>
                <a:lnTo>
                  <a:pt x="3968089" y="25400"/>
                </a:lnTo>
                <a:lnTo>
                  <a:pt x="3962400" y="31089"/>
                </a:lnTo>
                <a:lnTo>
                  <a:pt x="3962400" y="45110"/>
                </a:lnTo>
                <a:lnTo>
                  <a:pt x="3968089" y="50800"/>
                </a:lnTo>
                <a:lnTo>
                  <a:pt x="4032910" y="50800"/>
                </a:lnTo>
                <a:lnTo>
                  <a:pt x="4038600" y="45110"/>
                </a:lnTo>
                <a:lnTo>
                  <a:pt x="4038600" y="31089"/>
                </a:lnTo>
                <a:lnTo>
                  <a:pt x="4032910" y="25400"/>
                </a:lnTo>
                <a:close/>
              </a:path>
              <a:path w="6680200" h="76200">
                <a:moveTo>
                  <a:pt x="3931310" y="25400"/>
                </a:moveTo>
                <a:lnTo>
                  <a:pt x="3866489" y="25400"/>
                </a:lnTo>
                <a:lnTo>
                  <a:pt x="3860800" y="31089"/>
                </a:lnTo>
                <a:lnTo>
                  <a:pt x="3860800" y="45110"/>
                </a:lnTo>
                <a:lnTo>
                  <a:pt x="3866489" y="50800"/>
                </a:lnTo>
                <a:lnTo>
                  <a:pt x="3931310" y="50800"/>
                </a:lnTo>
                <a:lnTo>
                  <a:pt x="3937000" y="45110"/>
                </a:lnTo>
                <a:lnTo>
                  <a:pt x="3937000" y="31089"/>
                </a:lnTo>
                <a:lnTo>
                  <a:pt x="3931310" y="25400"/>
                </a:lnTo>
                <a:close/>
              </a:path>
              <a:path w="6680200" h="76200">
                <a:moveTo>
                  <a:pt x="3829710" y="25400"/>
                </a:moveTo>
                <a:lnTo>
                  <a:pt x="3764889" y="25400"/>
                </a:lnTo>
                <a:lnTo>
                  <a:pt x="3759200" y="31089"/>
                </a:lnTo>
                <a:lnTo>
                  <a:pt x="3759200" y="45110"/>
                </a:lnTo>
                <a:lnTo>
                  <a:pt x="3764889" y="50800"/>
                </a:lnTo>
                <a:lnTo>
                  <a:pt x="3829710" y="50800"/>
                </a:lnTo>
                <a:lnTo>
                  <a:pt x="3835400" y="45110"/>
                </a:lnTo>
                <a:lnTo>
                  <a:pt x="3835400" y="31089"/>
                </a:lnTo>
                <a:lnTo>
                  <a:pt x="3829710" y="25400"/>
                </a:lnTo>
                <a:close/>
              </a:path>
              <a:path w="6680200" h="76200">
                <a:moveTo>
                  <a:pt x="3728110" y="25400"/>
                </a:moveTo>
                <a:lnTo>
                  <a:pt x="3663289" y="25400"/>
                </a:lnTo>
                <a:lnTo>
                  <a:pt x="3657600" y="31089"/>
                </a:lnTo>
                <a:lnTo>
                  <a:pt x="3657600" y="45110"/>
                </a:lnTo>
                <a:lnTo>
                  <a:pt x="3663289" y="50800"/>
                </a:lnTo>
                <a:lnTo>
                  <a:pt x="3728110" y="50800"/>
                </a:lnTo>
                <a:lnTo>
                  <a:pt x="3733800" y="45110"/>
                </a:lnTo>
                <a:lnTo>
                  <a:pt x="3733800" y="31089"/>
                </a:lnTo>
                <a:lnTo>
                  <a:pt x="3728110" y="25400"/>
                </a:lnTo>
                <a:close/>
              </a:path>
              <a:path w="6680200" h="76200">
                <a:moveTo>
                  <a:pt x="3626510" y="25400"/>
                </a:moveTo>
                <a:lnTo>
                  <a:pt x="3561689" y="25400"/>
                </a:lnTo>
                <a:lnTo>
                  <a:pt x="3556000" y="31089"/>
                </a:lnTo>
                <a:lnTo>
                  <a:pt x="3556000" y="45110"/>
                </a:lnTo>
                <a:lnTo>
                  <a:pt x="3561689" y="50800"/>
                </a:lnTo>
                <a:lnTo>
                  <a:pt x="3626510" y="50800"/>
                </a:lnTo>
                <a:lnTo>
                  <a:pt x="3632200" y="45110"/>
                </a:lnTo>
                <a:lnTo>
                  <a:pt x="3632200" y="31089"/>
                </a:lnTo>
                <a:lnTo>
                  <a:pt x="3626510" y="25400"/>
                </a:lnTo>
                <a:close/>
              </a:path>
              <a:path w="6680200" h="76200">
                <a:moveTo>
                  <a:pt x="3524910" y="25400"/>
                </a:moveTo>
                <a:lnTo>
                  <a:pt x="3460089" y="25400"/>
                </a:lnTo>
                <a:lnTo>
                  <a:pt x="3454400" y="31089"/>
                </a:lnTo>
                <a:lnTo>
                  <a:pt x="3454400" y="45110"/>
                </a:lnTo>
                <a:lnTo>
                  <a:pt x="3460089" y="50800"/>
                </a:lnTo>
                <a:lnTo>
                  <a:pt x="3524910" y="50800"/>
                </a:lnTo>
                <a:lnTo>
                  <a:pt x="3530600" y="45110"/>
                </a:lnTo>
                <a:lnTo>
                  <a:pt x="3530600" y="31089"/>
                </a:lnTo>
                <a:lnTo>
                  <a:pt x="3524910" y="25400"/>
                </a:lnTo>
                <a:close/>
              </a:path>
              <a:path w="6680200" h="76200">
                <a:moveTo>
                  <a:pt x="3423310" y="25400"/>
                </a:moveTo>
                <a:lnTo>
                  <a:pt x="3358489" y="25400"/>
                </a:lnTo>
                <a:lnTo>
                  <a:pt x="3352800" y="31089"/>
                </a:lnTo>
                <a:lnTo>
                  <a:pt x="3352800" y="45110"/>
                </a:lnTo>
                <a:lnTo>
                  <a:pt x="3358489" y="50800"/>
                </a:lnTo>
                <a:lnTo>
                  <a:pt x="3423310" y="50800"/>
                </a:lnTo>
                <a:lnTo>
                  <a:pt x="3429000" y="45110"/>
                </a:lnTo>
                <a:lnTo>
                  <a:pt x="3429000" y="31089"/>
                </a:lnTo>
                <a:lnTo>
                  <a:pt x="3423310" y="25400"/>
                </a:lnTo>
                <a:close/>
              </a:path>
              <a:path w="6680200" h="76200">
                <a:moveTo>
                  <a:pt x="3321710" y="25400"/>
                </a:moveTo>
                <a:lnTo>
                  <a:pt x="3256889" y="25400"/>
                </a:lnTo>
                <a:lnTo>
                  <a:pt x="3251200" y="31089"/>
                </a:lnTo>
                <a:lnTo>
                  <a:pt x="3251200" y="45110"/>
                </a:lnTo>
                <a:lnTo>
                  <a:pt x="3256889" y="50800"/>
                </a:lnTo>
                <a:lnTo>
                  <a:pt x="3321710" y="50800"/>
                </a:lnTo>
                <a:lnTo>
                  <a:pt x="3327400" y="45110"/>
                </a:lnTo>
                <a:lnTo>
                  <a:pt x="3327400" y="31089"/>
                </a:lnTo>
                <a:lnTo>
                  <a:pt x="3321710" y="25400"/>
                </a:lnTo>
                <a:close/>
              </a:path>
              <a:path w="6680200" h="76200">
                <a:moveTo>
                  <a:pt x="3220110" y="25400"/>
                </a:moveTo>
                <a:lnTo>
                  <a:pt x="3155289" y="25400"/>
                </a:lnTo>
                <a:lnTo>
                  <a:pt x="3149600" y="31089"/>
                </a:lnTo>
                <a:lnTo>
                  <a:pt x="3149600" y="45110"/>
                </a:lnTo>
                <a:lnTo>
                  <a:pt x="3155289" y="50800"/>
                </a:lnTo>
                <a:lnTo>
                  <a:pt x="3220110" y="50800"/>
                </a:lnTo>
                <a:lnTo>
                  <a:pt x="3225800" y="45110"/>
                </a:lnTo>
                <a:lnTo>
                  <a:pt x="3225800" y="31089"/>
                </a:lnTo>
                <a:lnTo>
                  <a:pt x="3220110" y="25400"/>
                </a:lnTo>
                <a:close/>
              </a:path>
              <a:path w="6680200" h="76200">
                <a:moveTo>
                  <a:pt x="3118510" y="25400"/>
                </a:moveTo>
                <a:lnTo>
                  <a:pt x="3053689" y="25400"/>
                </a:lnTo>
                <a:lnTo>
                  <a:pt x="3048000" y="31089"/>
                </a:lnTo>
                <a:lnTo>
                  <a:pt x="3048000" y="45110"/>
                </a:lnTo>
                <a:lnTo>
                  <a:pt x="3053689" y="50800"/>
                </a:lnTo>
                <a:lnTo>
                  <a:pt x="3118510" y="50800"/>
                </a:lnTo>
                <a:lnTo>
                  <a:pt x="3124200" y="45110"/>
                </a:lnTo>
                <a:lnTo>
                  <a:pt x="3124200" y="31089"/>
                </a:lnTo>
                <a:lnTo>
                  <a:pt x="3118510" y="25400"/>
                </a:lnTo>
                <a:close/>
              </a:path>
              <a:path w="6680200" h="76200">
                <a:moveTo>
                  <a:pt x="3016910" y="25400"/>
                </a:moveTo>
                <a:lnTo>
                  <a:pt x="2952089" y="25400"/>
                </a:lnTo>
                <a:lnTo>
                  <a:pt x="2946400" y="31089"/>
                </a:lnTo>
                <a:lnTo>
                  <a:pt x="2946400" y="45110"/>
                </a:lnTo>
                <a:lnTo>
                  <a:pt x="2952089" y="50800"/>
                </a:lnTo>
                <a:lnTo>
                  <a:pt x="3016910" y="50800"/>
                </a:lnTo>
                <a:lnTo>
                  <a:pt x="3022600" y="45110"/>
                </a:lnTo>
                <a:lnTo>
                  <a:pt x="3022600" y="31089"/>
                </a:lnTo>
                <a:lnTo>
                  <a:pt x="3016910" y="25400"/>
                </a:lnTo>
                <a:close/>
              </a:path>
              <a:path w="6680200" h="76200">
                <a:moveTo>
                  <a:pt x="2915310" y="25400"/>
                </a:moveTo>
                <a:lnTo>
                  <a:pt x="2850489" y="25400"/>
                </a:lnTo>
                <a:lnTo>
                  <a:pt x="2844800" y="31089"/>
                </a:lnTo>
                <a:lnTo>
                  <a:pt x="2844800" y="45110"/>
                </a:lnTo>
                <a:lnTo>
                  <a:pt x="2850489" y="50800"/>
                </a:lnTo>
                <a:lnTo>
                  <a:pt x="2915310" y="50800"/>
                </a:lnTo>
                <a:lnTo>
                  <a:pt x="2921000" y="45110"/>
                </a:lnTo>
                <a:lnTo>
                  <a:pt x="2921000" y="31089"/>
                </a:lnTo>
                <a:lnTo>
                  <a:pt x="2915310" y="25400"/>
                </a:lnTo>
                <a:close/>
              </a:path>
              <a:path w="6680200" h="76200">
                <a:moveTo>
                  <a:pt x="2813710" y="25400"/>
                </a:moveTo>
                <a:lnTo>
                  <a:pt x="2748889" y="25400"/>
                </a:lnTo>
                <a:lnTo>
                  <a:pt x="2743200" y="31089"/>
                </a:lnTo>
                <a:lnTo>
                  <a:pt x="2743200" y="45110"/>
                </a:lnTo>
                <a:lnTo>
                  <a:pt x="2748889" y="50800"/>
                </a:lnTo>
                <a:lnTo>
                  <a:pt x="2813710" y="50800"/>
                </a:lnTo>
                <a:lnTo>
                  <a:pt x="2819400" y="45110"/>
                </a:lnTo>
                <a:lnTo>
                  <a:pt x="2819400" y="31089"/>
                </a:lnTo>
                <a:lnTo>
                  <a:pt x="2813710" y="25400"/>
                </a:lnTo>
                <a:close/>
              </a:path>
              <a:path w="6680200" h="76200">
                <a:moveTo>
                  <a:pt x="2712110" y="25400"/>
                </a:moveTo>
                <a:lnTo>
                  <a:pt x="2647289" y="25400"/>
                </a:lnTo>
                <a:lnTo>
                  <a:pt x="2641600" y="31089"/>
                </a:lnTo>
                <a:lnTo>
                  <a:pt x="2641600" y="45110"/>
                </a:lnTo>
                <a:lnTo>
                  <a:pt x="2647289" y="50800"/>
                </a:lnTo>
                <a:lnTo>
                  <a:pt x="2712110" y="50800"/>
                </a:lnTo>
                <a:lnTo>
                  <a:pt x="2717800" y="45110"/>
                </a:lnTo>
                <a:lnTo>
                  <a:pt x="2717800" y="31089"/>
                </a:lnTo>
                <a:lnTo>
                  <a:pt x="2712110" y="25400"/>
                </a:lnTo>
                <a:close/>
              </a:path>
              <a:path w="6680200" h="76200">
                <a:moveTo>
                  <a:pt x="2610510" y="25400"/>
                </a:moveTo>
                <a:lnTo>
                  <a:pt x="2545689" y="25400"/>
                </a:lnTo>
                <a:lnTo>
                  <a:pt x="2540000" y="31089"/>
                </a:lnTo>
                <a:lnTo>
                  <a:pt x="2540000" y="45110"/>
                </a:lnTo>
                <a:lnTo>
                  <a:pt x="2545689" y="50800"/>
                </a:lnTo>
                <a:lnTo>
                  <a:pt x="2610510" y="50800"/>
                </a:lnTo>
                <a:lnTo>
                  <a:pt x="2616200" y="45110"/>
                </a:lnTo>
                <a:lnTo>
                  <a:pt x="2616200" y="31089"/>
                </a:lnTo>
                <a:lnTo>
                  <a:pt x="2610510" y="25400"/>
                </a:lnTo>
                <a:close/>
              </a:path>
              <a:path w="6680200" h="76200">
                <a:moveTo>
                  <a:pt x="2508910" y="25400"/>
                </a:moveTo>
                <a:lnTo>
                  <a:pt x="2444089" y="25400"/>
                </a:lnTo>
                <a:lnTo>
                  <a:pt x="2438400" y="31089"/>
                </a:lnTo>
                <a:lnTo>
                  <a:pt x="2438400" y="45110"/>
                </a:lnTo>
                <a:lnTo>
                  <a:pt x="2444089" y="50800"/>
                </a:lnTo>
                <a:lnTo>
                  <a:pt x="2508910" y="50800"/>
                </a:lnTo>
                <a:lnTo>
                  <a:pt x="2514600" y="45110"/>
                </a:lnTo>
                <a:lnTo>
                  <a:pt x="2514600" y="31089"/>
                </a:lnTo>
                <a:lnTo>
                  <a:pt x="2508910" y="25400"/>
                </a:lnTo>
                <a:close/>
              </a:path>
              <a:path w="6680200" h="76200">
                <a:moveTo>
                  <a:pt x="2407310" y="25400"/>
                </a:moveTo>
                <a:lnTo>
                  <a:pt x="2342489" y="25400"/>
                </a:lnTo>
                <a:lnTo>
                  <a:pt x="2336800" y="31089"/>
                </a:lnTo>
                <a:lnTo>
                  <a:pt x="2336800" y="45110"/>
                </a:lnTo>
                <a:lnTo>
                  <a:pt x="2342489" y="50800"/>
                </a:lnTo>
                <a:lnTo>
                  <a:pt x="2407310" y="50800"/>
                </a:lnTo>
                <a:lnTo>
                  <a:pt x="2413000" y="45110"/>
                </a:lnTo>
                <a:lnTo>
                  <a:pt x="2413000" y="31089"/>
                </a:lnTo>
                <a:lnTo>
                  <a:pt x="2407310" y="25400"/>
                </a:lnTo>
                <a:close/>
              </a:path>
              <a:path w="6680200" h="76200">
                <a:moveTo>
                  <a:pt x="2305710" y="25400"/>
                </a:moveTo>
                <a:lnTo>
                  <a:pt x="2240889" y="25400"/>
                </a:lnTo>
                <a:lnTo>
                  <a:pt x="2235200" y="31089"/>
                </a:lnTo>
                <a:lnTo>
                  <a:pt x="2235200" y="45110"/>
                </a:lnTo>
                <a:lnTo>
                  <a:pt x="2240889" y="50800"/>
                </a:lnTo>
                <a:lnTo>
                  <a:pt x="2305710" y="50800"/>
                </a:lnTo>
                <a:lnTo>
                  <a:pt x="2311400" y="45110"/>
                </a:lnTo>
                <a:lnTo>
                  <a:pt x="2311400" y="31089"/>
                </a:lnTo>
                <a:lnTo>
                  <a:pt x="2305710" y="25400"/>
                </a:lnTo>
                <a:close/>
              </a:path>
              <a:path w="6680200" h="76200">
                <a:moveTo>
                  <a:pt x="2204110" y="25400"/>
                </a:moveTo>
                <a:lnTo>
                  <a:pt x="2139289" y="25400"/>
                </a:lnTo>
                <a:lnTo>
                  <a:pt x="2133600" y="31089"/>
                </a:lnTo>
                <a:lnTo>
                  <a:pt x="2133600" y="45110"/>
                </a:lnTo>
                <a:lnTo>
                  <a:pt x="2139289" y="50800"/>
                </a:lnTo>
                <a:lnTo>
                  <a:pt x="2204110" y="50800"/>
                </a:lnTo>
                <a:lnTo>
                  <a:pt x="2209800" y="45110"/>
                </a:lnTo>
                <a:lnTo>
                  <a:pt x="2209800" y="31089"/>
                </a:lnTo>
                <a:lnTo>
                  <a:pt x="2204110" y="25400"/>
                </a:lnTo>
                <a:close/>
              </a:path>
              <a:path w="6680200" h="76200">
                <a:moveTo>
                  <a:pt x="2102510" y="25400"/>
                </a:moveTo>
                <a:lnTo>
                  <a:pt x="2037689" y="25400"/>
                </a:lnTo>
                <a:lnTo>
                  <a:pt x="2032000" y="31089"/>
                </a:lnTo>
                <a:lnTo>
                  <a:pt x="2032000" y="45110"/>
                </a:lnTo>
                <a:lnTo>
                  <a:pt x="2037689" y="50800"/>
                </a:lnTo>
                <a:lnTo>
                  <a:pt x="2102510" y="50800"/>
                </a:lnTo>
                <a:lnTo>
                  <a:pt x="2108200" y="45110"/>
                </a:lnTo>
                <a:lnTo>
                  <a:pt x="2108200" y="31089"/>
                </a:lnTo>
                <a:lnTo>
                  <a:pt x="2102510" y="25400"/>
                </a:lnTo>
                <a:close/>
              </a:path>
              <a:path w="6680200" h="76200">
                <a:moveTo>
                  <a:pt x="2000910" y="25400"/>
                </a:moveTo>
                <a:lnTo>
                  <a:pt x="1936089" y="25400"/>
                </a:lnTo>
                <a:lnTo>
                  <a:pt x="1930400" y="31089"/>
                </a:lnTo>
                <a:lnTo>
                  <a:pt x="1930400" y="45110"/>
                </a:lnTo>
                <a:lnTo>
                  <a:pt x="1936089" y="50800"/>
                </a:lnTo>
                <a:lnTo>
                  <a:pt x="2000910" y="50800"/>
                </a:lnTo>
                <a:lnTo>
                  <a:pt x="2006600" y="45110"/>
                </a:lnTo>
                <a:lnTo>
                  <a:pt x="2006600" y="31089"/>
                </a:lnTo>
                <a:lnTo>
                  <a:pt x="2000910" y="25400"/>
                </a:lnTo>
                <a:close/>
              </a:path>
              <a:path w="6680200" h="76200">
                <a:moveTo>
                  <a:pt x="1899310" y="25400"/>
                </a:moveTo>
                <a:lnTo>
                  <a:pt x="1834489" y="25400"/>
                </a:lnTo>
                <a:lnTo>
                  <a:pt x="1828800" y="31089"/>
                </a:lnTo>
                <a:lnTo>
                  <a:pt x="1828800" y="45110"/>
                </a:lnTo>
                <a:lnTo>
                  <a:pt x="1834489" y="50800"/>
                </a:lnTo>
                <a:lnTo>
                  <a:pt x="1899310" y="50800"/>
                </a:lnTo>
                <a:lnTo>
                  <a:pt x="1905000" y="45110"/>
                </a:lnTo>
                <a:lnTo>
                  <a:pt x="1905000" y="31089"/>
                </a:lnTo>
                <a:lnTo>
                  <a:pt x="1899310" y="25400"/>
                </a:lnTo>
                <a:close/>
              </a:path>
              <a:path w="6680200" h="76200">
                <a:moveTo>
                  <a:pt x="1797710" y="25400"/>
                </a:moveTo>
                <a:lnTo>
                  <a:pt x="1732889" y="25400"/>
                </a:lnTo>
                <a:lnTo>
                  <a:pt x="1727200" y="31089"/>
                </a:lnTo>
                <a:lnTo>
                  <a:pt x="1727200" y="45110"/>
                </a:lnTo>
                <a:lnTo>
                  <a:pt x="1732889" y="50800"/>
                </a:lnTo>
                <a:lnTo>
                  <a:pt x="1797710" y="50800"/>
                </a:lnTo>
                <a:lnTo>
                  <a:pt x="1803400" y="45110"/>
                </a:lnTo>
                <a:lnTo>
                  <a:pt x="1803400" y="31089"/>
                </a:lnTo>
                <a:lnTo>
                  <a:pt x="1797710" y="25400"/>
                </a:lnTo>
                <a:close/>
              </a:path>
              <a:path w="6680200" h="76200">
                <a:moveTo>
                  <a:pt x="1696110" y="25400"/>
                </a:moveTo>
                <a:lnTo>
                  <a:pt x="1631289" y="25400"/>
                </a:lnTo>
                <a:lnTo>
                  <a:pt x="1625600" y="31089"/>
                </a:lnTo>
                <a:lnTo>
                  <a:pt x="1625600" y="45110"/>
                </a:lnTo>
                <a:lnTo>
                  <a:pt x="1631289" y="50800"/>
                </a:lnTo>
                <a:lnTo>
                  <a:pt x="1696110" y="50800"/>
                </a:lnTo>
                <a:lnTo>
                  <a:pt x="1701800" y="45110"/>
                </a:lnTo>
                <a:lnTo>
                  <a:pt x="1701800" y="31089"/>
                </a:lnTo>
                <a:lnTo>
                  <a:pt x="1696110" y="25400"/>
                </a:lnTo>
                <a:close/>
              </a:path>
              <a:path w="6680200" h="76200">
                <a:moveTo>
                  <a:pt x="1594510" y="25400"/>
                </a:moveTo>
                <a:lnTo>
                  <a:pt x="1529689" y="25400"/>
                </a:lnTo>
                <a:lnTo>
                  <a:pt x="1524000" y="31089"/>
                </a:lnTo>
                <a:lnTo>
                  <a:pt x="1524000" y="45110"/>
                </a:lnTo>
                <a:lnTo>
                  <a:pt x="1529689" y="50800"/>
                </a:lnTo>
                <a:lnTo>
                  <a:pt x="1594510" y="50800"/>
                </a:lnTo>
                <a:lnTo>
                  <a:pt x="1600200" y="45110"/>
                </a:lnTo>
                <a:lnTo>
                  <a:pt x="1600200" y="31089"/>
                </a:lnTo>
                <a:lnTo>
                  <a:pt x="1594510" y="25400"/>
                </a:lnTo>
                <a:close/>
              </a:path>
              <a:path w="6680200" h="76200">
                <a:moveTo>
                  <a:pt x="1492910" y="25400"/>
                </a:moveTo>
                <a:lnTo>
                  <a:pt x="1428089" y="25400"/>
                </a:lnTo>
                <a:lnTo>
                  <a:pt x="1422400" y="31089"/>
                </a:lnTo>
                <a:lnTo>
                  <a:pt x="1422400" y="45110"/>
                </a:lnTo>
                <a:lnTo>
                  <a:pt x="1428089" y="50800"/>
                </a:lnTo>
                <a:lnTo>
                  <a:pt x="1492910" y="50800"/>
                </a:lnTo>
                <a:lnTo>
                  <a:pt x="1498600" y="45110"/>
                </a:lnTo>
                <a:lnTo>
                  <a:pt x="1498600" y="31089"/>
                </a:lnTo>
                <a:lnTo>
                  <a:pt x="1492910" y="25400"/>
                </a:lnTo>
                <a:close/>
              </a:path>
              <a:path w="6680200" h="76200">
                <a:moveTo>
                  <a:pt x="1391310" y="25400"/>
                </a:moveTo>
                <a:lnTo>
                  <a:pt x="1326489" y="25400"/>
                </a:lnTo>
                <a:lnTo>
                  <a:pt x="1320800" y="31089"/>
                </a:lnTo>
                <a:lnTo>
                  <a:pt x="1320800" y="45110"/>
                </a:lnTo>
                <a:lnTo>
                  <a:pt x="1326489" y="50800"/>
                </a:lnTo>
                <a:lnTo>
                  <a:pt x="1391310" y="50800"/>
                </a:lnTo>
                <a:lnTo>
                  <a:pt x="1397000" y="45110"/>
                </a:lnTo>
                <a:lnTo>
                  <a:pt x="1397000" y="31089"/>
                </a:lnTo>
                <a:lnTo>
                  <a:pt x="1391310" y="25400"/>
                </a:lnTo>
                <a:close/>
              </a:path>
              <a:path w="6680200" h="76200">
                <a:moveTo>
                  <a:pt x="1289710" y="25400"/>
                </a:moveTo>
                <a:lnTo>
                  <a:pt x="1224889" y="25400"/>
                </a:lnTo>
                <a:lnTo>
                  <a:pt x="1219200" y="31089"/>
                </a:lnTo>
                <a:lnTo>
                  <a:pt x="1219200" y="45110"/>
                </a:lnTo>
                <a:lnTo>
                  <a:pt x="1224889" y="50800"/>
                </a:lnTo>
                <a:lnTo>
                  <a:pt x="1289710" y="50800"/>
                </a:lnTo>
                <a:lnTo>
                  <a:pt x="1295400" y="45110"/>
                </a:lnTo>
                <a:lnTo>
                  <a:pt x="1295400" y="31089"/>
                </a:lnTo>
                <a:lnTo>
                  <a:pt x="1289710" y="25400"/>
                </a:lnTo>
                <a:close/>
              </a:path>
              <a:path w="6680200" h="76200">
                <a:moveTo>
                  <a:pt x="1188110" y="25400"/>
                </a:moveTo>
                <a:lnTo>
                  <a:pt x="1123289" y="25400"/>
                </a:lnTo>
                <a:lnTo>
                  <a:pt x="1117600" y="31089"/>
                </a:lnTo>
                <a:lnTo>
                  <a:pt x="1117600" y="45110"/>
                </a:lnTo>
                <a:lnTo>
                  <a:pt x="1123289" y="50800"/>
                </a:lnTo>
                <a:lnTo>
                  <a:pt x="1188110" y="50800"/>
                </a:lnTo>
                <a:lnTo>
                  <a:pt x="1193800" y="45110"/>
                </a:lnTo>
                <a:lnTo>
                  <a:pt x="1193800" y="31089"/>
                </a:lnTo>
                <a:lnTo>
                  <a:pt x="1188110" y="25400"/>
                </a:lnTo>
                <a:close/>
              </a:path>
              <a:path w="6680200" h="76200">
                <a:moveTo>
                  <a:pt x="1086510" y="25400"/>
                </a:moveTo>
                <a:lnTo>
                  <a:pt x="1021689" y="25400"/>
                </a:lnTo>
                <a:lnTo>
                  <a:pt x="1016000" y="31089"/>
                </a:lnTo>
                <a:lnTo>
                  <a:pt x="1016000" y="45110"/>
                </a:lnTo>
                <a:lnTo>
                  <a:pt x="1021689" y="50800"/>
                </a:lnTo>
                <a:lnTo>
                  <a:pt x="1086510" y="50800"/>
                </a:lnTo>
                <a:lnTo>
                  <a:pt x="1092200" y="45110"/>
                </a:lnTo>
                <a:lnTo>
                  <a:pt x="1092200" y="31089"/>
                </a:lnTo>
                <a:lnTo>
                  <a:pt x="1086510" y="25400"/>
                </a:lnTo>
                <a:close/>
              </a:path>
              <a:path w="6680200" h="76200">
                <a:moveTo>
                  <a:pt x="984910" y="25400"/>
                </a:moveTo>
                <a:lnTo>
                  <a:pt x="920089" y="25400"/>
                </a:lnTo>
                <a:lnTo>
                  <a:pt x="914400" y="31089"/>
                </a:lnTo>
                <a:lnTo>
                  <a:pt x="914400" y="45110"/>
                </a:lnTo>
                <a:lnTo>
                  <a:pt x="920089" y="50800"/>
                </a:lnTo>
                <a:lnTo>
                  <a:pt x="984910" y="50800"/>
                </a:lnTo>
                <a:lnTo>
                  <a:pt x="990600" y="45110"/>
                </a:lnTo>
                <a:lnTo>
                  <a:pt x="990600" y="31089"/>
                </a:lnTo>
                <a:lnTo>
                  <a:pt x="984910" y="25400"/>
                </a:lnTo>
                <a:close/>
              </a:path>
              <a:path w="6680200" h="76200">
                <a:moveTo>
                  <a:pt x="883310" y="25400"/>
                </a:moveTo>
                <a:lnTo>
                  <a:pt x="818489" y="25400"/>
                </a:lnTo>
                <a:lnTo>
                  <a:pt x="812800" y="31089"/>
                </a:lnTo>
                <a:lnTo>
                  <a:pt x="812800" y="45110"/>
                </a:lnTo>
                <a:lnTo>
                  <a:pt x="818489" y="50800"/>
                </a:lnTo>
                <a:lnTo>
                  <a:pt x="883310" y="50800"/>
                </a:lnTo>
                <a:lnTo>
                  <a:pt x="889000" y="45110"/>
                </a:lnTo>
                <a:lnTo>
                  <a:pt x="889000" y="31089"/>
                </a:lnTo>
                <a:lnTo>
                  <a:pt x="883310" y="25400"/>
                </a:lnTo>
                <a:close/>
              </a:path>
              <a:path w="6680200" h="76200">
                <a:moveTo>
                  <a:pt x="781710" y="25400"/>
                </a:moveTo>
                <a:lnTo>
                  <a:pt x="716889" y="25400"/>
                </a:lnTo>
                <a:lnTo>
                  <a:pt x="711200" y="31089"/>
                </a:lnTo>
                <a:lnTo>
                  <a:pt x="711200" y="45110"/>
                </a:lnTo>
                <a:lnTo>
                  <a:pt x="716889" y="50800"/>
                </a:lnTo>
                <a:lnTo>
                  <a:pt x="781710" y="50800"/>
                </a:lnTo>
                <a:lnTo>
                  <a:pt x="787400" y="45110"/>
                </a:lnTo>
                <a:lnTo>
                  <a:pt x="787400" y="31089"/>
                </a:lnTo>
                <a:lnTo>
                  <a:pt x="781710" y="25400"/>
                </a:lnTo>
                <a:close/>
              </a:path>
              <a:path w="6680200" h="76200">
                <a:moveTo>
                  <a:pt x="680110" y="25400"/>
                </a:moveTo>
                <a:lnTo>
                  <a:pt x="615289" y="25400"/>
                </a:lnTo>
                <a:lnTo>
                  <a:pt x="609600" y="31089"/>
                </a:lnTo>
                <a:lnTo>
                  <a:pt x="609600" y="45110"/>
                </a:lnTo>
                <a:lnTo>
                  <a:pt x="615289" y="50800"/>
                </a:lnTo>
                <a:lnTo>
                  <a:pt x="680110" y="50800"/>
                </a:lnTo>
                <a:lnTo>
                  <a:pt x="685800" y="45110"/>
                </a:lnTo>
                <a:lnTo>
                  <a:pt x="685800" y="31089"/>
                </a:lnTo>
                <a:lnTo>
                  <a:pt x="680110" y="25400"/>
                </a:lnTo>
                <a:close/>
              </a:path>
              <a:path w="6680200" h="76200">
                <a:moveTo>
                  <a:pt x="578510" y="25400"/>
                </a:moveTo>
                <a:lnTo>
                  <a:pt x="513689" y="25400"/>
                </a:lnTo>
                <a:lnTo>
                  <a:pt x="508000" y="31089"/>
                </a:lnTo>
                <a:lnTo>
                  <a:pt x="508000" y="45110"/>
                </a:lnTo>
                <a:lnTo>
                  <a:pt x="513689" y="50800"/>
                </a:lnTo>
                <a:lnTo>
                  <a:pt x="578510" y="50800"/>
                </a:lnTo>
                <a:lnTo>
                  <a:pt x="584200" y="45110"/>
                </a:lnTo>
                <a:lnTo>
                  <a:pt x="584200" y="31089"/>
                </a:lnTo>
                <a:lnTo>
                  <a:pt x="578510" y="25400"/>
                </a:lnTo>
                <a:close/>
              </a:path>
              <a:path w="6680200" h="76200">
                <a:moveTo>
                  <a:pt x="476910" y="25400"/>
                </a:moveTo>
                <a:lnTo>
                  <a:pt x="412089" y="25400"/>
                </a:lnTo>
                <a:lnTo>
                  <a:pt x="406400" y="31089"/>
                </a:lnTo>
                <a:lnTo>
                  <a:pt x="406400" y="45110"/>
                </a:lnTo>
                <a:lnTo>
                  <a:pt x="412089" y="50800"/>
                </a:lnTo>
                <a:lnTo>
                  <a:pt x="476910" y="50800"/>
                </a:lnTo>
                <a:lnTo>
                  <a:pt x="482600" y="45110"/>
                </a:lnTo>
                <a:lnTo>
                  <a:pt x="482600" y="31089"/>
                </a:lnTo>
                <a:lnTo>
                  <a:pt x="476910" y="25400"/>
                </a:lnTo>
                <a:close/>
              </a:path>
              <a:path w="6680200" h="76200">
                <a:moveTo>
                  <a:pt x="375310" y="25400"/>
                </a:moveTo>
                <a:lnTo>
                  <a:pt x="310489" y="25400"/>
                </a:lnTo>
                <a:lnTo>
                  <a:pt x="304800" y="31089"/>
                </a:lnTo>
                <a:lnTo>
                  <a:pt x="304800" y="45110"/>
                </a:lnTo>
                <a:lnTo>
                  <a:pt x="310489" y="50800"/>
                </a:lnTo>
                <a:lnTo>
                  <a:pt x="375310" y="50800"/>
                </a:lnTo>
                <a:lnTo>
                  <a:pt x="381000" y="45110"/>
                </a:lnTo>
                <a:lnTo>
                  <a:pt x="381000" y="31089"/>
                </a:lnTo>
                <a:lnTo>
                  <a:pt x="375310" y="25400"/>
                </a:lnTo>
                <a:close/>
              </a:path>
              <a:path w="6680200" h="76200">
                <a:moveTo>
                  <a:pt x="273710" y="25400"/>
                </a:moveTo>
                <a:lnTo>
                  <a:pt x="208889" y="25400"/>
                </a:lnTo>
                <a:lnTo>
                  <a:pt x="203200" y="31089"/>
                </a:lnTo>
                <a:lnTo>
                  <a:pt x="203200" y="45110"/>
                </a:lnTo>
                <a:lnTo>
                  <a:pt x="208889" y="50800"/>
                </a:lnTo>
                <a:lnTo>
                  <a:pt x="273710" y="50800"/>
                </a:lnTo>
                <a:lnTo>
                  <a:pt x="279400" y="45110"/>
                </a:lnTo>
                <a:lnTo>
                  <a:pt x="279400" y="31089"/>
                </a:lnTo>
                <a:lnTo>
                  <a:pt x="273710" y="25400"/>
                </a:lnTo>
                <a:close/>
              </a:path>
              <a:path w="6680200" h="76200">
                <a:moveTo>
                  <a:pt x="172110" y="25400"/>
                </a:moveTo>
                <a:lnTo>
                  <a:pt x="107289" y="25400"/>
                </a:lnTo>
                <a:lnTo>
                  <a:pt x="101600" y="31089"/>
                </a:lnTo>
                <a:lnTo>
                  <a:pt x="101600" y="45110"/>
                </a:lnTo>
                <a:lnTo>
                  <a:pt x="107289" y="50800"/>
                </a:lnTo>
                <a:lnTo>
                  <a:pt x="172110" y="50800"/>
                </a:lnTo>
                <a:lnTo>
                  <a:pt x="177800" y="45110"/>
                </a:lnTo>
                <a:lnTo>
                  <a:pt x="177800" y="31089"/>
                </a:lnTo>
                <a:lnTo>
                  <a:pt x="172110" y="25400"/>
                </a:lnTo>
                <a:close/>
              </a:path>
              <a:path w="6680200" h="76200">
                <a:moveTo>
                  <a:pt x="70510" y="25400"/>
                </a:moveTo>
                <a:lnTo>
                  <a:pt x="5689" y="25400"/>
                </a:lnTo>
                <a:lnTo>
                  <a:pt x="0" y="31089"/>
                </a:lnTo>
                <a:lnTo>
                  <a:pt x="0" y="45110"/>
                </a:lnTo>
                <a:lnTo>
                  <a:pt x="5689" y="50800"/>
                </a:lnTo>
                <a:lnTo>
                  <a:pt x="70510" y="50800"/>
                </a:lnTo>
                <a:lnTo>
                  <a:pt x="76200" y="45110"/>
                </a:lnTo>
                <a:lnTo>
                  <a:pt x="76200" y="31089"/>
                </a:lnTo>
                <a:lnTo>
                  <a:pt x="70510" y="25400"/>
                </a:lnTo>
                <a:close/>
              </a:path>
              <a:path w="6680200" h="76200">
                <a:moveTo>
                  <a:pt x="6642100" y="0"/>
                </a:moveTo>
                <a:lnTo>
                  <a:pt x="6616700" y="25400"/>
                </a:lnTo>
                <a:lnTo>
                  <a:pt x="6611759" y="26403"/>
                </a:lnTo>
                <a:lnTo>
                  <a:pt x="6607200" y="28321"/>
                </a:lnTo>
                <a:lnTo>
                  <a:pt x="6604000" y="32842"/>
                </a:lnTo>
                <a:lnTo>
                  <a:pt x="6604000" y="43357"/>
                </a:lnTo>
                <a:lnTo>
                  <a:pt x="6607200" y="47878"/>
                </a:lnTo>
                <a:lnTo>
                  <a:pt x="6611759" y="49809"/>
                </a:lnTo>
                <a:lnTo>
                  <a:pt x="6616700" y="50800"/>
                </a:lnTo>
                <a:lnTo>
                  <a:pt x="6642100" y="76200"/>
                </a:lnTo>
                <a:lnTo>
                  <a:pt x="6680200" y="38100"/>
                </a:lnTo>
                <a:lnTo>
                  <a:pt x="664210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5" name="object 4"/>
          <p:cNvSpPr/>
          <p:nvPr/>
        </p:nvSpPr>
        <p:spPr>
          <a:xfrm>
            <a:off x="7978955" y="6340475"/>
            <a:ext cx="1165044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0" y="0"/>
                </a:lnTo>
                <a:lnTo>
                  <a:pt x="2133600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solidFill>
            <a:srgbClr val="8875A9">
              <a:alpha val="50199"/>
            </a:srgbClr>
          </a:solidFill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7010400" y="6356350"/>
            <a:ext cx="2133600" cy="365125"/>
          </a:xfrm>
          <a:custGeom>
            <a:avLst/>
            <a:gdLst/>
            <a:ahLst/>
            <a:cxnLst/>
            <a:rect l="l" t="t" r="r" b="b"/>
            <a:pathLst>
              <a:path w="2133600" h="365125">
                <a:moveTo>
                  <a:pt x="0" y="0"/>
                </a:moveTo>
                <a:lnTo>
                  <a:pt x="2133601" y="0"/>
                </a:lnTo>
                <a:lnTo>
                  <a:pt x="2133601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 wrap="square" lIns="0" tIns="0" rIns="0" bIns="0" rtlCol="0"/>
          <a:lstStyle/>
          <a:p>
            <a:endParaRPr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8252688" y="6378651"/>
            <a:ext cx="379867" cy="246862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600" i="1" spc="10" dirty="0">
                <a:solidFill>
                  <a:srgbClr val="FFFFFF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pPr marL="25400">
                <a:lnSpc>
                  <a:spcPct val="100000"/>
                </a:lnSpc>
                <a:spcBef>
                  <a:spcPts val="5"/>
                </a:spcBef>
              </a:pPr>
              <a:t>33</a:t>
            </a:fld>
            <a:endParaRPr sz="1600" dirty="0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57200" y="304800"/>
            <a:ext cx="2895600" cy="533400"/>
          </a:xfrm>
          <a:prstGeom prst="roundRect">
            <a:avLst/>
          </a:prstGeom>
          <a:solidFill>
            <a:srgbClr val="8875A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4" name="object 3"/>
          <p:cNvSpPr txBox="1">
            <a:spLocks/>
          </p:cNvSpPr>
          <p:nvPr/>
        </p:nvSpPr>
        <p:spPr>
          <a:xfrm>
            <a:off x="-802916" y="332933"/>
            <a:ext cx="5749290" cy="505267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2533015" algn="l"/>
              </a:tabLst>
              <a:defRPr/>
            </a:pPr>
            <a:r>
              <a:rPr kumimoji="0" lang="en-US" sz="3200" b="0" i="0" u="none" strike="noStrike" kern="1200" cap="none" spc="-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aster The Curriculum" charset="0"/>
                <a:ea typeface="Master The Curriculum" charset="0"/>
                <a:cs typeface="Master The Curriculum" charset="0"/>
              </a:rPr>
              <a:t>Your turn!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703096"/>
              </a:solidFill>
              <a:effectLst/>
              <a:uLnTx/>
              <a:uFillTx/>
              <a:latin typeface="Master The Curriculum" charset="0"/>
              <a:ea typeface="Master The Curriculum" charset="0"/>
              <a:cs typeface="Master The Curriculum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169B48-BBD3-AF49-9F74-53782A570E80}"/>
              </a:ext>
            </a:extLst>
          </p:cNvPr>
          <p:cNvSpPr txBox="1"/>
          <p:nvPr/>
        </p:nvSpPr>
        <p:spPr>
          <a:xfrm>
            <a:off x="1689364" y="1912794"/>
            <a:ext cx="5841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Master The Curriculum" charset="0"/>
                <a:ea typeface="Master The Curriculum" charset="0"/>
                <a:cs typeface="Master The Curriculum" charset="0"/>
              </a:rPr>
              <a:t>Look at the pictures on your sheet and compare the numbers.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7DBCA5B-7786-8047-99CB-9500D558B6CC}"/>
              </a:ext>
            </a:extLst>
          </p:cNvPr>
          <p:cNvSpPr txBox="1"/>
          <p:nvPr/>
        </p:nvSpPr>
        <p:spPr>
          <a:xfrm>
            <a:off x="3559134" y="261491"/>
            <a:ext cx="3854388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spc="-190" dirty="0">
                <a:solidFill>
                  <a:srgbClr val="703096"/>
                </a:solidFill>
                <a:latin typeface="Master The Curriculum" charset="0"/>
                <a:ea typeface="Master The Curriculum" charset="0"/>
                <a:cs typeface="Master The Curriculum" charset="0"/>
              </a:rPr>
              <a:t>Comparing Numbers to 5</a:t>
            </a:r>
          </a:p>
        </p:txBody>
      </p:sp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42F55FE-F74D-5A40-9482-0663EC537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0573" y="2697988"/>
            <a:ext cx="1687286" cy="2437191"/>
          </a:xfrm>
          <a:prstGeom prst="rect">
            <a:avLst/>
          </a:prstGeom>
        </p:spPr>
      </p:pic>
      <p:pic>
        <p:nvPicPr>
          <p:cNvPr id="15" name="Picture 1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67806EB8-0507-7244-AD11-548371D0E0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5082" y="3057956"/>
            <a:ext cx="1505018" cy="2173915"/>
          </a:xfrm>
          <a:prstGeom prst="rect">
            <a:avLst/>
          </a:prstGeom>
        </p:spPr>
      </p:pic>
      <p:pic>
        <p:nvPicPr>
          <p:cNvPr id="21" name="Picture 20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CC99E39-6F09-F94E-BA23-365860A1F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1933" y="3105914"/>
            <a:ext cx="1359685" cy="1963990"/>
          </a:xfrm>
          <a:prstGeom prst="rect">
            <a:avLst/>
          </a:prstGeom>
        </p:spPr>
      </p:pic>
      <p:pic>
        <p:nvPicPr>
          <p:cNvPr id="26" name="Picture 25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8466C393-E15C-7642-9EC1-18C2EEEBC59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0000"/>
          <a:stretch/>
        </p:blipFill>
        <p:spPr>
          <a:xfrm>
            <a:off x="5191832" y="3520719"/>
            <a:ext cx="1818568" cy="131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727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13918</TotalTime>
  <Words>844</Words>
  <Application>Microsoft Office PowerPoint</Application>
  <PresentationFormat>On-screen Show (4:3)</PresentationFormat>
  <Paragraphs>219</Paragraphs>
  <Slides>33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33</vt:i4>
      </vt:variant>
    </vt:vector>
  </HeadingPairs>
  <TitlesOfParts>
    <vt:vector size="44" baseType="lpstr">
      <vt:lpstr>Arial</vt:lpstr>
      <vt:lpstr>Calibri</vt:lpstr>
      <vt:lpstr>Calibri Light</vt:lpstr>
      <vt:lpstr>Master The Curriculum</vt:lpstr>
      <vt:lpstr>Sassoon Infant Std</vt:lpstr>
      <vt:lpstr>Office Theme</vt:lpstr>
      <vt:lpstr>2_Custom Design</vt:lpstr>
      <vt:lpstr>3_Custom Design</vt:lpstr>
      <vt:lpstr>4_Custom Design</vt:lpstr>
      <vt:lpstr>5_Custom Design</vt:lpstr>
      <vt:lpstr>Custom Design</vt:lpstr>
      <vt:lpstr>PowerPoint Presentation</vt:lpstr>
      <vt:lpstr>Lesson 4: Comparing Numbers to 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Shauleen Johnson</dc:creator>
  <cp:lastModifiedBy>Deanna Coe</cp:lastModifiedBy>
  <cp:revision>3435</cp:revision>
  <cp:lastPrinted>2021-10-18T20:42:56Z</cp:lastPrinted>
  <dcterms:created xsi:type="dcterms:W3CDTF">2018-03-04T23:19:08Z</dcterms:created>
  <dcterms:modified xsi:type="dcterms:W3CDTF">2022-01-27T17:34:22Z</dcterms:modified>
</cp:coreProperties>
</file>