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9A063-4481-4A1E-9BFB-CB05EEBFDE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3C92F3-F1ED-4D01-A935-D5C5400F8E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9E5A4C-3792-4F0A-BCD6-36DCD80F5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A1A52-42E6-4F9B-9FA3-445B511DFFFE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6029F0-A995-44DE-96C4-ECF2BFFD7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032511-B642-459A-91FA-6C71EA565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5A97-1B77-487F-A42E-44B7035DF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152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693B8-D715-47F4-B5B1-F7A0D7DD6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9A8E3-0AAF-45E8-897F-AC9A542A79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98C2D-A40A-44F1-91A0-D3DBE83CA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A1A52-42E6-4F9B-9FA3-445B511DFFFE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832BE2-7CC6-4BDA-943B-4379EB8FC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95A27B-2F44-467B-9976-9220D7780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5A97-1B77-487F-A42E-44B7035DF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266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D4C22-9804-44FD-A4FC-043EF95ED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A9A283-F8EE-4867-A0F4-D1C7CA5301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6E7AD-9AF9-42B6-BF08-68DCCBD8D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A1A52-42E6-4F9B-9FA3-445B511DFFFE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081781-5D87-481D-A0DD-0DC0B1068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29965F-E21E-4670-964B-A838E54A6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5A97-1B77-487F-A42E-44B7035DF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317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94B94-3DA9-48BA-9662-C0804F3F2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ECEF7-E7E9-42F4-829C-D6BF9B3634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C516B3-1BEA-4DBC-A293-B90B1BE3E8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55E26-47D2-41A4-AC8C-CC1F34B48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A1A52-42E6-4F9B-9FA3-445B511DFFFE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295937-3547-47DE-B264-1B45D3C70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715199-A24D-42F9-86DF-A723D5E03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5A97-1B77-487F-A42E-44B7035DF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65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C7C87-EDC6-4D8F-B53B-1D7B6CEF0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B4409D-2E7F-40B0-BDD2-FD1401EAE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00EC6E-C151-4523-BF49-4D495926FB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2A7013-475F-4294-B0EE-2B11AFD4DA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D9CA55-69EE-45C6-8ADE-3C43BA4720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66FC9F-C6C8-40E9-BF1E-2BC146ED7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A1A52-42E6-4F9B-9FA3-445B511DFFFE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029A48-B7B9-4E42-87A1-A6E2CA382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0FB61A-9C27-4869-8268-122A61C5E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5A97-1B77-487F-A42E-44B7035DF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142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B7AD6-6772-4014-BA23-88DA27988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DA7058-9CBF-4E8D-B987-969658EED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A1A52-42E6-4F9B-9FA3-445B511DFFFE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88B861-2FF8-4ECA-9C62-61D28A558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D3E7CF-8593-4139-97C3-8C2C86AC1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5A97-1B77-487F-A42E-44B7035DF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90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94C752-775C-4D91-845A-3B22A4A48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A1A52-42E6-4F9B-9FA3-445B511DFFFE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0DFBC5-0DDB-4AE0-B63A-D90AD8FD9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6DF58C-6BEE-4D14-BE37-DB1B6E435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5A97-1B77-487F-A42E-44B7035DF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125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8AFC7-55FF-4782-B0D6-C4BD32A1F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CE2B32-4B85-48AB-BBCC-8AC66CBFC7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5C63F-9ECA-4862-8F41-4209C30785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C152B-3D8B-4F5A-BE5E-5E4C11F24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A1A52-42E6-4F9B-9FA3-445B511DFFFE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3AECE6-1AFD-41B7-B9BC-57EDE4CE1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C7311D-C4A0-4BD3-ABF4-7C1054395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5A97-1B77-487F-A42E-44B7035DF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98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57A7A-420C-4565-9E5F-04818B6BD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433B1-4DE4-438F-B07D-7E332C80E9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EDA717-4C5C-49C0-9B11-4DE5A2F7A9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635162-8775-4685-9554-032FBDDE9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A1A52-42E6-4F9B-9FA3-445B511DFFFE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8F3439-0CCF-4C1A-BD09-8E044A2F4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7B4E81-DF3A-47C0-9794-A4FAEC37E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5A97-1B77-487F-A42E-44B7035DF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593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71716-5B03-46A3-86A7-B3EF19A23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6F9D0B-B2AF-414B-B0FB-E10A1E06F0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88A06A-99F0-4DEB-8072-17B3AC70F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A1A52-42E6-4F9B-9FA3-445B511DFFFE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58700E-C7C7-49C8-8A8D-2C7E4F7F2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09B63-6E18-4CDA-83C0-486A8C326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5A97-1B77-487F-A42E-44B7035DF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846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4E0EB4-167E-44F8-937A-8CE2C2E6E7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BA1637-0FE7-4D4A-9732-DB8A3A8608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0EA48A-F3C4-4DE7-BD4E-6172D0654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A1A52-42E6-4F9B-9FA3-445B511DFFFE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D775D1-505A-431F-B4E1-9447A70C8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0B7FF0-CE3B-4666-B50D-ACA45370A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5A97-1B77-487F-A42E-44B7035DF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847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77E9ED-196B-4C7B-BAF8-AC1976694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CC0F30-9EF9-4CA3-8D79-835445220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03B6C-3FAC-4510-B845-3C62347A47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A1A52-42E6-4F9B-9FA3-445B511DFFFE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6DD382-A536-4D64-9E99-94E9F9FF34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162228-461B-48CB-A3C5-9BE57B2402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45A97-1B77-487F-A42E-44B7035DF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0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8EC2F6-461A-4664-8DE9-C12D1DF470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25728" b="15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3F0F34D-7DFA-4D0D-AAF8-0B4A3B73F5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129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rgbClr val="FFFFFF"/>
                </a:solidFill>
              </a:rPr>
              <a:t>Geogria</a:t>
            </a:r>
            <a:r>
              <a:rPr lang="en-GB" dirty="0">
                <a:solidFill>
                  <a:srgbClr val="FFFFFF"/>
                </a:solidFill>
              </a:rPr>
              <a:t> O’Keeffe style artwork option 1:   </a:t>
            </a:r>
            <a:r>
              <a:rPr lang="en-GB" sz="4900" dirty="0">
                <a:solidFill>
                  <a:srgbClr val="FFFFFF"/>
                </a:solidFill>
              </a:rPr>
              <a:t>Follow the simple steps on the following slides</a:t>
            </a:r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7893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C3D6514-8E7F-4FFA-B8B2-1980BAD58D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04" b="21965"/>
          <a:stretch/>
        </p:blipFill>
        <p:spPr>
          <a:xfrm>
            <a:off x="219095" y="218192"/>
            <a:ext cx="11599313" cy="6524615"/>
          </a:xfrm>
          <a:prstGeom prst="rect">
            <a:avLst/>
          </a:prstGeom>
        </p:spPr>
      </p:pic>
      <p:sp>
        <p:nvSpPr>
          <p:cNvPr id="12" name="Rectangle 9">
            <a:extLst>
              <a:ext uri="{FF2B5EF4-FFF2-40B4-BE49-F238E27FC236}">
                <a16:creationId xmlns:a16="http://schemas.microsoft.com/office/drawing/2014/main" id="{216BB327-7AA9-4EC5-815F-9D8E6BC53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238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3A34E7-5143-479D-BD96-941A74BCC9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879" b="12081"/>
          <a:stretch/>
        </p:blipFill>
        <p:spPr>
          <a:xfrm>
            <a:off x="274659" y="155102"/>
            <a:ext cx="11642682" cy="6547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319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3027FF-DA46-494F-8AE0-71D60C35B8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04" r="1" b="11579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911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54F309-F95F-4C4E-A01E-73381F0F37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905" r="1" b="1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04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5852A9-05CA-49A2-A640-405BA068DC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851" r="1" b="4790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058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AF7767-598C-41A4-AEDD-FA38372FCA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399" r="1" b="1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740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0A1ED06-4733-4020-9C60-81D4D8014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CA3509-3AF9-45FE-93ED-57BB5D5E8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7388" y="181576"/>
            <a:ext cx="11823637" cy="6501088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D94B0-DDDE-472C-BBC3-E52B135CD8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0910" b="3785"/>
          <a:stretch/>
        </p:blipFill>
        <p:spPr>
          <a:xfrm>
            <a:off x="187388" y="175336"/>
            <a:ext cx="11823637" cy="649978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7C117145-63DB-47F7-8442-FBED7C3E90DA}"/>
              </a:ext>
            </a:extLst>
          </p:cNvPr>
          <p:cNvSpPr txBox="1">
            <a:spLocks/>
          </p:cNvSpPr>
          <p:nvPr/>
        </p:nvSpPr>
        <p:spPr>
          <a:xfrm>
            <a:off x="1466850" y="2630950"/>
            <a:ext cx="10165218" cy="25884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 err="1">
                <a:solidFill>
                  <a:srgbClr val="FFFFFF"/>
                </a:solidFill>
                <a:ea typeface="+mn-ea"/>
                <a:cs typeface="+mn-cs"/>
              </a:rPr>
              <a:t>Geogria</a:t>
            </a:r>
            <a:r>
              <a:rPr lang="en-US" sz="4000" dirty="0">
                <a:solidFill>
                  <a:srgbClr val="FFFFFF"/>
                </a:solidFill>
                <a:ea typeface="+mn-ea"/>
                <a:cs typeface="+mn-cs"/>
              </a:rPr>
              <a:t> O’Keeffe style artwork option 2:   </a:t>
            </a:r>
          </a:p>
          <a:p>
            <a:pPr>
              <a:spcAft>
                <a:spcPts val="600"/>
              </a:spcAft>
            </a:pPr>
            <a:r>
              <a:rPr lang="en-US" sz="3200" dirty="0">
                <a:solidFill>
                  <a:srgbClr val="FFFFFF"/>
                </a:solidFill>
                <a:ea typeface="+mn-ea"/>
                <a:cs typeface="+mn-cs"/>
              </a:rPr>
              <a:t>Follow the simple steps on the following slides</a:t>
            </a:r>
            <a:endParaRPr lang="en-US" sz="4000" dirty="0">
              <a:solidFill>
                <a:srgbClr val="FFFFFF"/>
              </a:solidFill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4158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07F8C2-7241-4CDE-9BD6-D1CC71CE16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05" r="1" b="9700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091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64F94F-D7F2-4557-9A34-2AB32BDAA8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504" r="1" b="3475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4772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033BDF-5B50-42A6-878C-59D00F8F1A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570" r="1" b="5835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612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76F2D9-ED3B-4F8F-93F4-69EE889F68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320" r="1" b="6085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9336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00414E-4BDE-46E8-9666-AE280DDE9A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695" r="1" b="5961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270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60994F-A732-414F-AF73-B401C7433C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687" r="1" b="954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190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032C5-E56A-4CC5-8184-3EEDDEF10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696" y="604823"/>
            <a:ext cx="10515600" cy="4797425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I am very excited to see your completed art work year 4! </a:t>
            </a:r>
            <a:b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Please bring in your completed pieces after half term or take a photo for me to see! 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4206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63</Words>
  <Application>Microsoft Office PowerPoint</Application>
  <PresentationFormat>Widescreen</PresentationFormat>
  <Paragraphs>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Office Theme</vt:lpstr>
      <vt:lpstr>Geogria O’Keeffe style artwork option 1:   Follow the simple steps on the following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 am very excited to see your completed art work year 4!  Please bring in your completed pieces after half term or take a photo for me to see!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Geogria O’Keeffe style artwork option 1:   Follow the simple steps on the following slides</dc:title>
  <dc:creator>Megan Dineen</dc:creator>
  <cp:lastModifiedBy>Megan Dineen</cp:lastModifiedBy>
  <cp:revision>1</cp:revision>
  <dcterms:created xsi:type="dcterms:W3CDTF">2022-02-18T08:59:29Z</dcterms:created>
  <dcterms:modified xsi:type="dcterms:W3CDTF">2022-02-18T09:18:51Z</dcterms:modified>
</cp:coreProperties>
</file>