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62" r:id="rId4"/>
    <p:sldId id="258" r:id="rId5"/>
    <p:sldId id="259" r:id="rId6"/>
    <p:sldId id="260" r:id="rId7"/>
    <p:sldId id="261"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9" d="100"/>
          <a:sy n="69" d="100"/>
        </p:scale>
        <p:origin x="52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9/24/2021</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smtClean="0"/>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9/24/2021</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smtClean="0"/>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9/24/2021</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9/24/2021</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9/24/2021</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‘Meet the teacher’</a:t>
            </a:r>
            <a:br>
              <a:rPr lang="en-GB" dirty="0" smtClean="0"/>
            </a:b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312407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fontScale="92500" lnSpcReduction="20000"/>
          </a:bodyPr>
          <a:lstStyle/>
          <a:p>
            <a:r>
              <a:rPr lang="en-GB" sz="1500" dirty="0" smtClean="0"/>
              <a:t>Dear Parents/Carers,</a:t>
            </a:r>
          </a:p>
          <a:p>
            <a:endParaRPr lang="en-GB" sz="1500" dirty="0"/>
          </a:p>
          <a:p>
            <a:r>
              <a:rPr lang="en-GB" sz="1500" dirty="0" smtClean="0"/>
              <a:t>It seems really strange not to be meeting you all face to face to give you the following information but hopefully this Power point will give you all you need.  Please don’t hesitate to contact the office if there is anything else I can do to make the transition into Year 2 easier. We have had a good couple of weeks getting to know your children and they seemed to have settled in really well.</a:t>
            </a:r>
          </a:p>
          <a:p>
            <a:r>
              <a:rPr lang="en-GB" sz="1500" dirty="0" smtClean="0"/>
              <a:t>Just a little bit about myself as I am aware a lot of you don’t know me. I have 4 children - 2 boys and 2 girls. All 4 have been at Cheapside at some point , with the youngest having left only a year ago. My eldest spent the past 2 years here supporting specific children. He is now studying at university. I was fortunate to be able to be at home with my children when they were much younger but about 6 years ago I felt ready to start working and so started at Cheapside doing some Learning intervention/TA  work for a couple of days a week. An opportunity arose 4 years ago with a maternity cover becoming available, which I decided to apply for.</a:t>
            </a:r>
            <a:r>
              <a:rPr lang="en-GB" sz="1500" dirty="0"/>
              <a:t> </a:t>
            </a:r>
            <a:r>
              <a:rPr lang="en-GB" sz="1500" dirty="0" smtClean="0"/>
              <a:t>I taught 3 days a week  in Year </a:t>
            </a:r>
            <a:r>
              <a:rPr lang="en-GB" sz="1500" dirty="0"/>
              <a:t>2</a:t>
            </a:r>
            <a:r>
              <a:rPr lang="en-GB" sz="1500" dirty="0" smtClean="0"/>
              <a:t>. I loved being back in the classroom and so when the opportunity arose 3 years ago to teach full time I grabbed it. I am teaching 4 days a week this year because I am now the subject  lead for the new PSHE programme and spend Mondays working on that and ensuring it is being delivered throughout all the year groups so I am in school and pop my head into the class and see the children. </a:t>
            </a:r>
            <a:endParaRPr lang="en-GB" sz="1500" dirty="0"/>
          </a:p>
          <a:p>
            <a:r>
              <a:rPr lang="en-GB" sz="1500" dirty="0" smtClean="0"/>
              <a:t>I am also subject lead in Art and History and so naturally love teaching those subjects and I apologise now for any paint on clothes after Art lessons</a:t>
            </a:r>
            <a:r>
              <a:rPr lang="en-GB" sz="1400" dirty="0" smtClean="0"/>
              <a:t>!</a:t>
            </a:r>
            <a:endParaRPr lang="en-GB" sz="1400" dirty="0"/>
          </a:p>
        </p:txBody>
      </p:sp>
    </p:spTree>
    <p:extLst>
      <p:ext uri="{BB962C8B-B14F-4D97-AF65-F5344CB8AC3E}">
        <p14:creationId xmlns:p14="http://schemas.microsoft.com/office/powerpoint/2010/main" val="8660412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Staffing</a:t>
            </a:r>
            <a:endParaRPr lang="en-GB" sz="4400" dirty="0"/>
          </a:p>
        </p:txBody>
      </p:sp>
      <p:sp>
        <p:nvSpPr>
          <p:cNvPr id="3" name="Content Placeholder 2"/>
          <p:cNvSpPr>
            <a:spLocks noGrp="1"/>
          </p:cNvSpPr>
          <p:nvPr>
            <p:ph idx="1"/>
          </p:nvPr>
        </p:nvSpPr>
        <p:spPr/>
        <p:txBody>
          <a:bodyPr/>
          <a:lstStyle/>
          <a:p>
            <a:r>
              <a:rPr lang="en-GB" dirty="0" smtClean="0"/>
              <a:t>Ms </a:t>
            </a:r>
            <a:r>
              <a:rPr lang="en-GB" dirty="0" err="1" smtClean="0"/>
              <a:t>Offord</a:t>
            </a:r>
            <a:r>
              <a:rPr lang="en-GB" dirty="0" smtClean="0"/>
              <a:t> is our full time TA</a:t>
            </a:r>
          </a:p>
          <a:p>
            <a:r>
              <a:rPr lang="en-GB" dirty="0" smtClean="0"/>
              <a:t>Forest school – Mrs Miles and Mrs Ward</a:t>
            </a:r>
          </a:p>
          <a:p>
            <a:r>
              <a:rPr lang="en-GB" dirty="0" smtClean="0"/>
              <a:t>PE – Mrs Higgins and Ms </a:t>
            </a:r>
            <a:r>
              <a:rPr lang="en-GB" dirty="0" err="1" smtClean="0"/>
              <a:t>Offord</a:t>
            </a:r>
            <a:r>
              <a:rPr lang="en-GB" dirty="0" smtClean="0"/>
              <a:t>.</a:t>
            </a:r>
          </a:p>
          <a:p>
            <a:r>
              <a:rPr lang="en-GB" dirty="0" smtClean="0"/>
              <a:t>Mrs Barter – 3 mornings a week continuing what she was doing in Year 1</a:t>
            </a:r>
          </a:p>
          <a:p>
            <a:r>
              <a:rPr lang="en-GB" dirty="0" smtClean="0"/>
              <a:t>Mrs </a:t>
            </a:r>
            <a:r>
              <a:rPr lang="en-GB" dirty="0" err="1" smtClean="0"/>
              <a:t>Spong</a:t>
            </a:r>
            <a:r>
              <a:rPr lang="en-GB" dirty="0" smtClean="0"/>
              <a:t> – Teaches the class on a Monday</a:t>
            </a:r>
            <a:endParaRPr lang="en-GB" dirty="0"/>
          </a:p>
        </p:txBody>
      </p:sp>
    </p:spTree>
    <p:extLst>
      <p:ext uri="{BB962C8B-B14F-4D97-AF65-F5344CB8AC3E}">
        <p14:creationId xmlns:p14="http://schemas.microsoft.com/office/powerpoint/2010/main" val="36399794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Information</a:t>
            </a:r>
            <a:endParaRPr lang="en-GB" sz="4400" dirty="0"/>
          </a:p>
        </p:txBody>
      </p:sp>
      <p:sp>
        <p:nvSpPr>
          <p:cNvPr id="3" name="Content Placeholder 2"/>
          <p:cNvSpPr>
            <a:spLocks noGrp="1"/>
          </p:cNvSpPr>
          <p:nvPr>
            <p:ph idx="1"/>
          </p:nvPr>
        </p:nvSpPr>
        <p:spPr/>
        <p:txBody>
          <a:bodyPr>
            <a:normAutofit/>
          </a:bodyPr>
          <a:lstStyle/>
          <a:p>
            <a:r>
              <a:rPr lang="en-GB" sz="1600" b="1" dirty="0" smtClean="0"/>
              <a:t>FOREST SCHOOL –Wednesday mornings – children to come in dressed for it</a:t>
            </a:r>
          </a:p>
          <a:p>
            <a:r>
              <a:rPr lang="en-GB" sz="1600" dirty="0" smtClean="0"/>
              <a:t>A </a:t>
            </a:r>
            <a:r>
              <a:rPr lang="en-GB" sz="1600" dirty="0"/>
              <a:t>pair of warm tracksuit bottoms or leggings, navy blue or black. The school PE tracksuit bottoms are ideal for this.</a:t>
            </a:r>
          </a:p>
          <a:p>
            <a:r>
              <a:rPr lang="en-GB" sz="1600" dirty="0"/>
              <a:t>· The school PE jumper or zip up hoodie</a:t>
            </a:r>
          </a:p>
          <a:p>
            <a:r>
              <a:rPr lang="en-GB" sz="1600" dirty="0"/>
              <a:t>· The school PE Tee-shirt</a:t>
            </a:r>
          </a:p>
          <a:p>
            <a:r>
              <a:rPr lang="en-GB" sz="1600" dirty="0"/>
              <a:t>· A waterproof coat and waterproof trousers</a:t>
            </a:r>
          </a:p>
          <a:p>
            <a:r>
              <a:rPr lang="en-GB" sz="1600" dirty="0"/>
              <a:t>· A pair of trainers and (a pair of wellington boots that will be kept in school.)</a:t>
            </a:r>
          </a:p>
          <a:p>
            <a:r>
              <a:rPr lang="en-GB" sz="1600" dirty="0"/>
              <a:t>· Warm socks, gloves and a hat as the weather gets colder</a:t>
            </a:r>
          </a:p>
          <a:p>
            <a:r>
              <a:rPr lang="en-GB" sz="1600" b="1" dirty="0" smtClean="0"/>
              <a:t>PE –Monday mornings</a:t>
            </a:r>
          </a:p>
          <a:p>
            <a:r>
              <a:rPr lang="en-GB" sz="1600" dirty="0" smtClean="0"/>
              <a:t>Children to come in to school dressed in their PE kit. </a:t>
            </a:r>
            <a:r>
              <a:rPr lang="en-GB" sz="1600" b="1" dirty="0" smtClean="0"/>
              <a:t>PLEASE</a:t>
            </a:r>
            <a:r>
              <a:rPr lang="en-GB" sz="1600" dirty="0" smtClean="0"/>
              <a:t> make sure it is named</a:t>
            </a:r>
            <a:r>
              <a:rPr lang="en-GB" sz="1600" dirty="0"/>
              <a:t>.</a:t>
            </a:r>
            <a:endParaRPr lang="en-GB" sz="1600" dirty="0" smtClean="0"/>
          </a:p>
        </p:txBody>
      </p:sp>
    </p:spTree>
    <p:extLst>
      <p:ext uri="{BB962C8B-B14F-4D97-AF65-F5344CB8AC3E}">
        <p14:creationId xmlns:p14="http://schemas.microsoft.com/office/powerpoint/2010/main" val="42758151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Reading</a:t>
            </a:r>
            <a:endParaRPr lang="en-GB" sz="4400" dirty="0"/>
          </a:p>
        </p:txBody>
      </p:sp>
      <p:sp>
        <p:nvSpPr>
          <p:cNvPr id="3" name="Content Placeholder 2"/>
          <p:cNvSpPr>
            <a:spLocks noGrp="1"/>
          </p:cNvSpPr>
          <p:nvPr>
            <p:ph idx="1"/>
          </p:nvPr>
        </p:nvSpPr>
        <p:spPr>
          <a:xfrm>
            <a:off x="1066800" y="1764144"/>
            <a:ext cx="10058400" cy="4590473"/>
          </a:xfrm>
        </p:spPr>
        <p:txBody>
          <a:bodyPr>
            <a:noAutofit/>
          </a:bodyPr>
          <a:lstStyle/>
          <a:p>
            <a:r>
              <a:rPr lang="en-GB" sz="1400" dirty="0" smtClean="0"/>
              <a:t>Please can you make sure your child brings their reading book in to school every day as I like to hear every child read individually once a week. Some children I will hear more depending on their needs. We are also doing Whole class reading.</a:t>
            </a:r>
          </a:p>
          <a:p>
            <a:r>
              <a:rPr lang="en-GB" sz="1400" dirty="0" smtClean="0"/>
              <a:t>Children can change their book any day as long as they let me/Ms </a:t>
            </a:r>
            <a:r>
              <a:rPr lang="en-GB" sz="1400" dirty="0" err="1" smtClean="0"/>
              <a:t>Offord</a:t>
            </a:r>
            <a:r>
              <a:rPr lang="en-GB" sz="1400" dirty="0" smtClean="0"/>
              <a:t> know what new book they have taken so we can record it and keep track of what they are reading and when. For obvious reasons we didn’t use a Reading record book last year and felt by the end of the year that they weren’t really serving any </a:t>
            </a:r>
            <a:r>
              <a:rPr lang="en-GB" sz="1400" dirty="0" smtClean="0"/>
              <a:t>purpose. </a:t>
            </a:r>
            <a:r>
              <a:rPr lang="en-GB" sz="1400" dirty="0" smtClean="0"/>
              <a:t>I keep very detailed records on each child and I’d rather have a chat with you if there is something specific you would like to talk about regarding reading.</a:t>
            </a:r>
          </a:p>
          <a:p>
            <a:pPr marL="0" indent="0">
              <a:buNone/>
            </a:pPr>
            <a:r>
              <a:rPr lang="en-GB" sz="1400" dirty="0" smtClean="0"/>
              <a:t>Please be assured I will move them onto the next stage when I feel they are ready. Reading in Year 2 is much more than just reading the text. In Year 2 we are teaching the children infer, retrieve, comprehend , predict and cross reference.</a:t>
            </a:r>
          </a:p>
          <a:p>
            <a:pPr marL="0" indent="0">
              <a:buNone/>
            </a:pPr>
            <a:r>
              <a:rPr lang="en-GB" sz="1400" dirty="0" smtClean="0"/>
              <a:t>I start using the mnemonic </a:t>
            </a:r>
            <a:r>
              <a:rPr lang="en-GB" sz="1400" dirty="0" smtClean="0">
                <a:solidFill>
                  <a:srgbClr val="FF0000"/>
                </a:solidFill>
              </a:rPr>
              <a:t>VIPERS</a:t>
            </a:r>
            <a:r>
              <a:rPr lang="en-GB" sz="1400" dirty="0" smtClean="0"/>
              <a:t> in Year 2 in preparation for KS2. VIPERS stands for </a:t>
            </a:r>
            <a:r>
              <a:rPr lang="en-GB" sz="1400" dirty="0" smtClean="0">
                <a:solidFill>
                  <a:srgbClr val="FF0000"/>
                </a:solidFill>
              </a:rPr>
              <a:t>V</a:t>
            </a:r>
            <a:r>
              <a:rPr lang="en-GB" sz="1400" dirty="0" smtClean="0"/>
              <a:t>ocabulary, </a:t>
            </a:r>
            <a:r>
              <a:rPr lang="en-GB" sz="1400" dirty="0" smtClean="0">
                <a:solidFill>
                  <a:srgbClr val="FF0000"/>
                </a:solidFill>
              </a:rPr>
              <a:t>I</a:t>
            </a:r>
            <a:r>
              <a:rPr lang="en-GB" sz="1400" dirty="0" smtClean="0"/>
              <a:t>nference, </a:t>
            </a:r>
            <a:r>
              <a:rPr lang="en-GB" sz="1400" dirty="0" smtClean="0">
                <a:solidFill>
                  <a:srgbClr val="FF0000"/>
                </a:solidFill>
              </a:rPr>
              <a:t>P</a:t>
            </a:r>
            <a:r>
              <a:rPr lang="en-GB" sz="1400" dirty="0" smtClean="0"/>
              <a:t>rediction, </a:t>
            </a:r>
            <a:r>
              <a:rPr lang="en-GB" sz="1400" dirty="0" smtClean="0">
                <a:solidFill>
                  <a:srgbClr val="FF0000"/>
                </a:solidFill>
              </a:rPr>
              <a:t>E</a:t>
            </a:r>
            <a:r>
              <a:rPr lang="en-GB" sz="1400" dirty="0" smtClean="0"/>
              <a:t>xplaining, </a:t>
            </a:r>
            <a:r>
              <a:rPr lang="en-GB" sz="1400" dirty="0" smtClean="0">
                <a:solidFill>
                  <a:srgbClr val="FF0000"/>
                </a:solidFill>
              </a:rPr>
              <a:t>R</a:t>
            </a:r>
            <a:r>
              <a:rPr lang="en-GB" sz="1400" dirty="0" smtClean="0"/>
              <a:t>etrieval and </a:t>
            </a:r>
            <a:r>
              <a:rPr lang="en-GB" sz="1400" dirty="0" smtClean="0">
                <a:solidFill>
                  <a:srgbClr val="FF0000"/>
                </a:solidFill>
              </a:rPr>
              <a:t>S</a:t>
            </a:r>
            <a:r>
              <a:rPr lang="en-GB" sz="1400" dirty="0" smtClean="0"/>
              <a:t>equence. I teach this in the Whole class reading lessons in Year 2 whereby we all read the same book, this means the book might be pitched a little higher or a little lower than the level at which each child is reading individual books. They are in mixed ability pairings for these lessons and it gives those children ,who struggle with reading, a boost of confidence and in those children, who are confident in reading ,it brings out a nurturing, supportive side.</a:t>
            </a:r>
          </a:p>
          <a:p>
            <a:pPr marL="0" indent="0">
              <a:buNone/>
            </a:pPr>
            <a:r>
              <a:rPr lang="en-GB" sz="1600" dirty="0" smtClean="0"/>
              <a:t> </a:t>
            </a:r>
            <a:endParaRPr lang="en-GB" sz="1600" dirty="0"/>
          </a:p>
        </p:txBody>
      </p:sp>
    </p:spTree>
    <p:extLst>
      <p:ext uri="{BB962C8B-B14F-4D97-AF65-F5344CB8AC3E}">
        <p14:creationId xmlns:p14="http://schemas.microsoft.com/office/powerpoint/2010/main" val="23369800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Homework</a:t>
            </a:r>
            <a:endParaRPr lang="en-GB" sz="4400" dirty="0"/>
          </a:p>
        </p:txBody>
      </p:sp>
      <p:sp>
        <p:nvSpPr>
          <p:cNvPr id="3" name="Content Placeholder 2"/>
          <p:cNvSpPr>
            <a:spLocks noGrp="1"/>
          </p:cNvSpPr>
          <p:nvPr>
            <p:ph idx="1"/>
          </p:nvPr>
        </p:nvSpPr>
        <p:spPr/>
        <p:txBody>
          <a:bodyPr/>
          <a:lstStyle/>
          <a:p>
            <a:r>
              <a:rPr lang="en-GB" dirty="0" smtClean="0"/>
              <a:t>In Year 2 homework comprises reading, spelling and KIRFS , the KIRFS for this term will be uploaded onto the class page as will the Common exception word list for this term.</a:t>
            </a:r>
          </a:p>
          <a:p>
            <a:r>
              <a:rPr lang="en-GB" dirty="0" smtClean="0"/>
              <a:t>KIRFS stands for </a:t>
            </a:r>
            <a:r>
              <a:rPr lang="en-GB" b="1" dirty="0" smtClean="0"/>
              <a:t>Key instant recall facts.</a:t>
            </a:r>
          </a:p>
          <a:p>
            <a:r>
              <a:rPr lang="en-GB" dirty="0" smtClean="0"/>
              <a:t>The topic web will be put on the class page too so you can see what we will be learning this term.</a:t>
            </a:r>
          </a:p>
          <a:p>
            <a:endParaRPr lang="en-GB" dirty="0" smtClean="0"/>
          </a:p>
          <a:p>
            <a:endParaRPr lang="en-GB" dirty="0"/>
          </a:p>
        </p:txBody>
      </p:sp>
    </p:spTree>
    <p:extLst>
      <p:ext uri="{BB962C8B-B14F-4D97-AF65-F5344CB8AC3E}">
        <p14:creationId xmlns:p14="http://schemas.microsoft.com/office/powerpoint/2010/main" val="12930931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General</a:t>
            </a:r>
            <a:endParaRPr lang="en-GB" sz="4400" dirty="0"/>
          </a:p>
        </p:txBody>
      </p:sp>
      <p:sp>
        <p:nvSpPr>
          <p:cNvPr id="3" name="Content Placeholder 2"/>
          <p:cNvSpPr>
            <a:spLocks noGrp="1"/>
          </p:cNvSpPr>
          <p:nvPr>
            <p:ph idx="1"/>
          </p:nvPr>
        </p:nvSpPr>
        <p:spPr>
          <a:xfrm>
            <a:off x="1066800" y="1717964"/>
            <a:ext cx="10058400" cy="4317076"/>
          </a:xfrm>
        </p:spPr>
        <p:txBody>
          <a:bodyPr>
            <a:normAutofit lnSpcReduction="10000"/>
          </a:bodyPr>
          <a:lstStyle/>
          <a:p>
            <a:r>
              <a:rPr lang="en-GB" sz="1700" dirty="0" smtClean="0"/>
              <a:t>We are having fruit deliveries now so there is something available for the  children at break time.</a:t>
            </a:r>
          </a:p>
          <a:p>
            <a:r>
              <a:rPr lang="en-GB" sz="1700" dirty="0" smtClean="0"/>
              <a:t>Please do remember to send a water bottle in each day.</a:t>
            </a:r>
          </a:p>
          <a:p>
            <a:r>
              <a:rPr lang="en-GB" sz="1700" dirty="0" smtClean="0"/>
              <a:t>Please do not send in pencil bags with their own stationery – that is a /’rite of passage’ when going into KS2. We provide stationery.</a:t>
            </a:r>
          </a:p>
          <a:p>
            <a:r>
              <a:rPr lang="en-GB" sz="1700" dirty="0" smtClean="0"/>
              <a:t>All children should be using their blue book bag and not a rucksack/shoulder bag- this is also a ‘rite of </a:t>
            </a:r>
            <a:r>
              <a:rPr lang="en-GB" sz="1700" dirty="0" smtClean="0"/>
              <a:t>passage’ </a:t>
            </a:r>
            <a:r>
              <a:rPr lang="en-GB" sz="1700" dirty="0" smtClean="0"/>
              <a:t>for moving into KS2 and something the children really look forward to doing so it is important to keep it that way.</a:t>
            </a:r>
          </a:p>
          <a:p>
            <a:r>
              <a:rPr lang="en-GB" sz="1700" dirty="0" smtClean="0"/>
              <a:t>On reflection we have decided not to have show and tell because we have, after a years absence, brought EVOD out of hiding! He is our class cuddly – a Ring tailed lemur who has even made it into the school nativity play 2 years ago!</a:t>
            </a:r>
          </a:p>
          <a:p>
            <a:r>
              <a:rPr lang="en-GB" sz="1700" dirty="0" smtClean="0"/>
              <a:t>Every child will have a chance to bring EVOD home for the weekend and record in a book-that will accompany EVOD, photos, a few sentences, drawings of his weekend with your child. On the following  Friday afternoon your child then has an opportunity to share their   adventures that they have had with the rest of the class.</a:t>
            </a:r>
          </a:p>
          <a:p>
            <a:endParaRPr lang="en-GB" dirty="0"/>
          </a:p>
        </p:txBody>
      </p:sp>
    </p:spTree>
    <p:extLst>
      <p:ext uri="{BB962C8B-B14F-4D97-AF65-F5344CB8AC3E}">
        <p14:creationId xmlns:p14="http://schemas.microsoft.com/office/powerpoint/2010/main" val="40251733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smtClean="0"/>
              <a:t>Finally…</a:t>
            </a:r>
            <a:endParaRPr lang="en-GB" sz="4400" dirty="0"/>
          </a:p>
        </p:txBody>
      </p:sp>
      <p:sp>
        <p:nvSpPr>
          <p:cNvPr id="3" name="Content Placeholder 2"/>
          <p:cNvSpPr>
            <a:spLocks noGrp="1"/>
          </p:cNvSpPr>
          <p:nvPr>
            <p:ph idx="1"/>
          </p:nvPr>
        </p:nvSpPr>
        <p:spPr/>
        <p:txBody>
          <a:bodyPr>
            <a:normAutofit fontScale="85000" lnSpcReduction="20000"/>
          </a:bodyPr>
          <a:lstStyle/>
          <a:p>
            <a:r>
              <a:rPr lang="en-GB" dirty="0" smtClean="0"/>
              <a:t>Please name all clothing and if using biro pen can you just write over it after it’s been through the wash because it fades and I really struggle to read it.</a:t>
            </a:r>
          </a:p>
          <a:p>
            <a:r>
              <a:rPr lang="en-GB" dirty="0" smtClean="0"/>
              <a:t>I will write their names on the labels  myself  if that’s okay – I know as a mum how frustrating it is when they lose cardigans, jumpers and hoodies.</a:t>
            </a:r>
          </a:p>
          <a:p>
            <a:r>
              <a:rPr lang="en-GB" dirty="0" smtClean="0"/>
              <a:t>Don’t hesitate to come and have a chat if you are concerned about anything, I can normally chat most days apart from Wednesdays when it is staff meeting day.</a:t>
            </a:r>
          </a:p>
          <a:p>
            <a:r>
              <a:rPr lang="en-GB" dirty="0" smtClean="0"/>
              <a:t>I am concerned about how little some children are eating at lunchtime because they don’t like what they are ordering. Please can you make sure they know what they’re ordering and if they’re likely to eat it.</a:t>
            </a:r>
          </a:p>
          <a:p>
            <a:r>
              <a:rPr lang="en-GB" dirty="0" smtClean="0"/>
              <a:t>Please don’t let your child bring in toys or cards. They get lost or damaged and cause upset.</a:t>
            </a:r>
          </a:p>
          <a:p>
            <a:r>
              <a:rPr lang="en-GB" dirty="0" smtClean="0"/>
              <a:t>There is no class specific newsletter but there is the school weekly newsletter that comes out each week and parents are encouraged to read this.</a:t>
            </a:r>
          </a:p>
          <a:p>
            <a:r>
              <a:rPr lang="en-GB" dirty="0" smtClean="0"/>
              <a:t>If I need to send out a message for you all  then I will contact the class rep and ask if they will put it on your class </a:t>
            </a:r>
            <a:r>
              <a:rPr lang="en-GB" dirty="0" err="1"/>
              <a:t>W</a:t>
            </a:r>
            <a:r>
              <a:rPr lang="en-GB" dirty="0" err="1" smtClean="0"/>
              <a:t>hatsapp</a:t>
            </a:r>
            <a:r>
              <a:rPr lang="en-GB" dirty="0" smtClean="0"/>
              <a:t> , this worked brilliantly last year.</a:t>
            </a:r>
          </a:p>
          <a:p>
            <a:r>
              <a:rPr lang="en-GB" dirty="0" smtClean="0"/>
              <a:t>I like to put photos on the class page so you can see what your children are doing/ learning etc.</a:t>
            </a:r>
            <a:endParaRPr lang="en-GB" dirty="0"/>
          </a:p>
        </p:txBody>
      </p:sp>
    </p:spTree>
    <p:extLst>
      <p:ext uri="{BB962C8B-B14F-4D97-AF65-F5344CB8AC3E}">
        <p14:creationId xmlns:p14="http://schemas.microsoft.com/office/powerpoint/2010/main" val="213560729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docProps/app.xml><?xml version="1.0" encoding="utf-8"?>
<Properties xmlns="http://schemas.openxmlformats.org/officeDocument/2006/extended-properties" xmlns:vt="http://schemas.openxmlformats.org/officeDocument/2006/docPropsVTypes">
  <Template>TM03457510[[fn=Savon]]</Template>
  <TotalTime>558</TotalTime>
  <Words>1339</Words>
  <Application>Microsoft Office PowerPoint</Application>
  <PresentationFormat>Widescreen</PresentationFormat>
  <Paragraphs>49</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Century Gothic</vt:lpstr>
      <vt:lpstr>Garamond</vt:lpstr>
      <vt:lpstr>Savon</vt:lpstr>
      <vt:lpstr>‘Meet the teacher’ </vt:lpstr>
      <vt:lpstr>Introduction</vt:lpstr>
      <vt:lpstr>Staffing</vt:lpstr>
      <vt:lpstr>Information</vt:lpstr>
      <vt:lpstr>Reading</vt:lpstr>
      <vt:lpstr>Homework</vt:lpstr>
      <vt:lpstr>General</vt:lpstr>
      <vt:lpstr>Finally…</vt:lpstr>
    </vt:vector>
  </TitlesOfParts>
  <Company>Cheapside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Fiona Day</dc:creator>
  <cp:lastModifiedBy>Fiona Day</cp:lastModifiedBy>
  <cp:revision>30</cp:revision>
  <dcterms:created xsi:type="dcterms:W3CDTF">2020-09-17T15:51:49Z</dcterms:created>
  <dcterms:modified xsi:type="dcterms:W3CDTF">2021-09-24T16:39:50Z</dcterms:modified>
</cp:coreProperties>
</file>