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04" r:id="rId17"/>
    <p:sldId id="306" r:id="rId18"/>
    <p:sldId id="307" r:id="rId19"/>
    <p:sldId id="301" r:id="rId20"/>
    <p:sldId id="308" r:id="rId21"/>
    <p:sldId id="309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C4F8CFC-EA9C-493B-8C82-AA2DC834F9FB}"/>
    <pc:docChg chg="custSel modSld">
      <pc:chgData name="James Clegg" userId="c6df1435-7a36-4b38-be4d-16e68e91152f" providerId="ADAL" clId="{DC4F8CFC-EA9C-493B-8C82-AA2DC834F9FB}" dt="2020-11-10T10:35:45.293" v="9"/>
      <pc:docMkLst>
        <pc:docMk/>
      </pc:docMkLst>
      <pc:sldChg chg="modTransition">
        <pc:chgData name="James Clegg" userId="c6df1435-7a36-4b38-be4d-16e68e91152f" providerId="ADAL" clId="{DC4F8CFC-EA9C-493B-8C82-AA2DC834F9FB}" dt="2020-11-10T10:35:45.293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DC4F8CFC-EA9C-493B-8C82-AA2DC834F9FB}" dt="2020-11-10T10:35:45.293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DC4F8CFC-EA9C-493B-8C82-AA2DC834F9FB}" dt="2020-11-10T10:35:45.293" v="9"/>
        <pc:sldMkLst>
          <pc:docMk/>
          <pc:sldMk cId="4128357408" sldId="298"/>
        </pc:sldMkLst>
        <pc:picChg chg="del">
          <ac:chgData name="James Clegg" userId="c6df1435-7a36-4b38-be4d-16e68e91152f" providerId="ADAL" clId="{DC4F8CFC-EA9C-493B-8C82-AA2DC834F9FB}" dt="2020-11-10T10:35:17.662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DC4F8CFC-EA9C-493B-8C82-AA2DC834F9FB}" dt="2020-11-10T10:35:45.293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DC4F8CFC-EA9C-493B-8C82-AA2DC834F9FB}" dt="2020-11-10T10:35:45.293" v="9"/>
        <pc:sldMkLst>
          <pc:docMk/>
          <pc:sldMk cId="3939627984" sldId="300"/>
        </pc:sldMkLst>
        <pc:picChg chg="del">
          <ac:chgData name="James Clegg" userId="c6df1435-7a36-4b38-be4d-16e68e91152f" providerId="ADAL" clId="{DC4F8CFC-EA9C-493B-8C82-AA2DC834F9FB}" dt="2020-11-10T10:35:23.483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C4F8CFC-EA9C-493B-8C82-AA2DC834F9FB}" dt="2020-11-10T10:35:45.293" v="9"/>
        <pc:sldMkLst>
          <pc:docMk/>
          <pc:sldMk cId="3782242679" sldId="301"/>
        </pc:sldMkLst>
        <pc:picChg chg="del">
          <ac:chgData name="James Clegg" userId="c6df1435-7a36-4b38-be4d-16e68e91152f" providerId="ADAL" clId="{DC4F8CFC-EA9C-493B-8C82-AA2DC834F9FB}" dt="2020-11-10T10:35:34.601" v="6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C4F8CFC-EA9C-493B-8C82-AA2DC834F9FB}" dt="2020-11-10T10:35:45.293" v="9"/>
        <pc:sldMkLst>
          <pc:docMk/>
          <pc:sldMk cId="3195527484" sldId="304"/>
        </pc:sldMkLst>
        <pc:picChg chg="del">
          <ac:chgData name="James Clegg" userId="c6df1435-7a36-4b38-be4d-16e68e91152f" providerId="ADAL" clId="{DC4F8CFC-EA9C-493B-8C82-AA2DC834F9FB}" dt="2020-11-10T10:35:25.814" v="3" actId="478"/>
          <ac:picMkLst>
            <pc:docMk/>
            <pc:sldMk cId="3195527484" sldId="304"/>
            <ac:picMk id="2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C4F8CFC-EA9C-493B-8C82-AA2DC834F9FB}" dt="2020-11-10T10:35:45.293" v="9"/>
        <pc:sldMkLst>
          <pc:docMk/>
          <pc:sldMk cId="1459157731" sldId="306"/>
        </pc:sldMkLst>
        <pc:picChg chg="del">
          <ac:chgData name="James Clegg" userId="c6df1435-7a36-4b38-be4d-16e68e91152f" providerId="ADAL" clId="{DC4F8CFC-EA9C-493B-8C82-AA2DC834F9FB}" dt="2020-11-10T10:35:28.372" v="4" actId="478"/>
          <ac:picMkLst>
            <pc:docMk/>
            <pc:sldMk cId="1459157731" sldId="306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C4F8CFC-EA9C-493B-8C82-AA2DC834F9FB}" dt="2020-11-10T10:35:45.293" v="9"/>
        <pc:sldMkLst>
          <pc:docMk/>
          <pc:sldMk cId="282171088" sldId="307"/>
        </pc:sldMkLst>
        <pc:picChg chg="del">
          <ac:chgData name="James Clegg" userId="c6df1435-7a36-4b38-be4d-16e68e91152f" providerId="ADAL" clId="{DC4F8CFC-EA9C-493B-8C82-AA2DC834F9FB}" dt="2020-11-10T10:35:31.667" v="5" actId="478"/>
          <ac:picMkLst>
            <pc:docMk/>
            <pc:sldMk cId="282171088" sldId="307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C4F8CFC-EA9C-493B-8C82-AA2DC834F9FB}" dt="2020-11-10T10:35:45.293" v="9"/>
        <pc:sldMkLst>
          <pc:docMk/>
          <pc:sldMk cId="3151142640" sldId="308"/>
        </pc:sldMkLst>
        <pc:picChg chg="del">
          <ac:chgData name="James Clegg" userId="c6df1435-7a36-4b38-be4d-16e68e91152f" providerId="ADAL" clId="{DC4F8CFC-EA9C-493B-8C82-AA2DC834F9FB}" dt="2020-11-10T10:35:37.171" v="7" actId="478"/>
          <ac:picMkLst>
            <pc:docMk/>
            <pc:sldMk cId="3151142640" sldId="308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C4F8CFC-EA9C-493B-8C82-AA2DC834F9FB}" dt="2020-11-10T10:35:45.293" v="9"/>
        <pc:sldMkLst>
          <pc:docMk/>
          <pc:sldMk cId="2974415418" sldId="309"/>
        </pc:sldMkLst>
        <pc:picChg chg="del">
          <ac:chgData name="James Clegg" userId="c6df1435-7a36-4b38-be4d-16e68e91152f" providerId="ADAL" clId="{DC4F8CFC-EA9C-493B-8C82-AA2DC834F9FB}" dt="2020-11-10T10:35:39.942" v="8" actId="478"/>
          <ac:picMkLst>
            <pc:docMk/>
            <pc:sldMk cId="2974415418" sldId="3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C4F8CFC-EA9C-493B-8C82-AA2DC834F9FB}" dt="2020-11-10T10:35:45.293" v="9"/>
        <pc:sldMkLst>
          <pc:docMk/>
          <pc:sldMk cId="4291632086" sldId="311"/>
        </pc:sldMkLst>
        <pc:picChg chg="del">
          <ac:chgData name="James Clegg" userId="c6df1435-7a36-4b38-be4d-16e68e91152f" providerId="ADAL" clId="{DC4F8CFC-EA9C-493B-8C82-AA2DC834F9FB}" dt="2020-11-10T10:35:20.499" v="1" actId="478"/>
          <ac:picMkLst>
            <pc:docMk/>
            <pc:sldMk cId="4291632086" sldId="311"/>
            <ac:picMk id="1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One side of a square is 11 km.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What is the square’s perimeter?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a)	</a:t>
            </a:r>
            <a:r>
              <a:rPr lang="en-GB" sz="2800" dirty="0"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cs typeface="Calibri" panose="020F0502020204030204" pitchFamily="34" charset="0"/>
              </a:rPr>
              <a:t> 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b)	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–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 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c)	Subtract </a:t>
            </a:r>
            <a:r>
              <a:rPr lang="en-GB" sz="2800" dirty="0"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cs typeface="Calibri" panose="020F0502020204030204" pitchFamily="34" charset="0"/>
              </a:rPr>
              <a:t> 9 from 42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6,000 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cs typeface="Calibri" panose="020F0502020204030204" pitchFamily="34" charset="0"/>
              </a:rPr>
              <a:t>___ km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One side of a square is 11 km.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What is the square’s perimeter?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a)	</a:t>
                </a:r>
                <a:r>
                  <a:rPr lang="en-GB" sz="2800" dirty="0">
                    <a:cs typeface="Calibri" panose="020F0502020204030204" pitchFamily="34" charset="0"/>
                  </a:rPr>
                  <a:t>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cs typeface="Calibri" panose="020F0502020204030204" pitchFamily="34" charset="0"/>
                  </a:rPr>
                  <a:t> 9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b)	42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–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18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 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c)	Subtract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9 from 42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	6,000 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 </a:t>
                </a:r>
                <a:r>
                  <a:rPr lang="en-GB" sz="2800" dirty="0">
                    <a:cs typeface="Calibri" panose="020F0502020204030204" pitchFamily="34" charset="0"/>
                  </a:rPr>
                  <a:t>___ km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		9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6440144" y="777230"/>
            <a:ext cx="10823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44 km</a:t>
            </a:r>
          </a:p>
        </p:txBody>
      </p:sp>
      <p:sp>
        <p:nvSpPr>
          <p:cNvPr id="6" name="Rectangle 5"/>
          <p:cNvSpPr/>
          <p:nvPr/>
        </p:nvSpPr>
        <p:spPr>
          <a:xfrm>
            <a:off x="3264543" y="4105848"/>
            <a:ext cx="6089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7" name="Rectangle 6"/>
          <p:cNvSpPr/>
          <p:nvPr/>
        </p:nvSpPr>
        <p:spPr>
          <a:xfrm>
            <a:off x="4112098" y="4982812"/>
            <a:ext cx="6089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8" name="Rectangle 7"/>
          <p:cNvSpPr/>
          <p:nvPr/>
        </p:nvSpPr>
        <p:spPr>
          <a:xfrm>
            <a:off x="6229708" y="4994170"/>
            <a:ext cx="60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9" name="Rectangle 8"/>
          <p:cNvSpPr/>
          <p:nvPr/>
        </p:nvSpPr>
        <p:spPr>
          <a:xfrm>
            <a:off x="2802856" y="1603077"/>
            <a:ext cx="6089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18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01882" y="2443045"/>
            <a:ext cx="6089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11368" y="3343188"/>
            <a:ext cx="6089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163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4890" y="1870260"/>
            <a:ext cx="11120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1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80188" y="741994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Perimeter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the length around a closed 2D shape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188" y="741994"/>
                <a:ext cx="7383624" cy="523220"/>
              </a:xfrm>
              <a:prstGeom prst="rect">
                <a:avLst/>
              </a:prstGeom>
              <a:blipFill>
                <a:blip r:embed="rId5"/>
                <a:stretch>
                  <a:fillRect l="-1650" t="-11628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895848"/>
              </p:ext>
            </p:extLst>
          </p:nvPr>
        </p:nvGraphicFramePr>
        <p:xfrm>
          <a:off x="2003217" y="1897192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3502401" y="2395732"/>
            <a:ext cx="0" cy="199269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027807" y="2390803"/>
            <a:ext cx="0" cy="198720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502401" y="2390803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3502401" y="4388426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849805" y="1897192"/>
            <a:ext cx="0" cy="493792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2010935" y="1774157"/>
            <a:ext cx="50641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849805" y="132369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/>
              <a:t>1 cm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361092" y="2390803"/>
            <a:ext cx="0" cy="19872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592375" y="3030991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/>
              <a:t>4 cm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3502401" y="4513477"/>
            <a:ext cx="252540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444763" y="443191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/>
              <a:t>5 cm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6160106" y="2360775"/>
            <a:ext cx="0" cy="201723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106383" y="301876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/>
              <a:t>4 cm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3522590" y="2267324"/>
            <a:ext cx="250521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437729" y="1870260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/>
              <a:t>5 cm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93024" y="5636784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/>
              <a:t>5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998096" y="5622203"/>
            <a:ext cx="11208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500" dirty="0"/>
              <a:t>4 cm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935923" y="5624693"/>
            <a:ext cx="11208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500" dirty="0"/>
              <a:t>5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963675" y="5627586"/>
            <a:ext cx="11304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latin typeface="KG Primary Penmanship" panose="02000506000000020003" pitchFamily="2" charset="0"/>
              </a:rPr>
              <a:t> </a:t>
            </a:r>
            <a:r>
              <a:rPr lang="en-GB" sz="2500" dirty="0"/>
              <a:t>4 cm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008370" y="5615656"/>
            <a:ext cx="12923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500" dirty="0">
                <a:latin typeface="KG Primary Penmanship" panose="02000506000000020003" pitchFamily="2" charset="0"/>
              </a:rPr>
              <a:t> </a:t>
            </a:r>
            <a:r>
              <a:rPr lang="en-GB" sz="2500" dirty="0"/>
              <a:t>18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5" grpId="0"/>
      <p:bldP spid="17" grpId="0"/>
      <p:bldP spid="19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686" y="25518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78530" y="39787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 rot="3234588">
            <a:off x="4278207" y="3078006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13894" y="957819"/>
            <a:ext cx="58119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Note down the features of a rectangle.</a:t>
            </a:r>
          </a:p>
        </p:txBody>
      </p:sp>
      <p:sp>
        <p:nvSpPr>
          <p:cNvPr id="8" name="Rectangle 7"/>
          <p:cNvSpPr/>
          <p:nvPr/>
        </p:nvSpPr>
        <p:spPr>
          <a:xfrm>
            <a:off x="427874" y="1711498"/>
            <a:ext cx="3682162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2D shape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4 sides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All sides are straight</a:t>
            </a:r>
            <a:endParaRPr lang="en-GB" sz="3600" dirty="0">
              <a:latin typeface="KG Primary Penmanship" panose="02000506000000020003" pitchFamily="2" charset="77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31494" y="2797313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6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4405463" y="155282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 cm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74990" y="4316937"/>
            <a:ext cx="20889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Perimeter</a:t>
            </a:r>
            <a:r>
              <a:rPr lang="en-GB" sz="3600" dirty="0">
                <a:latin typeface="KG Primary Penmanship" panose="02000506000000020003" pitchFamily="2" charset="77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>
              <a:latin typeface="KG Primary Penmanship" panose="02000506000000020003" pitchFamily="2" charset="77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31494" y="2797313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6 cm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05463" y="154710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 cm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27874" y="3077641"/>
            <a:ext cx="390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2 pairs of equal sides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582999" y="4394634"/>
            <a:ext cx="11368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8 cm 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2985" y="494144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79503" y="4941444"/>
            <a:ext cx="1427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2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427324" y="4941444"/>
            <a:ext cx="1245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6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60780" y="4941444"/>
            <a:ext cx="1245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2 cm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729908" y="4941444"/>
            <a:ext cx="1428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16 cm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565212" y="4386376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16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81481E-6 L -0.24532 0.1414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0.31806 0.601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03" y="3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/>
      <p:bldP spid="10" grpId="0"/>
      <p:bldP spid="11" grpId="0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3234588">
            <a:off x="4163907" y="1739427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900935" y="167798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6 cm</a:t>
            </a:r>
          </a:p>
        </p:txBody>
      </p:sp>
      <p:sp>
        <p:nvSpPr>
          <p:cNvPr id="5" name="Rectangle 4"/>
          <p:cNvSpPr/>
          <p:nvPr/>
        </p:nvSpPr>
        <p:spPr>
          <a:xfrm>
            <a:off x="4245934" y="22358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 cm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6841" y="359638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01432" y="3520905"/>
            <a:ext cx="141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2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35799" y="3520905"/>
            <a:ext cx="1269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6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54173" y="3520905"/>
            <a:ext cx="1269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2 cm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90126" y="3520905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16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6841" y="495774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 cm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94833" y="4896193"/>
            <a:ext cx="141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01737" y="4886917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16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16841" y="4187011"/>
                <a:ext cx="15231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6 cm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>
                    <a:latin typeface="KG Primary Penmanship" panose="02000506000000020003" pitchFamily="2" charset="0"/>
                  </a:rPr>
                  <a:t> </a:t>
                </a:r>
                <a:r>
                  <a:rPr lang="en-GB" sz="2800" dirty="0"/>
                  <a:t>2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841" y="4187011"/>
                <a:ext cx="1523174" cy="646331"/>
              </a:xfrm>
              <a:prstGeom prst="rect">
                <a:avLst/>
              </a:prstGeom>
              <a:blipFill>
                <a:blip r:embed="rId5"/>
                <a:stretch>
                  <a:fillRect l="-8400" r="-6800" b="-188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2334430" y="4187011"/>
            <a:ext cx="1635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2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22898" y="4187011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16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47100" y="4187011"/>
            <a:ext cx="515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915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6" grpId="1"/>
      <p:bldP spid="6" grpId="2"/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237694" y="1372013"/>
            <a:ext cx="2198793" cy="4720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04278" y="508635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52024" y="261226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 cm</a:t>
            </a:r>
          </a:p>
        </p:txBody>
      </p:sp>
      <p:sp>
        <p:nvSpPr>
          <p:cNvPr id="6" name="Rectangle 5"/>
          <p:cNvSpPr/>
          <p:nvPr/>
        </p:nvSpPr>
        <p:spPr>
          <a:xfrm>
            <a:off x="1705698" y="1305559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9 cm</a:t>
            </a:r>
          </a:p>
        </p:txBody>
      </p:sp>
      <p:sp>
        <p:nvSpPr>
          <p:cNvPr id="7" name="Rectangle 6"/>
          <p:cNvSpPr/>
          <p:nvPr/>
        </p:nvSpPr>
        <p:spPr>
          <a:xfrm rot="7647331">
            <a:off x="4891622" y="997694"/>
            <a:ext cx="1099396" cy="22009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242285" y="359931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2)</a:t>
            </a:r>
          </a:p>
        </p:txBody>
      </p:sp>
      <p:sp>
        <p:nvSpPr>
          <p:cNvPr id="9" name="Rectangle 8"/>
          <p:cNvSpPr/>
          <p:nvPr/>
        </p:nvSpPr>
        <p:spPr>
          <a:xfrm>
            <a:off x="5542202" y="1158184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14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67841" y="99255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6 cm</a:t>
            </a:r>
          </a:p>
        </p:txBody>
      </p:sp>
      <p:sp>
        <p:nvSpPr>
          <p:cNvPr id="11" name="Rectangle 10"/>
          <p:cNvSpPr/>
          <p:nvPr/>
        </p:nvSpPr>
        <p:spPr>
          <a:xfrm rot="5400000">
            <a:off x="1101072" y="3809762"/>
            <a:ext cx="1980000" cy="1980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04278" y="3509283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701296" y="320904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 cm</a:t>
            </a:r>
          </a:p>
        </p:txBody>
      </p:sp>
      <p:sp>
        <p:nvSpPr>
          <p:cNvPr id="14" name="Rectangle 13"/>
          <p:cNvSpPr/>
          <p:nvPr/>
        </p:nvSpPr>
        <p:spPr>
          <a:xfrm rot="5246700" flipH="1">
            <a:off x="5663912" y="3888291"/>
            <a:ext cx="788216" cy="22009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434350" y="3889412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12628" y="5369209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6 cm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203011" y="460627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3 cm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76954" y="204470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22 cm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505041" y="2680818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 cm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728476" y="394481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18 cm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170663" y="5528152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28 cm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441212" y="4490940"/>
            <a:ext cx="1197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Square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784" y="375933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12628" y="5186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FED4B27-2DA5-417E-9739-DB16DDEBC40D}"/>
              </a:ext>
            </a:extLst>
          </p:cNvPr>
          <p:cNvCxnSpPr/>
          <p:nvPr/>
        </p:nvCxnSpPr>
        <p:spPr>
          <a:xfrm>
            <a:off x="2091072" y="3681046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98AAB3F-70EF-476E-841E-6215CC8DF68A}"/>
              </a:ext>
            </a:extLst>
          </p:cNvPr>
          <p:cNvCxnSpPr/>
          <p:nvPr/>
        </p:nvCxnSpPr>
        <p:spPr>
          <a:xfrm>
            <a:off x="2091072" y="5662014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BEEB990-CA65-493E-9A0D-3F982E5F4CC0}"/>
              </a:ext>
            </a:extLst>
          </p:cNvPr>
          <p:cNvCxnSpPr>
            <a:cxnSpLocks/>
          </p:cNvCxnSpPr>
          <p:nvPr/>
        </p:nvCxnSpPr>
        <p:spPr>
          <a:xfrm rot="5400000">
            <a:off x="3092965" y="4657693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C8A437F-EF58-40E4-ABF5-731E38030EB7}"/>
              </a:ext>
            </a:extLst>
          </p:cNvPr>
          <p:cNvCxnSpPr>
            <a:cxnSpLocks/>
          </p:cNvCxnSpPr>
          <p:nvPr/>
        </p:nvCxnSpPr>
        <p:spPr>
          <a:xfrm rot="5400000">
            <a:off x="1101071" y="4640809"/>
            <a:ext cx="0" cy="2637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217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2751424" y="1737734"/>
            <a:ext cx="2505566" cy="171513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560014" y="3850550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9 cm</a:t>
            </a:r>
          </a:p>
        </p:txBody>
      </p:sp>
      <p:sp>
        <p:nvSpPr>
          <p:cNvPr id="5" name="Rectangle 4"/>
          <p:cNvSpPr/>
          <p:nvPr/>
        </p:nvSpPr>
        <p:spPr>
          <a:xfrm>
            <a:off x="644832" y="325394"/>
            <a:ext cx="5341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Perimeter of the rectangle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42 cm</a:t>
            </a:r>
          </a:p>
        </p:txBody>
      </p:sp>
      <p:sp>
        <p:nvSpPr>
          <p:cNvPr id="6" name="Rectangle 5"/>
          <p:cNvSpPr/>
          <p:nvPr/>
        </p:nvSpPr>
        <p:spPr>
          <a:xfrm>
            <a:off x="5029200" y="2292072"/>
            <a:ext cx="576000" cy="57600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608406" y="2344852"/>
            <a:ext cx="6238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274734" y="4440018"/>
                <a:ext cx="353975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42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9 cm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33 cm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4734" y="4440018"/>
                <a:ext cx="3539752" cy="523220"/>
              </a:xfrm>
              <a:prstGeom prst="rect">
                <a:avLst/>
              </a:prstGeom>
              <a:blipFill>
                <a:blip r:embed="rId5"/>
                <a:stretch>
                  <a:fillRect l="-2926" t="-16279" r="-2926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5042124" y="2309659"/>
            <a:ext cx="550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33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80944" y="5316710"/>
            <a:ext cx="39565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33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9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33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9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84 cm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61438" y="3850550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9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274734" y="4440018"/>
                <a:ext cx="372249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42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18 cm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KG Primary Penmanship" panose="02000506000000020003" pitchFamily="2" charset="77"/>
                  </a:rPr>
                  <a:t> </a:t>
                </a:r>
                <a:r>
                  <a:rPr lang="en-GB" sz="2800" dirty="0"/>
                  <a:t>24 cm</a:t>
                </a: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4734" y="4440018"/>
                <a:ext cx="3722494" cy="523220"/>
              </a:xfrm>
              <a:prstGeom prst="rect">
                <a:avLst/>
              </a:prstGeom>
              <a:blipFill>
                <a:blip r:embed="rId6"/>
                <a:stretch>
                  <a:fillRect l="-2782" t="-16279" r="-2782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5047059" y="2327244"/>
            <a:ext cx="550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24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2932166" y="1344982"/>
            <a:ext cx="0" cy="2505568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012776" y="5307030"/>
            <a:ext cx="3097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24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 </a:t>
            </a:r>
            <a:r>
              <a:rPr lang="en-GB" sz="2800" dirty="0"/>
              <a:t>2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KG Primary Penmanship" panose="02000506000000020003" pitchFamily="2" charset="77"/>
              </a:rPr>
              <a:t> </a:t>
            </a:r>
            <a:r>
              <a:rPr lang="en-GB" sz="2800" dirty="0"/>
              <a:t>12 cm </a:t>
            </a:r>
            <a:endParaRPr lang="en-GB" sz="2800" dirty="0">
              <a:ea typeface="Cambria Math" panose="020405030504060302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48586" y="2318452"/>
            <a:ext cx="550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12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61438" y="742305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9 cm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1952522" y="2280275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33 cm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1921213" y="2265810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12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114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00764 -0.4511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0" grpId="1"/>
      <p:bldP spid="11" grpId="0"/>
      <p:bldP spid="12" grpId="0"/>
      <p:bldP spid="13" grpId="0"/>
      <p:bldP spid="13" grpId="1"/>
      <p:bldP spid="15" grpId="0"/>
      <p:bldP spid="16" grpId="0"/>
      <p:bldP spid="17" grpId="0"/>
      <p:bldP spid="17" grpId="1"/>
      <p:bldP spid="18" grpId="0"/>
      <p:bldP spid="18" grpId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7441541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0.2|5|8.7|6.5|8.8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.9|1.3|5.8|1.1|6.1|4.6|3.7|1.3|1.2|0.9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13.2|7|12.6|5.8|6.4|5.5|4.6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6.2|8.7|2.2|1.5|1.7|1.3|4.4|4.9|5.3|1.4|4.5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5.5|13.3|6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4|4.9|7.5|6.4|10.5|13.4|14.2|5.2|7|16.1|4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DEF3371-9E78-4EA3-BF2C-973DB5BE38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dcmitype/"/>
    <ds:schemaRef ds:uri="http://schemas.microsoft.com/office/infopath/2007/PartnerControls"/>
    <ds:schemaRef ds:uri="522d4c35-b548-4432-90ae-af4376e1c4b4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12398</TotalTime>
  <Words>397</Words>
  <Application>Microsoft Office PowerPoint</Application>
  <PresentationFormat>On-screen Show (4:3)</PresentationFormat>
  <Paragraphs>108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1 - 3 on the worksheet</vt:lpstr>
      <vt:lpstr>PowerPoint Presentation</vt:lpstr>
      <vt:lpstr>Have a go at questions  4 - 5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220</cp:revision>
  <dcterms:created xsi:type="dcterms:W3CDTF">2019-07-05T11:02:13Z</dcterms:created>
  <dcterms:modified xsi:type="dcterms:W3CDTF">2020-11-10T10:35:49Z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