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20E8-2AEF-4649-803F-A96E309C699A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F00C-C398-456F-A1E6-799FEB880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933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20E8-2AEF-4649-803F-A96E309C699A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F00C-C398-456F-A1E6-799FEB880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716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20E8-2AEF-4649-803F-A96E309C699A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F00C-C398-456F-A1E6-799FEB880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059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20E8-2AEF-4649-803F-A96E309C699A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F00C-C398-456F-A1E6-799FEB880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577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20E8-2AEF-4649-803F-A96E309C699A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F00C-C398-456F-A1E6-799FEB880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839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20E8-2AEF-4649-803F-A96E309C699A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F00C-C398-456F-A1E6-799FEB880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341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20E8-2AEF-4649-803F-A96E309C699A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F00C-C398-456F-A1E6-799FEB880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073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20E8-2AEF-4649-803F-A96E309C699A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F00C-C398-456F-A1E6-799FEB880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139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20E8-2AEF-4649-803F-A96E309C699A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F00C-C398-456F-A1E6-799FEB880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351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20E8-2AEF-4649-803F-A96E309C699A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F00C-C398-456F-A1E6-799FEB880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579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20E8-2AEF-4649-803F-A96E309C699A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F00C-C398-456F-A1E6-799FEB880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5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0B20E8-2AEF-4649-803F-A96E309C699A}" type="datetimeFigureOut">
              <a:rPr lang="en-GB" smtClean="0"/>
              <a:t>02/01/2023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8F00C-C398-456F-A1E6-799FEB880C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56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9817" y="212251"/>
            <a:ext cx="3463454" cy="4336628"/>
          </a:xfrm>
          <a:prstGeom prst="roundRect">
            <a:avLst/>
          </a:prstGeom>
          <a:solidFill>
            <a:srgbClr val="66FF33"/>
          </a:solidFill>
          <a:ln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0076" y="1080644"/>
            <a:ext cx="4503775" cy="4431134"/>
          </a:xfrm>
          <a:prstGeom prst="rect">
            <a:avLst/>
          </a:prstGeom>
          <a:ln>
            <a:solidFill>
              <a:srgbClr val="0D325E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323557" y="393895"/>
            <a:ext cx="322035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Science</a:t>
            </a:r>
            <a:r>
              <a:rPr lang="en-GB" sz="1600" b="1" u="sng" dirty="0"/>
              <a:t> - </a:t>
            </a:r>
            <a:r>
              <a:rPr lang="en-GB" b="1" u="sng" dirty="0"/>
              <a:t>Sound</a:t>
            </a:r>
          </a:p>
          <a:p>
            <a:endParaRPr lang="en-GB" sz="2000" u="sng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400" dirty="0"/>
              <a:t>Identify how sounds are made, associating some of them with something vibrating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400" dirty="0"/>
              <a:t>Recognise that vibrations from a sound travel through a medium to the ear.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400" dirty="0"/>
              <a:t>Find patterns between the pitch of a sound and features of the object that produced it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400" dirty="0"/>
              <a:t>Find patterns between the volume of a sound and the strength of the vibrations that produced it.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400" dirty="0"/>
              <a:t>Recognise that sounds get fainter as the distance from the sound source increases.</a:t>
            </a:r>
          </a:p>
          <a:p>
            <a:endParaRPr lang="en-GB" u="sng" dirty="0"/>
          </a:p>
        </p:txBody>
      </p:sp>
      <p:sp>
        <p:nvSpPr>
          <p:cNvPr id="9" name="Rounded Rectangle 8"/>
          <p:cNvSpPr/>
          <p:nvPr/>
        </p:nvSpPr>
        <p:spPr>
          <a:xfrm>
            <a:off x="9812186" y="2813408"/>
            <a:ext cx="2207186" cy="352207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9877502" y="2981703"/>
            <a:ext cx="2208682" cy="2970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History: Shang Dynasty</a:t>
            </a:r>
          </a:p>
          <a:p>
            <a:endParaRPr lang="en-GB" sz="1100" b="1" u="sng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What is </a:t>
            </a:r>
            <a:r>
              <a:rPr lang="en-GB" sz="1400" dirty="0" smtClean="0"/>
              <a:t>Benin history and </a:t>
            </a:r>
            <a:r>
              <a:rPr lang="en-GB" sz="1400" dirty="0"/>
              <a:t>how do we know about it?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What was life like for people during the </a:t>
            </a:r>
            <a:r>
              <a:rPr lang="en-GB" sz="1400" dirty="0" smtClean="0"/>
              <a:t>10</a:t>
            </a:r>
            <a:r>
              <a:rPr lang="en-GB" sz="1400" baseline="30000" dirty="0" smtClean="0"/>
              <a:t>th</a:t>
            </a:r>
            <a:r>
              <a:rPr lang="en-GB" sz="1400" dirty="0" smtClean="0"/>
              <a:t> century?</a:t>
            </a: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What is the </a:t>
            </a:r>
            <a:r>
              <a:rPr lang="en-GB" sz="1400" dirty="0" smtClean="0"/>
              <a:t>Benin period known for</a:t>
            </a:r>
            <a:r>
              <a:rPr lang="en-GB" sz="1400" dirty="0" smtClean="0"/>
              <a:t>?</a:t>
            </a: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 Why did the </a:t>
            </a:r>
            <a:r>
              <a:rPr lang="en-GB" sz="1400" dirty="0" smtClean="0"/>
              <a:t>Benin period </a:t>
            </a:r>
            <a:r>
              <a:rPr lang="en-GB" sz="1400" dirty="0"/>
              <a:t>end?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509243" y="5211488"/>
            <a:ext cx="2666244" cy="156042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4571592" y="5253884"/>
            <a:ext cx="2603894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RE: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How important is it for Jewish people to do what God asks them to do?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Is forgiveness always possible for Christians? </a:t>
            </a:r>
          </a:p>
          <a:p>
            <a:endParaRPr lang="en-GB" sz="1100" b="1" u="sng" dirty="0"/>
          </a:p>
        </p:txBody>
      </p:sp>
      <p:sp>
        <p:nvSpPr>
          <p:cNvPr id="13" name="Rounded Rectangle 12"/>
          <p:cNvSpPr/>
          <p:nvPr/>
        </p:nvSpPr>
        <p:spPr>
          <a:xfrm>
            <a:off x="125291" y="4934763"/>
            <a:ext cx="4259250" cy="1768199"/>
          </a:xfrm>
          <a:prstGeom prst="round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04427" y="4929424"/>
            <a:ext cx="420624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English: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Focused Reading: The Iron Man by Ted Hughes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/>
              <a:t>Non-Fiction </a:t>
            </a:r>
            <a:r>
              <a:rPr lang="en-GB" sz="1400" dirty="0"/>
              <a:t>Sound and Light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Writing:  Newspaper reports based on The Iron Man,  Robot and Girl Instruction writing, Scientific report writing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SPAG: Apostrophes, Speech, Noun Phrases, Suffixes</a:t>
            </a:r>
            <a:endParaRPr lang="en-GB" sz="2400" dirty="0"/>
          </a:p>
        </p:txBody>
      </p:sp>
      <p:sp>
        <p:nvSpPr>
          <p:cNvPr id="15" name="Rounded Rectangle 14"/>
          <p:cNvSpPr/>
          <p:nvPr/>
        </p:nvSpPr>
        <p:spPr>
          <a:xfrm>
            <a:off x="7763356" y="2078964"/>
            <a:ext cx="1814600" cy="1220910"/>
          </a:xfrm>
          <a:prstGeom prst="roundRect">
            <a:avLst/>
          </a:prstGeom>
          <a:solidFill>
            <a:srgbClr val="9999FF"/>
          </a:solidFill>
          <a:ln>
            <a:solidFill>
              <a:srgbClr val="99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7879766" y="2210390"/>
            <a:ext cx="20751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Art/DT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/>
              <a:t>Soundscapes</a:t>
            </a: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Junk band instruments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966627" y="212251"/>
            <a:ext cx="1897210" cy="110685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5967995" y="241885"/>
            <a:ext cx="1775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PSHE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Keeping safe and managing risk</a:t>
            </a:r>
          </a:p>
          <a:p>
            <a:endParaRPr lang="en-GB" dirty="0"/>
          </a:p>
        </p:txBody>
      </p:sp>
      <p:sp>
        <p:nvSpPr>
          <p:cNvPr id="19" name="Rounded Rectangle 18"/>
          <p:cNvSpPr/>
          <p:nvPr/>
        </p:nvSpPr>
        <p:spPr>
          <a:xfrm>
            <a:off x="3882750" y="177587"/>
            <a:ext cx="1779371" cy="1317585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950971" y="307745"/>
            <a:ext cx="17826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Music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Pitch and tone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Instrument making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9745373" y="146302"/>
            <a:ext cx="2208683" cy="2589493"/>
          </a:xfrm>
          <a:prstGeom prst="roundRect">
            <a:avLst/>
          </a:prstGeom>
          <a:solidFill>
            <a:srgbClr val="99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9810690" y="254201"/>
            <a:ext cx="22086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Computing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To identify the positive and negative influences of technology on health and the environment.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To understand the importance of balancing game and screen time with other parts of their lives.</a:t>
            </a:r>
            <a:endParaRPr lang="en-GB" sz="1400" b="1" u="sng" dirty="0"/>
          </a:p>
        </p:txBody>
      </p:sp>
      <p:sp>
        <p:nvSpPr>
          <p:cNvPr id="23" name="Rounded Rectangle 22"/>
          <p:cNvSpPr/>
          <p:nvPr/>
        </p:nvSpPr>
        <p:spPr>
          <a:xfrm>
            <a:off x="7296744" y="5194118"/>
            <a:ext cx="2448630" cy="1537142"/>
          </a:xfrm>
          <a:prstGeom prst="roundRect">
            <a:avLst/>
          </a:prstGeom>
          <a:solidFill>
            <a:srgbClr val="FFFF66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7371326" y="5360011"/>
            <a:ext cx="243936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Maths</a:t>
            </a:r>
          </a:p>
          <a:p>
            <a:pPr indent="-285750">
              <a:buFont typeface="Arial" panose="020B0604020202020204" pitchFamily="34" charset="0"/>
              <a:buChar char="•"/>
            </a:pPr>
            <a:r>
              <a:rPr lang="en-GB" sz="1400" dirty="0"/>
              <a:t>Multiplication and Division</a:t>
            </a:r>
          </a:p>
          <a:p>
            <a:pPr indent="-285750">
              <a:buFont typeface="Arial" panose="020B0604020202020204" pitchFamily="34" charset="0"/>
              <a:buChar char="•"/>
            </a:pPr>
            <a:r>
              <a:rPr lang="en-GB" sz="1400" dirty="0"/>
              <a:t>Measurement</a:t>
            </a:r>
          </a:p>
          <a:p>
            <a:pPr indent="-285750">
              <a:buFont typeface="Arial" panose="020B0604020202020204" pitchFamily="34" charset="0"/>
              <a:buChar char="•"/>
            </a:pPr>
            <a:r>
              <a:rPr lang="en-GB" sz="1400" dirty="0"/>
              <a:t>Fractions</a:t>
            </a:r>
          </a:p>
          <a:p>
            <a:pPr indent="-285750">
              <a:buFont typeface="Arial" panose="020B0604020202020204" pitchFamily="34" charset="0"/>
              <a:buChar char="•"/>
            </a:pPr>
            <a:r>
              <a:rPr lang="en-GB" sz="1400" dirty="0"/>
              <a:t>Decimals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987127" y="177586"/>
            <a:ext cx="1583324" cy="1074455"/>
          </a:xfrm>
          <a:prstGeom prst="roundRec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8031254" y="219839"/>
            <a:ext cx="15931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French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/>
              <a:t>Goldilocks and the Three Bears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37763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253</Words>
  <Application>Microsoft Office PowerPoint</Application>
  <PresentationFormat>Widescreen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Cheapside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M. Roberts</dc:creator>
  <cp:lastModifiedBy> M. Dineen</cp:lastModifiedBy>
  <cp:revision>3</cp:revision>
  <cp:lastPrinted>2023-01-02T13:16:15Z</cp:lastPrinted>
  <dcterms:created xsi:type="dcterms:W3CDTF">2021-12-30T17:10:20Z</dcterms:created>
  <dcterms:modified xsi:type="dcterms:W3CDTF">2023-01-02T13:16:52Z</dcterms:modified>
</cp:coreProperties>
</file>