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08" r:id="rId14"/>
    <p:sldId id="299" r:id="rId15"/>
    <p:sldId id="300" r:id="rId16"/>
    <p:sldId id="304" r:id="rId17"/>
    <p:sldId id="305" r:id="rId18"/>
    <p:sldId id="301" r:id="rId19"/>
    <p:sldId id="306" r:id="rId20"/>
    <p:sldId id="307" r:id="rId21"/>
    <p:sldId id="309" r:id="rId22"/>
    <p:sldId id="310" r:id="rId23"/>
    <p:sldId id="311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71C4"/>
    <a:srgbClr val="4471C4"/>
    <a:srgbClr val="FF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5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EB8B070-EF6E-4265-BE3E-62C8A6FA03AE}"/>
    <pc:docChg chg="custSel modSld">
      <pc:chgData name="James Clegg" userId="c6df1435-7a36-4b38-be4d-16e68e91152f" providerId="ADAL" clId="{5EB8B070-EF6E-4265-BE3E-62C8A6FA03AE}" dt="2020-11-05T09:50:56.273" v="11"/>
      <pc:docMkLst>
        <pc:docMk/>
      </pc:docMkLst>
      <pc:sldChg chg="modTransition">
        <pc:chgData name="James Clegg" userId="c6df1435-7a36-4b38-be4d-16e68e91152f" providerId="ADAL" clId="{5EB8B070-EF6E-4265-BE3E-62C8A6FA03AE}" dt="2020-11-05T09:50:56.273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5EB8B070-EF6E-4265-BE3E-62C8A6FA03AE}" dt="2020-11-05T09:50:56.273" v="11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4128357408" sldId="298"/>
        </pc:sldMkLst>
        <pc:picChg chg="del">
          <ac:chgData name="James Clegg" userId="c6df1435-7a36-4b38-be4d-16e68e91152f" providerId="ADAL" clId="{5EB8B070-EF6E-4265-BE3E-62C8A6FA03AE}" dt="2020-11-05T09:50:10.148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5EB8B070-EF6E-4265-BE3E-62C8A6FA03AE}" dt="2020-11-05T09:50:56.273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3939627984" sldId="300"/>
        </pc:sldMkLst>
        <pc:picChg chg="del">
          <ac:chgData name="James Clegg" userId="c6df1435-7a36-4b38-be4d-16e68e91152f" providerId="ADAL" clId="{5EB8B070-EF6E-4265-BE3E-62C8A6FA03AE}" dt="2020-11-05T09:50:17.222" v="2" actId="478"/>
          <ac:picMkLst>
            <pc:docMk/>
            <pc:sldMk cId="3939627984" sldId="300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3782242679" sldId="301"/>
        </pc:sldMkLst>
        <pc:picChg chg="del">
          <ac:chgData name="James Clegg" userId="c6df1435-7a36-4b38-be4d-16e68e91152f" providerId="ADAL" clId="{5EB8B070-EF6E-4265-BE3E-62C8A6FA03AE}" dt="2020-11-05T09:50:27.113" v="5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3195527484" sldId="304"/>
        </pc:sldMkLst>
        <pc:picChg chg="del">
          <ac:chgData name="James Clegg" userId="c6df1435-7a36-4b38-be4d-16e68e91152f" providerId="ADAL" clId="{5EB8B070-EF6E-4265-BE3E-62C8A6FA03AE}" dt="2020-11-05T09:50:19.956" v="3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4211342253" sldId="305"/>
        </pc:sldMkLst>
        <pc:picChg chg="del">
          <ac:chgData name="James Clegg" userId="c6df1435-7a36-4b38-be4d-16e68e91152f" providerId="ADAL" clId="{5EB8B070-EF6E-4265-BE3E-62C8A6FA03AE}" dt="2020-11-05T09:50:23.222" v="4" actId="478"/>
          <ac:picMkLst>
            <pc:docMk/>
            <pc:sldMk cId="4211342253" sldId="305"/>
            <ac:picMk id="2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161012092" sldId="306"/>
        </pc:sldMkLst>
        <pc:picChg chg="del">
          <ac:chgData name="James Clegg" userId="c6df1435-7a36-4b38-be4d-16e68e91152f" providerId="ADAL" clId="{5EB8B070-EF6E-4265-BE3E-62C8A6FA03AE}" dt="2020-11-05T09:50:29.565" v="6" actId="478"/>
          <ac:picMkLst>
            <pc:docMk/>
            <pc:sldMk cId="161012092" sldId="306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545507370" sldId="307"/>
        </pc:sldMkLst>
        <pc:picChg chg="del">
          <ac:chgData name="James Clegg" userId="c6df1435-7a36-4b38-be4d-16e68e91152f" providerId="ADAL" clId="{5EB8B070-EF6E-4265-BE3E-62C8A6FA03AE}" dt="2020-11-05T09:50:32.778" v="7" actId="478"/>
          <ac:picMkLst>
            <pc:docMk/>
            <pc:sldMk cId="545507370" sldId="3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1465981830" sldId="308"/>
        </pc:sldMkLst>
        <pc:picChg chg="del">
          <ac:chgData name="James Clegg" userId="c6df1435-7a36-4b38-be4d-16e68e91152f" providerId="ADAL" clId="{5EB8B070-EF6E-4265-BE3E-62C8A6FA03AE}" dt="2020-11-05T09:50:13.098" v="1" actId="478"/>
          <ac:picMkLst>
            <pc:docMk/>
            <pc:sldMk cId="1465981830" sldId="30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2008807043" sldId="309"/>
        </pc:sldMkLst>
        <pc:picChg chg="del">
          <ac:chgData name="James Clegg" userId="c6df1435-7a36-4b38-be4d-16e68e91152f" providerId="ADAL" clId="{5EB8B070-EF6E-4265-BE3E-62C8A6FA03AE}" dt="2020-11-05T09:50:36.177" v="8" actId="478"/>
          <ac:picMkLst>
            <pc:docMk/>
            <pc:sldMk cId="2008807043" sldId="309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2787430230" sldId="310"/>
        </pc:sldMkLst>
        <pc:picChg chg="del">
          <ac:chgData name="James Clegg" userId="c6df1435-7a36-4b38-be4d-16e68e91152f" providerId="ADAL" clId="{5EB8B070-EF6E-4265-BE3E-62C8A6FA03AE}" dt="2020-11-05T09:50:38.723" v="9" actId="478"/>
          <ac:picMkLst>
            <pc:docMk/>
            <pc:sldMk cId="2787430230" sldId="31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625493545" sldId="311"/>
        </pc:sldMkLst>
        <pc:picChg chg="del">
          <ac:chgData name="James Clegg" userId="c6df1435-7a36-4b38-be4d-16e68e91152f" providerId="ADAL" clId="{5EB8B070-EF6E-4265-BE3E-62C8A6FA03AE}" dt="2020-11-05T09:50:41.846" v="10" actId="478"/>
          <ac:picMkLst>
            <pc:docMk/>
            <pc:sldMk cId="625493545" sldId="311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844" y="2371278"/>
            <a:ext cx="666350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List the factors of 20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Is 100 a factor of 500?  How do you know?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7,000 is _____ times greater than 70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List the factors of 20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Is 100 a factor of 500?  How do you know?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7,000 is _____ times greater than 70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74055" y="334776"/>
            <a:ext cx="1449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600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91215" y="1609395"/>
            <a:ext cx="284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1, 2, 4, 5, 10, 20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721224" y="3407234"/>
                <a:ext cx="60888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rgbClr val="0070C0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Yes because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 500 </a:t>
                </a:r>
                <a:endParaRPr lang="en-GB" sz="2800" dirty="0">
                  <a:solidFill>
                    <a:srgbClr val="0070C0"/>
                  </a:solidFill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1224" y="3407234"/>
                <a:ext cx="6088827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980662" y="4177627"/>
            <a:ext cx="730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100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65981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33547" y="950094"/>
            <a:ext cx="2463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68068" y="2009617"/>
            <a:ext cx="4554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are the factors of 20?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9067" y="1173579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61911" y="131626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75373" y="2742780"/>
            <a:ext cx="2786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1, 2, 4, 5, 10, 20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288323" y="2783042"/>
            <a:ext cx="240323" cy="48285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353180" y="2783042"/>
            <a:ext cx="403557" cy="48285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131350" y="3732304"/>
            <a:ext cx="2463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30404" y="4490427"/>
            <a:ext cx="2705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Left Brace 11"/>
          <p:cNvSpPr/>
          <p:nvPr/>
        </p:nvSpPr>
        <p:spPr>
          <a:xfrm rot="16200000">
            <a:off x="3099304" y="4465778"/>
            <a:ext cx="177507" cy="1136900"/>
          </a:xfrm>
          <a:prstGeom prst="leftBrace">
            <a:avLst>
              <a:gd name="adj1" fmla="val 8333"/>
              <a:gd name="adj2" fmla="val 77325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134844" y="5111295"/>
            <a:ext cx="768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684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43580" y="5096504"/>
            <a:ext cx="1240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62013" y="5110263"/>
            <a:ext cx="1449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6,840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39305" y="951318"/>
            <a:ext cx="1449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6,840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2" grpId="0" animBg="1"/>
      <p:bldP spid="9" grpId="0" animBg="1"/>
      <p:bldP spid="10" grpId="0"/>
      <p:bldP spid="11" grpId="0"/>
      <p:bldP spid="12" grpId="0" animBg="1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0000" y="143718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2844" y="157987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2461" y="1287485"/>
            <a:ext cx="2463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22461" y="2047110"/>
            <a:ext cx="4554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can we multiply by 300?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45822" y="2806735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30194" y="2806735"/>
            <a:ext cx="1114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770721" y="3621675"/>
            <a:ext cx="2463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71756" y="4436615"/>
            <a:ext cx="3664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3" name="Left Brace 12"/>
          <p:cNvSpPr/>
          <p:nvPr/>
        </p:nvSpPr>
        <p:spPr>
          <a:xfrm rot="16200000">
            <a:off x="2830317" y="4375240"/>
            <a:ext cx="173040" cy="1290527"/>
          </a:xfrm>
          <a:prstGeom prst="leftBrace">
            <a:avLst>
              <a:gd name="adj1" fmla="val 8333"/>
              <a:gd name="adj2" fmla="val 7106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697677" y="5251556"/>
            <a:ext cx="1075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1,300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84072" y="5251556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13492" y="5251556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3,900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78556" y="1287485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3,900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18" name="Left Brace 17">
            <a:extLst>
              <a:ext uri="{FF2B5EF4-FFF2-40B4-BE49-F238E27FC236}">
                <a16:creationId xmlns:a16="http://schemas.microsoft.com/office/drawing/2014/main" id="{2577E5EC-0433-7144-A10F-50A0C3E65D80}"/>
              </a:ext>
            </a:extLst>
          </p:cNvPr>
          <p:cNvSpPr/>
          <p:nvPr/>
        </p:nvSpPr>
        <p:spPr>
          <a:xfrm rot="5400000">
            <a:off x="3531811" y="3820575"/>
            <a:ext cx="173040" cy="1110743"/>
          </a:xfrm>
          <a:prstGeom prst="leftBrace">
            <a:avLst>
              <a:gd name="adj1" fmla="val 8333"/>
              <a:gd name="adj2" fmla="val 24272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10" grpId="0"/>
      <p:bldP spid="11" grpId="0"/>
      <p:bldP spid="12" grpId="0"/>
      <p:bldP spid="13" grpId="0" animBg="1"/>
      <p:bldP spid="14" grpId="0"/>
      <p:bldP spid="15" grpId="0"/>
      <p:bldP spid="16" grpId="0"/>
      <p:bldP spid="17" grpId="0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3524" y="56922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86368" y="71191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22458" y="711912"/>
            <a:ext cx="2463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3,000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6838" y="1869243"/>
            <a:ext cx="2340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700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83745" y="4211129"/>
            <a:ext cx="2340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12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24463" y="711912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12,000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82328" y="1877884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35,700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35215" y="4204486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7,200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78085" y="2536783"/>
            <a:ext cx="1941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84818" y="2537758"/>
            <a:ext cx="1114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5,100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93576" y="3158510"/>
            <a:ext cx="2853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5,100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4696661" y="2130852"/>
            <a:ext cx="3241994" cy="2898347"/>
            <a:chOff x="268171" y="249049"/>
            <a:chExt cx="2498576" cy="2448272"/>
          </a:xfrm>
        </p:grpSpPr>
        <p:sp>
          <p:nvSpPr>
            <p:cNvPr id="15" name="Oval 14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" name="Straight Connector 17"/>
            <p:cNvCxnSpPr>
              <a:stCxn id="15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15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/>
          <p:cNvSpPr txBox="1"/>
          <p:nvPr/>
        </p:nvSpPr>
        <p:spPr>
          <a:xfrm>
            <a:off x="5817354" y="2413728"/>
            <a:ext cx="1056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5,100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62079" y="4227998"/>
            <a:ext cx="1056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5,000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03509" y="4204486"/>
            <a:ext cx="1056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696661" y="5154563"/>
            <a:ext cx="1367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35,000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92325" y="5180123"/>
            <a:ext cx="1367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700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358537" y="4870028"/>
            <a:ext cx="2340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127121" y="4876671"/>
            <a:ext cx="1114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1,200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278085" y="5478771"/>
            <a:ext cx="2614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1,200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122334" y="5475319"/>
            <a:ext cx="1114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7,200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D5135C3-5629-DF4E-8994-C886CE92D811}"/>
              </a:ext>
            </a:extLst>
          </p:cNvPr>
          <p:cNvSpPr txBox="1"/>
          <p:nvPr/>
        </p:nvSpPr>
        <p:spPr>
          <a:xfrm>
            <a:off x="3082328" y="3163830"/>
            <a:ext cx="1486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35,700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134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73175" y="835696"/>
            <a:ext cx="424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2,400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3225748" y="835696"/>
            <a:ext cx="749300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084485" y="2611544"/>
            <a:ext cx="2780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24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70897" y="2611544"/>
            <a:ext cx="512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cxnSp>
        <p:nvCxnSpPr>
          <p:cNvPr id="8" name="Straight Arrow Connector 7"/>
          <p:cNvCxnSpPr>
            <a:cxnSpLocks/>
          </p:cNvCxnSpPr>
          <p:nvPr/>
        </p:nvCxnSpPr>
        <p:spPr>
          <a:xfrm flipH="1" flipV="1">
            <a:off x="2657013" y="1283644"/>
            <a:ext cx="555459" cy="142117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328743" y="1657977"/>
            <a:ext cx="1515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 times greater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61990" y="1601064"/>
            <a:ext cx="21532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 times greater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706958" y="3294403"/>
            <a:ext cx="2582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100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3575330" y="1386349"/>
            <a:ext cx="273656" cy="131847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459572" y="1569731"/>
            <a:ext cx="14472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 times greater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318914" y="835696"/>
            <a:ext cx="569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2895" y="3649722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555739" y="37924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78202" y="4597485"/>
            <a:ext cx="424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35,000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178563" y="4597485"/>
            <a:ext cx="665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031231" y="4597485"/>
            <a:ext cx="959860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1565564" y="5342494"/>
            <a:ext cx="4336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     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60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360,000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127126" y="5342494"/>
            <a:ext cx="959860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088391" y="5342494"/>
            <a:ext cx="1037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6,000</a:t>
            </a:r>
          </a:p>
        </p:txBody>
      </p:sp>
      <p:sp>
        <p:nvSpPr>
          <p:cNvPr id="21" name="Circular Arrow 20">
            <a:extLst>
              <a:ext uri="{FF2B5EF4-FFF2-40B4-BE49-F238E27FC236}">
                <a16:creationId xmlns:a16="http://schemas.microsoft.com/office/drawing/2014/main" id="{ADD8F8B3-75DD-4D42-A7B8-A0A58A6BDDAD}"/>
              </a:ext>
            </a:extLst>
          </p:cNvPr>
          <p:cNvSpPr/>
          <p:nvPr/>
        </p:nvSpPr>
        <p:spPr>
          <a:xfrm rot="16745272" flipV="1">
            <a:off x="3961180" y="1178662"/>
            <a:ext cx="1890482" cy="1543577"/>
          </a:xfrm>
          <a:prstGeom prst="circularArrow">
            <a:avLst>
              <a:gd name="adj1" fmla="val 0"/>
              <a:gd name="adj2" fmla="val 142233"/>
              <a:gd name="adj3" fmla="val 20459761"/>
              <a:gd name="adj4" fmla="val 11093078"/>
              <a:gd name="adj5" fmla="val 1242"/>
            </a:avLst>
          </a:prstGeom>
          <a:solidFill>
            <a:srgbClr val="4571C4"/>
          </a:solidFill>
          <a:ln w="28575">
            <a:solidFill>
              <a:srgbClr val="447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012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2" grpId="0"/>
      <p:bldP spid="15" grpId="0"/>
      <p:bldP spid="16" grpId="0"/>
      <p:bldP spid="20" grpId="0"/>
      <p:bldP spid="24" grpId="0"/>
      <p:bldP spid="26" grpId="0"/>
      <p:bldP spid="27" grpId="0"/>
      <p:bldP spid="28" grpId="0"/>
      <p:bldP spid="30" grpId="0" animBg="1"/>
      <p:bldP spid="31" grpId="0"/>
      <p:bldP spid="32" grpId="0" animBg="1"/>
      <p:bldP spid="33" grpId="0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455073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54727" y="549334"/>
            <a:ext cx="424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4,200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70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3901" y="632078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66745" y="7747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75191" y="3877378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10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023653" y="1379123"/>
            <a:ext cx="6845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factors of 70 will be able to help us?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190133" y="2040277"/>
            <a:ext cx="684572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pairs of 70: 1 and 70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 2 and 35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 5 and 14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 7 and 10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251839" y="3880275"/>
            <a:ext cx="424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4,200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___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___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000500" y="3386138"/>
            <a:ext cx="1495963" cy="37400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3426664" y="3875215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7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39" name="Left Brace 38"/>
          <p:cNvSpPr/>
          <p:nvPr/>
        </p:nvSpPr>
        <p:spPr>
          <a:xfrm rot="16200000">
            <a:off x="2124328" y="3683495"/>
            <a:ext cx="176763" cy="1814836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1840185" y="4679296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420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366141" y="5300050"/>
            <a:ext cx="1697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7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88329" y="5300050"/>
            <a:ext cx="2245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7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6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022714" y="5297153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60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532875" y="561392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60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8807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1" grpId="0"/>
      <p:bldP spid="34" grpId="0"/>
      <p:bldP spid="35" grpId="0"/>
      <p:bldP spid="36" grpId="0"/>
      <p:bldP spid="7" grpId="0" animBg="1"/>
      <p:bldP spid="37" grpId="0"/>
      <p:bldP spid="39" grpId="0" animBg="1"/>
      <p:bldP spid="40" grpId="0"/>
      <p:bldP spid="41" grpId="0"/>
      <p:bldP spid="42" grpId="0"/>
      <p:bldP spid="43" grpId="0"/>
      <p:bldP spid="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90807" y="522948"/>
            <a:ext cx="3103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56,000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8,000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9374" y="2930902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572218" y="30735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19199" y="1409891"/>
            <a:ext cx="424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56,000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_____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_____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63345" y="1405528"/>
            <a:ext cx="1205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1,000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91711" y="1409891"/>
            <a:ext cx="59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8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84627" y="2183877"/>
            <a:ext cx="1549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8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19720" y="2183877"/>
            <a:ext cx="59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Calibri" panose="020F0502020204030204" pitchFamily="34" charset="0"/>
              </a:rPr>
              <a:t>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95390" y="3041325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      6,400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200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93866" y="4635297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       15,000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5,000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21551" y="3491107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6,400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100</a:t>
            </a:r>
            <a:r>
              <a:rPr lang="en-GB" sz="2800" dirty="0">
                <a:solidFill>
                  <a:srgbClr val="0070C0"/>
                </a:solidFill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2</a:t>
            </a:r>
            <a:r>
              <a:rPr lang="en-GB" sz="2800" dirty="0">
                <a:solidFill>
                  <a:srgbClr val="0070C0"/>
                </a:solidFill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0626" y="3947297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64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2</a:t>
            </a:r>
            <a:r>
              <a:rPr lang="en-GB" sz="2800" dirty="0">
                <a:solidFill>
                  <a:srgbClr val="0070C0"/>
                </a:solidFill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239507" y="3952455"/>
            <a:ext cx="794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239606" y="3037893"/>
            <a:ext cx="794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498857" y="5101945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15,000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1,000</a:t>
            </a:r>
            <a:r>
              <a:rPr lang="en-GB" sz="2800" dirty="0">
                <a:solidFill>
                  <a:srgbClr val="0070C0"/>
                </a:solidFill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5</a:t>
            </a:r>
            <a:r>
              <a:rPr lang="en-GB" sz="2800" dirty="0">
                <a:solidFill>
                  <a:srgbClr val="0070C0"/>
                </a:solidFill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73838" y="5544701"/>
            <a:ext cx="2127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15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÷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5</a:t>
            </a:r>
            <a:r>
              <a:rPr lang="en-GB" sz="2800" dirty="0">
                <a:solidFill>
                  <a:srgbClr val="0070C0"/>
                </a:solidFill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847564" y="5543366"/>
            <a:ext cx="794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766713" y="4639660"/>
            <a:ext cx="794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319720" y="517745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7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743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7" grpId="0"/>
      <p:bldP spid="28" grpId="0"/>
      <p:bldP spid="29" grpId="0"/>
      <p:bldP spid="30" grpId="0"/>
      <p:bldP spid="32" grpId="0"/>
      <p:bldP spid="33" grpId="0"/>
      <p:bldP spid="38" grpId="0"/>
      <p:bldP spid="45" grpId="0"/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7 - 10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62549354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4|21.4|1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9|9.2|6.9|10.9|3.7|20.1|4.1|11.3|5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8.4|2.5|10.5|4.1|7.5|4|4.8|10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11.1|12.5|3|6.3|4.6|1.2|2.7|7|5.7|12.1|2|2.7|3.7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6|9.5|9|6.1|13.1|1.1|1.6|14.5|16.7|1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10|4.2|9.2|4.8|1.6|3.3|3.7|4.1|5|8.7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.6|1.4|5.5|5.4|1.2|3.1|7.7|5.2|3.1|1.8|2.1|7.4|3.4|0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documentManagement/types"/>
    <ds:schemaRef ds:uri="522d4c35-b548-4432-90ae-af4376e1c4b4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DA59212-8723-4C83-B92E-8EB2CDACB3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8610</TotalTime>
  <Words>440</Words>
  <Application>Microsoft Office PowerPoint</Application>
  <PresentationFormat>On-screen Show (4:3)</PresentationFormat>
  <Paragraphs>114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Have a go at questions  4 - 6 on the worksheet</vt:lpstr>
      <vt:lpstr>PowerPoint Presentation</vt:lpstr>
      <vt:lpstr>PowerPoint Presentation</vt:lpstr>
      <vt:lpstr>Have a go at questions  7 - 10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237</cp:revision>
  <dcterms:created xsi:type="dcterms:W3CDTF">2019-07-05T11:02:13Z</dcterms:created>
  <dcterms:modified xsi:type="dcterms:W3CDTF">2020-11-08T19:10:57Z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