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9755C0-978F-0C25-AB1D-E27A38DAA2E8}" v="62" dt="2022-01-20T12:12:03.8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14B1-541F-4AA3-B851-214DAA4AB3CF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890DD-AC6A-4CD1-9410-3C02F8CA9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738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14B1-541F-4AA3-B851-214DAA4AB3CF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890DD-AC6A-4CD1-9410-3C02F8CA9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736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14B1-541F-4AA3-B851-214DAA4AB3CF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890DD-AC6A-4CD1-9410-3C02F8CA9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030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14B1-541F-4AA3-B851-214DAA4AB3CF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890DD-AC6A-4CD1-9410-3C02F8CA9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7676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14B1-541F-4AA3-B851-214DAA4AB3CF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890DD-AC6A-4CD1-9410-3C02F8CA9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547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14B1-541F-4AA3-B851-214DAA4AB3CF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890DD-AC6A-4CD1-9410-3C02F8CA9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2440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14B1-541F-4AA3-B851-214DAA4AB3CF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890DD-AC6A-4CD1-9410-3C02F8CA9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1274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14B1-541F-4AA3-B851-214DAA4AB3CF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890DD-AC6A-4CD1-9410-3C02F8CA9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757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14B1-541F-4AA3-B851-214DAA4AB3CF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890DD-AC6A-4CD1-9410-3C02F8CA9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5470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14B1-541F-4AA3-B851-214DAA4AB3CF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890DD-AC6A-4CD1-9410-3C02F8CA9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515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14B1-541F-4AA3-B851-214DAA4AB3CF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890DD-AC6A-4CD1-9410-3C02F8CA9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191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C14B1-541F-4AA3-B851-214DAA4AB3CF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1890DD-AC6A-4CD1-9410-3C02F8CA9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123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go/resource/tg-a-07-the-girl-who-went-to-the-arctic-animation-1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24</a:t>
            </a:r>
            <a:r>
              <a:rPr lang="en-GB" baseline="30000" dirty="0" smtClean="0"/>
              <a:t>th</a:t>
            </a:r>
            <a:r>
              <a:rPr lang="en-GB" dirty="0" smtClean="0"/>
              <a:t>  </a:t>
            </a:r>
            <a:r>
              <a:rPr lang="en-GB" dirty="0"/>
              <a:t>January 2021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Literacy Lesson: Tammy went to the Arctic: I can use adjectives to describe </a:t>
            </a:r>
          </a:p>
        </p:txBody>
      </p:sp>
    </p:spTree>
    <p:extLst>
      <p:ext uri="{BB962C8B-B14F-4D97-AF65-F5344CB8AC3E}">
        <p14:creationId xmlns:p14="http://schemas.microsoft.com/office/powerpoint/2010/main" val="23906691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5636" y="249382"/>
            <a:ext cx="1130530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What is an adjective? </a:t>
            </a:r>
          </a:p>
          <a:p>
            <a:pPr algn="ctr"/>
            <a:endParaRPr lang="en-GB" sz="4400" dirty="0"/>
          </a:p>
          <a:p>
            <a:pPr algn="ctr"/>
            <a:r>
              <a:rPr lang="en-GB" sz="4400" dirty="0"/>
              <a:t>An adjective is a </a:t>
            </a:r>
            <a:r>
              <a:rPr lang="en-GB" sz="4400" dirty="0">
                <a:solidFill>
                  <a:srgbClr val="7030A0"/>
                </a:solidFill>
              </a:rPr>
              <a:t>describing</a:t>
            </a:r>
            <a:r>
              <a:rPr lang="en-GB" sz="4400" dirty="0"/>
              <a:t> word</a:t>
            </a:r>
          </a:p>
          <a:p>
            <a:r>
              <a:rPr lang="en-GB" sz="4400" dirty="0"/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4462" y="2586182"/>
            <a:ext cx="9363075" cy="4352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8592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4937" y="-28575"/>
            <a:ext cx="9382125" cy="691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251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3564" y="378691"/>
            <a:ext cx="10464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Anybody have a pet at home? </a:t>
            </a:r>
          </a:p>
          <a:p>
            <a:endParaRPr lang="en-GB" sz="3200" dirty="0"/>
          </a:p>
          <a:p>
            <a:r>
              <a:rPr lang="en-GB" sz="3200" dirty="0"/>
              <a:t>Can you tell me a sentence describing your pet using an adjective? </a:t>
            </a:r>
          </a:p>
          <a:p>
            <a:endParaRPr lang="en-GB" sz="3200" dirty="0"/>
          </a:p>
          <a:p>
            <a:r>
              <a:rPr lang="en-GB" sz="3200" dirty="0" err="1"/>
              <a:t>Eg</a:t>
            </a:r>
            <a:r>
              <a:rPr lang="en-GB" sz="3200" dirty="0"/>
              <a:t> I have a hamster called Pebbles… Pebbles is a </a:t>
            </a:r>
            <a:r>
              <a:rPr lang="en-GB" sz="3200" dirty="0">
                <a:solidFill>
                  <a:srgbClr val="7030A0"/>
                </a:solidFill>
              </a:rPr>
              <a:t>grey</a:t>
            </a:r>
            <a:r>
              <a:rPr lang="en-GB" sz="3200" dirty="0"/>
              <a:t> and </a:t>
            </a:r>
            <a:r>
              <a:rPr lang="en-GB" sz="3200" dirty="0">
                <a:solidFill>
                  <a:srgbClr val="7030A0"/>
                </a:solidFill>
              </a:rPr>
              <a:t>furry</a:t>
            </a:r>
            <a:r>
              <a:rPr lang="en-GB" sz="3200" dirty="0"/>
              <a:t> hamster.</a:t>
            </a:r>
          </a:p>
          <a:p>
            <a:endParaRPr lang="en-GB" sz="3200" dirty="0"/>
          </a:p>
          <a:p>
            <a:endParaRPr lang="en-GB" sz="3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564" y="4214091"/>
            <a:ext cx="3006869" cy="2297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4097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1055" y="230909"/>
            <a:ext cx="1098203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We’re now going to watch the beginning part of Tammy went to the Arctic again….</a:t>
            </a:r>
          </a:p>
          <a:p>
            <a:endParaRPr lang="en-GB" sz="3600" dirty="0"/>
          </a:p>
          <a:p>
            <a:r>
              <a:rPr lang="en-GB" sz="3600" dirty="0"/>
              <a:t>I want you to focus on what Tammy is wearing. You might want to use your WB/pens to write down what you see her wearing. </a:t>
            </a:r>
          </a:p>
          <a:p>
            <a:endParaRPr lang="en-GB" sz="3600" dirty="0"/>
          </a:p>
          <a:p>
            <a:r>
              <a:rPr lang="en-GB" sz="3600" dirty="0">
                <a:hlinkClick r:id="rId2"/>
              </a:rPr>
              <a:t>https://www.twinkl.co.uk/go/resource/tg-a-07-the-girl-who-went-to-the-arctic-animation-1</a:t>
            </a:r>
            <a:r>
              <a:rPr lang="en-GB" sz="3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348297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4182" y="332509"/>
            <a:ext cx="1042785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Now… Lets have a go at describing what Tammy wears in the Arctic </a:t>
            </a:r>
          </a:p>
          <a:p>
            <a:endParaRPr lang="en-GB" sz="2400" dirty="0"/>
          </a:p>
          <a:p>
            <a:r>
              <a:rPr lang="en-GB" sz="2400" dirty="0"/>
              <a:t>Example: </a:t>
            </a:r>
          </a:p>
          <a:p>
            <a:endParaRPr lang="en-GB" sz="2400" dirty="0"/>
          </a:p>
          <a:p>
            <a:r>
              <a:rPr lang="en-GB" sz="2400" dirty="0"/>
              <a:t>Tammy wears gloves. </a:t>
            </a:r>
          </a:p>
          <a:p>
            <a:endParaRPr lang="en-GB" sz="2400" dirty="0"/>
          </a:p>
          <a:p>
            <a:r>
              <a:rPr lang="en-GB" sz="2400" dirty="0"/>
              <a:t>What kind of gloves does Tammy wear?</a:t>
            </a:r>
          </a:p>
          <a:p>
            <a:endParaRPr lang="en-GB" sz="2400" dirty="0"/>
          </a:p>
          <a:p>
            <a:r>
              <a:rPr lang="en-GB" sz="2400" dirty="0"/>
              <a:t>Tammy wears </a:t>
            </a:r>
            <a:r>
              <a:rPr lang="en-GB" sz="2400" dirty="0">
                <a:solidFill>
                  <a:srgbClr val="7030A0"/>
                </a:solidFill>
              </a:rPr>
              <a:t>warm, black </a:t>
            </a:r>
            <a:r>
              <a:rPr lang="en-GB" sz="2400" dirty="0"/>
              <a:t>gloves.</a:t>
            </a:r>
          </a:p>
          <a:p>
            <a:endParaRPr lang="en-GB" sz="2400" dirty="0"/>
          </a:p>
          <a:p>
            <a:r>
              <a:rPr lang="en-GB" sz="2400" dirty="0"/>
              <a:t>Your go… </a:t>
            </a:r>
          </a:p>
          <a:p>
            <a:endParaRPr lang="en-GB" sz="2400" dirty="0"/>
          </a:p>
          <a:p>
            <a:r>
              <a:rPr lang="en-GB" sz="2400" dirty="0"/>
              <a:t>What else does Tammy wear in the Arctic? Try and describe it using an adjective. </a:t>
            </a:r>
          </a:p>
        </p:txBody>
      </p:sp>
    </p:spTree>
    <p:extLst>
      <p:ext uri="{BB962C8B-B14F-4D97-AF65-F5344CB8AC3E}">
        <p14:creationId xmlns:p14="http://schemas.microsoft.com/office/powerpoint/2010/main" val="3632264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5782" y="461818"/>
            <a:ext cx="10954327" cy="507831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 dirty="0"/>
              <a:t>Your task: </a:t>
            </a:r>
          </a:p>
          <a:p>
            <a:endParaRPr lang="en-GB" sz="3600" dirty="0"/>
          </a:p>
          <a:p>
            <a:r>
              <a:rPr lang="en-GB" sz="3600" dirty="0"/>
              <a:t>Is to describe what Tammy wears in the Arctic. </a:t>
            </a:r>
          </a:p>
          <a:p>
            <a:endParaRPr lang="en-GB" sz="3600" dirty="0"/>
          </a:p>
          <a:p>
            <a:r>
              <a:rPr lang="en-GB" sz="3600" dirty="0"/>
              <a:t>You need to have a read of the sentence and then in your literacy books re-write the sentences by putting adjectives in to describe what Tammy wears – Good Luck </a:t>
            </a:r>
          </a:p>
          <a:p>
            <a:r>
              <a:rPr lang="en-GB" sz="3600" dirty="0">
                <a:cs typeface="Calibri" panose="020F0502020204030204"/>
              </a:rPr>
              <a:t>Red and Yellow – fill in blanks </a:t>
            </a:r>
          </a:p>
          <a:p>
            <a:r>
              <a:rPr lang="en-GB" sz="3600" dirty="0">
                <a:cs typeface="Calibri" panose="020F0502020204030204"/>
              </a:rPr>
              <a:t>Blue and purple – re-write on books. </a:t>
            </a:r>
          </a:p>
        </p:txBody>
      </p:sp>
    </p:spTree>
    <p:extLst>
      <p:ext uri="{BB962C8B-B14F-4D97-AF65-F5344CB8AC3E}">
        <p14:creationId xmlns:p14="http://schemas.microsoft.com/office/powerpoint/2010/main" val="25128628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217</Words>
  <Application>Microsoft Office PowerPoint</Application>
  <PresentationFormat>Widescreen</PresentationFormat>
  <Paragraphs>36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24th  January 2021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Charters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21st January 2021</dc:title>
  <dc:creator>L. Grigulis</dc:creator>
  <cp:lastModifiedBy> L. Grigulis</cp:lastModifiedBy>
  <cp:revision>17</cp:revision>
  <dcterms:created xsi:type="dcterms:W3CDTF">2021-01-20T13:33:08Z</dcterms:created>
  <dcterms:modified xsi:type="dcterms:W3CDTF">2022-01-21T18:47:52Z</dcterms:modified>
</cp:coreProperties>
</file>