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5" r:id="rId14"/>
    <p:sldId id="299" r:id="rId15"/>
    <p:sldId id="309" r:id="rId16"/>
    <p:sldId id="313" r:id="rId17"/>
    <p:sldId id="314" r:id="rId18"/>
    <p:sldId id="317" r:id="rId19"/>
    <p:sldId id="316" r:id="rId20"/>
    <p:sldId id="310" r:id="rId21"/>
    <p:sldId id="311" r:id="rId22"/>
    <p:sldId id="31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0C8627E-F47D-461E-BDBD-8AB3F0C09E88}"/>
    <pc:docChg chg="custSel modSld">
      <pc:chgData name="James Clegg" userId="c6df1435-7a36-4b38-be4d-16e68e91152f" providerId="ADAL" clId="{50C8627E-F47D-461E-BDBD-8AB3F0C09E88}" dt="2020-12-07T12:42:32.761" v="10"/>
      <pc:docMkLst>
        <pc:docMk/>
      </pc:docMkLst>
      <pc:sldChg chg="modTransition">
        <pc:chgData name="James Clegg" userId="c6df1435-7a36-4b38-be4d-16e68e91152f" providerId="ADAL" clId="{50C8627E-F47D-461E-BDBD-8AB3F0C09E88}" dt="2020-12-07T12:42:32.761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0C8627E-F47D-461E-BDBD-8AB3F0C09E88}" dt="2020-12-07T12:42:32.761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4128357408" sldId="298"/>
        </pc:sldMkLst>
        <pc:picChg chg="del">
          <ac:chgData name="James Clegg" userId="c6df1435-7a36-4b38-be4d-16e68e91152f" providerId="ADAL" clId="{50C8627E-F47D-461E-BDBD-8AB3F0C09E88}" dt="2020-12-07T12:42:01.86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0C8627E-F47D-461E-BDBD-8AB3F0C09E88}" dt="2020-12-07T12:42:32.761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3905712594" sldId="309"/>
        </pc:sldMkLst>
        <pc:picChg chg="del">
          <ac:chgData name="James Clegg" userId="c6df1435-7a36-4b38-be4d-16e68e91152f" providerId="ADAL" clId="{50C8627E-F47D-461E-BDBD-8AB3F0C09E88}" dt="2020-12-07T12:42:07.023" v="2" actId="478"/>
          <ac:picMkLst>
            <pc:docMk/>
            <pc:sldMk cId="3905712594" sldId="30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2031053794" sldId="310"/>
        </pc:sldMkLst>
        <pc:picChg chg="del">
          <ac:chgData name="James Clegg" userId="c6df1435-7a36-4b38-be4d-16e68e91152f" providerId="ADAL" clId="{50C8627E-F47D-461E-BDBD-8AB3F0C09E88}" dt="2020-12-07T12:42:20.687" v="7" actId="478"/>
          <ac:picMkLst>
            <pc:docMk/>
            <pc:sldMk cId="2031053794" sldId="310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2213181989" sldId="311"/>
        </pc:sldMkLst>
        <pc:picChg chg="del">
          <ac:chgData name="James Clegg" userId="c6df1435-7a36-4b38-be4d-16e68e91152f" providerId="ADAL" clId="{50C8627E-F47D-461E-BDBD-8AB3F0C09E88}" dt="2020-12-07T12:42:23.806" v="8" actId="478"/>
          <ac:picMkLst>
            <pc:docMk/>
            <pc:sldMk cId="2213181989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1798827475" sldId="312"/>
        </pc:sldMkLst>
        <pc:picChg chg="del">
          <ac:chgData name="James Clegg" userId="c6df1435-7a36-4b38-be4d-16e68e91152f" providerId="ADAL" clId="{50C8627E-F47D-461E-BDBD-8AB3F0C09E88}" dt="2020-12-07T12:42:26.512" v="9" actId="478"/>
          <ac:picMkLst>
            <pc:docMk/>
            <pc:sldMk cId="1798827475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1208173590" sldId="313"/>
        </pc:sldMkLst>
        <pc:picChg chg="del">
          <ac:chgData name="James Clegg" userId="c6df1435-7a36-4b38-be4d-16e68e91152f" providerId="ADAL" clId="{50C8627E-F47D-461E-BDBD-8AB3F0C09E88}" dt="2020-12-07T12:42:10.673" v="3" actId="478"/>
          <ac:picMkLst>
            <pc:docMk/>
            <pc:sldMk cId="1208173590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4279507276" sldId="314"/>
        </pc:sldMkLst>
        <pc:picChg chg="del">
          <ac:chgData name="James Clegg" userId="c6df1435-7a36-4b38-be4d-16e68e91152f" providerId="ADAL" clId="{50C8627E-F47D-461E-BDBD-8AB3F0C09E88}" dt="2020-12-07T12:42:13.153" v="4" actId="478"/>
          <ac:picMkLst>
            <pc:docMk/>
            <pc:sldMk cId="4279507276" sldId="31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509040640" sldId="315"/>
        </pc:sldMkLst>
        <pc:picChg chg="del">
          <ac:chgData name="James Clegg" userId="c6df1435-7a36-4b38-be4d-16e68e91152f" providerId="ADAL" clId="{50C8627E-F47D-461E-BDBD-8AB3F0C09E88}" dt="2020-12-07T12:42:04.031" v="1" actId="478"/>
          <ac:picMkLst>
            <pc:docMk/>
            <pc:sldMk cId="509040640" sldId="31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449978256" sldId="316"/>
        </pc:sldMkLst>
        <pc:picChg chg="del">
          <ac:chgData name="James Clegg" userId="c6df1435-7a36-4b38-be4d-16e68e91152f" providerId="ADAL" clId="{50C8627E-F47D-461E-BDBD-8AB3F0C09E88}" dt="2020-12-07T12:42:18.432" v="6" actId="478"/>
          <ac:picMkLst>
            <pc:docMk/>
            <pc:sldMk cId="449978256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744733640" sldId="317"/>
        </pc:sldMkLst>
        <pc:picChg chg="del">
          <ac:chgData name="James Clegg" userId="c6df1435-7a36-4b38-be4d-16e68e91152f" providerId="ADAL" clId="{50C8627E-F47D-461E-BDBD-8AB3F0C09E88}" dt="2020-12-07T12:42:15.607" v="5" actId="478"/>
          <ac:picMkLst>
            <pc:docMk/>
            <pc:sldMk cId="744733640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image" Target="../media/image10.emf"/><Relationship Id="rId9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7" Type="http://schemas.openxmlformats.org/officeDocument/2006/relationships/image" Target="../media/image18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0" Type="http://schemas.openxmlformats.org/officeDocument/2006/relationships/image" Target="../media/image10.emf"/><Relationship Id="rId9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26.png"/><Relationship Id="rId9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MULTIPLY 2-DIGITS (AREA MODEL)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96386"/>
            <a:ext cx="451145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96386"/>
            <a:ext cx="451145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63797" y="596386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3197" y="1879086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420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421078" y="1052124"/>
            <a:ext cx="18896" cy="826962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257069" y="1111662"/>
            <a:ext cx="1427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808628" y="1052124"/>
            <a:ext cx="142647" cy="826962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743197" y="3139208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420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51864" y="5612197"/>
            <a:ext cx="17187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600" dirty="0">
                <a:ea typeface="Cambria Math" panose="02040503050406030204" pitchFamily="18" charset="0"/>
                <a:cs typeface="Calibri" panose="020F0502020204030204" pitchFamily="34" charset="0"/>
              </a:rPr>
              <a:t>42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endParaRPr lang="en-GB" sz="2600" dirty="0"/>
          </a:p>
        </p:txBody>
      </p: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1592036" y="4909036"/>
            <a:ext cx="100888" cy="703161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2084983" y="4909036"/>
            <a:ext cx="94221" cy="719093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950954" y="4982154"/>
            <a:ext cx="1458431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4581" y="4930140"/>
            <a:ext cx="1458431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838434" y="4441226"/>
            <a:ext cx="1377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4,200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27949" y="5120133"/>
            <a:ext cx="39939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/>
                </a:solidFill>
              </a:rPr>
              <a:t>100 times the size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50A3E3-9F0C-4481-BB53-8BEDCF870B20}"/>
              </a:ext>
            </a:extLst>
          </p:cNvPr>
          <p:cNvSpPr txBox="1"/>
          <p:nvPr/>
        </p:nvSpPr>
        <p:spPr>
          <a:xfrm>
            <a:off x="2683343" y="1093357"/>
            <a:ext cx="1427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E9800E4-32DD-4B34-BAF0-2774B6B4D4CD}"/>
              </a:ext>
            </a:extLst>
          </p:cNvPr>
          <p:cNvCxnSpPr/>
          <p:nvPr/>
        </p:nvCxnSpPr>
        <p:spPr>
          <a:xfrm flipV="1">
            <a:off x="3260583" y="4960641"/>
            <a:ext cx="94221" cy="719093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0904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2" grpId="0"/>
      <p:bldP spid="14" grpId="0"/>
      <p:bldP spid="20" grpId="0"/>
      <p:bldP spid="24" grpId="0"/>
      <p:bldP spid="25" grpId="0"/>
      <p:bldP spid="27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416661"/>
              </p:ext>
            </p:extLst>
          </p:nvPr>
        </p:nvGraphicFramePr>
        <p:xfrm>
          <a:off x="997032" y="1311236"/>
          <a:ext cx="6683026" cy="4091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66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995963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  <a:gridCol w="2146300">
                  <a:extLst>
                    <a:ext uri="{9D8B030D-6E8A-4147-A177-3AD203B41FA5}">
                      <a16:colId xmlns:a16="http://schemas.microsoft.com/office/drawing/2014/main" val="68564602"/>
                    </a:ext>
                  </a:extLst>
                </a:gridCol>
              </a:tblGrid>
              <a:tr h="58620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791063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91941" y="60740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15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941" y="60740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65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52502" y="5466337"/>
                <a:ext cx="424033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60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2502" y="5466337"/>
                <a:ext cx="4240333" cy="523220"/>
              </a:xfrm>
              <a:prstGeom prst="rect">
                <a:avLst/>
              </a:prstGeom>
              <a:blipFill>
                <a:blip r:embed="rId6"/>
                <a:stretch>
                  <a:fillRect l="-287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372669" y="83280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435205" y="83074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6215" y="3703933"/>
            <a:ext cx="780201" cy="168500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GB" sz="2800" dirty="0"/>
              <a:t>100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02094" y="4082400"/>
            <a:ext cx="446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08806" y="1912325"/>
            <a:ext cx="807610" cy="175983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GB" sz="2800" dirty="0"/>
              <a:t>200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267576" y="245840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19488" y="2432012"/>
            <a:ext cx="698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6328882" y="418979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775000" y="5466337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390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048227" y="1304843"/>
                <a:ext cx="4727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227" y="1304843"/>
                <a:ext cx="47275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815034"/>
            <a:ext cx="564460" cy="15762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297846" y="827118"/>
            <a:ext cx="564460" cy="157628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8789" y="1456132"/>
            <a:ext cx="322334" cy="3689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4837" y="1456128"/>
            <a:ext cx="322334" cy="3689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49019" y="1456128"/>
            <a:ext cx="322334" cy="3689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7786" y="1455020"/>
            <a:ext cx="322334" cy="3689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15278" y="1456128"/>
            <a:ext cx="322334" cy="3689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4045" y="1455020"/>
            <a:ext cx="322334" cy="36894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5419" y="1987458"/>
            <a:ext cx="564460" cy="1576284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 rot="16200000">
            <a:off x="488576" y="4349841"/>
            <a:ext cx="1648822" cy="370060"/>
            <a:chOff x="1876461" y="4505792"/>
            <a:chExt cx="1648822" cy="370060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876461" y="4506904"/>
              <a:ext cx="322334" cy="36894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202509" y="4506900"/>
              <a:ext cx="322334" cy="36894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36691" y="4506900"/>
              <a:ext cx="322334" cy="36894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865458" y="4505792"/>
              <a:ext cx="322334" cy="36894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02949" y="4506901"/>
              <a:ext cx="322334" cy="368948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9246" y="1930198"/>
            <a:ext cx="1664570" cy="17419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62551" y="1930198"/>
            <a:ext cx="1664570" cy="17419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6408" y="1960579"/>
            <a:ext cx="564460" cy="157628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0323" y="1960579"/>
            <a:ext cx="564460" cy="15762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64663" y="1975750"/>
            <a:ext cx="564460" cy="157628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3525" y="1975750"/>
            <a:ext cx="564460" cy="15762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1515" y="1975750"/>
            <a:ext cx="564460" cy="157628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2027" y="1975750"/>
            <a:ext cx="564460" cy="157628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3117035"/>
            <a:ext cx="564460" cy="157628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3457255"/>
            <a:ext cx="564460" cy="15762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3766115"/>
            <a:ext cx="564460" cy="157628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4106335"/>
            <a:ext cx="564460" cy="157628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4475226"/>
            <a:ext cx="564460" cy="157628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3117035"/>
            <a:ext cx="564460" cy="157628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3457255"/>
            <a:ext cx="564460" cy="157628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3766115"/>
            <a:ext cx="564460" cy="157628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4106335"/>
            <a:ext cx="564460" cy="157628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4475226"/>
            <a:ext cx="564460" cy="157628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3765594"/>
            <a:ext cx="322334" cy="36894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3765594"/>
            <a:ext cx="322334" cy="36894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3765594"/>
            <a:ext cx="322334" cy="36894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3765594"/>
            <a:ext cx="322334" cy="36894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3765594"/>
            <a:ext cx="322334" cy="36894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3765594"/>
            <a:ext cx="322334" cy="36894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4096763"/>
            <a:ext cx="322334" cy="36894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4096763"/>
            <a:ext cx="322334" cy="36894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4096763"/>
            <a:ext cx="322334" cy="36894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4096763"/>
            <a:ext cx="322334" cy="36894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4096763"/>
            <a:ext cx="322334" cy="36894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4096763"/>
            <a:ext cx="322334" cy="36894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4386592"/>
            <a:ext cx="322334" cy="36894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4386592"/>
            <a:ext cx="322334" cy="36894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4386592"/>
            <a:ext cx="322334" cy="36894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4386592"/>
            <a:ext cx="322334" cy="36894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4386592"/>
            <a:ext cx="322334" cy="36894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4386592"/>
            <a:ext cx="322334" cy="36894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4703588"/>
            <a:ext cx="322334" cy="36894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4703588"/>
            <a:ext cx="322334" cy="36894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4703588"/>
            <a:ext cx="322334" cy="36894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4703588"/>
            <a:ext cx="322334" cy="36894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4703588"/>
            <a:ext cx="322334" cy="36894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4703588"/>
            <a:ext cx="322334" cy="36894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5020584"/>
            <a:ext cx="322334" cy="36894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5020584"/>
            <a:ext cx="322334" cy="36894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5020584"/>
            <a:ext cx="322334" cy="36894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5020584"/>
            <a:ext cx="322334" cy="368948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5020584"/>
            <a:ext cx="322334" cy="36894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5020584"/>
            <a:ext cx="322334" cy="3689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571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1" grpId="1"/>
      <p:bldP spid="12" grpId="0" animBg="1"/>
      <p:bldP spid="13" grpId="0"/>
      <p:bldP spid="14" grpId="0" animBg="1"/>
      <p:bldP spid="15" grpId="0"/>
      <p:bldP spid="16" grpId="0"/>
      <p:bldP spid="16" grpId="1"/>
      <p:bldP spid="16" grpId="2"/>
      <p:bldP spid="17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550023"/>
              </p:ext>
            </p:extLst>
          </p:nvPr>
        </p:nvGraphicFramePr>
        <p:xfrm>
          <a:off x="4654423" y="1467866"/>
          <a:ext cx="3444429" cy="288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0554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492586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521289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44031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414740" y="4714729"/>
                <a:ext cx="35860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40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740" y="4714729"/>
                <a:ext cx="3586000" cy="523220"/>
              </a:xfrm>
              <a:prstGeom prst="rect">
                <a:avLst/>
              </a:prstGeom>
              <a:blipFill>
                <a:blip r:embed="rId6"/>
                <a:stretch>
                  <a:fillRect l="-340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537457" y="148482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139999" y="148482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02938" y="235380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680941" y="351033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32735" y="234178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025079" y="234178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519234" y="351033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117509" y="3486202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574923" y="4714729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34704" y="148642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4704" y="1486422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998038"/>
              </p:ext>
            </p:extLst>
          </p:nvPr>
        </p:nvGraphicFramePr>
        <p:xfrm>
          <a:off x="788964" y="1463507"/>
          <a:ext cx="3544896" cy="288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021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492586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521289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44031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8" y="1471093"/>
            <a:ext cx="579172" cy="5649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211" y="1446447"/>
            <a:ext cx="579172" cy="5649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78" y="2288950"/>
            <a:ext cx="579172" cy="5649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733734" y="1488709"/>
                <a:ext cx="635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734" y="1488709"/>
                <a:ext cx="635692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70" y="1459699"/>
            <a:ext cx="579172" cy="56490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10" y="2288950"/>
            <a:ext cx="579172" cy="56490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98" y="3212925"/>
            <a:ext cx="579172" cy="5649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073" y="2288950"/>
            <a:ext cx="579172" cy="56490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456" y="2288950"/>
            <a:ext cx="579172" cy="56490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78" y="3212925"/>
            <a:ext cx="579172" cy="5649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419" y="3212925"/>
            <a:ext cx="579172" cy="56490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98" y="3748328"/>
            <a:ext cx="579172" cy="56490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788" y="3748328"/>
            <a:ext cx="579172" cy="56490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429" y="3748328"/>
            <a:ext cx="579172" cy="5649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8" y="3212925"/>
            <a:ext cx="579172" cy="56490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8" y="3748328"/>
            <a:ext cx="579172" cy="56490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187526" y="600881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252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817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presetID="59" presetClass="entr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1" grpId="1"/>
      <p:bldP spid="12" grpId="0"/>
      <p:bldP spid="12" grpId="1"/>
      <p:bldP spid="12" grpId="2"/>
      <p:bldP spid="13" grpId="0"/>
      <p:bldP spid="14" grpId="0"/>
      <p:bldP spid="15" grpId="0"/>
      <p:bldP spid="16" grpId="0"/>
      <p:bldP spid="17" grpId="0"/>
      <p:bldP spid="18" grpId="0"/>
      <p:bldP spid="21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636403"/>
              </p:ext>
            </p:extLst>
          </p:nvPr>
        </p:nvGraphicFramePr>
        <p:xfrm>
          <a:off x="1622871" y="1686732"/>
          <a:ext cx="5306290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287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2299392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2343611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56343" y="801298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6343" y="801298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65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937194" y="5096088"/>
                <a:ext cx="44581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80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GB" sz="2800" dirty="0"/>
                      <m:t> </m:t>
                    </m:r>
                    <m:r>
                      <m:rPr>
                        <m:nor/>
                      </m:rPr>
                      <a:rPr lang="en-GB" sz="2800" b="0" i="0" dirty="0" smtClean="0"/>
                      <m:t>12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7194" y="5096088"/>
                <a:ext cx="4458129" cy="523220"/>
              </a:xfrm>
              <a:prstGeom prst="rect">
                <a:avLst/>
              </a:prstGeom>
              <a:blipFill>
                <a:blip r:embed="rId6"/>
                <a:stretch>
                  <a:fillRect l="-287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154127" y="1686732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487019" y="1686732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28936" y="263132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760480" y="401894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69494" y="2631326"/>
            <a:ext cx="84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402295" y="2631326"/>
            <a:ext cx="659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145678" y="401894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402293" y="401894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331891" y="5096088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782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898569" y="801298"/>
            <a:ext cx="117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782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9507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845228"/>
              </p:ext>
            </p:extLst>
          </p:nvPr>
        </p:nvGraphicFramePr>
        <p:xfrm>
          <a:off x="1710210" y="1686732"/>
          <a:ext cx="3431729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287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688942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154127" y="966615"/>
                <a:ext cx="1777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19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4127" y="966615"/>
                <a:ext cx="1777305" cy="523220"/>
              </a:xfrm>
              <a:prstGeom prst="rect">
                <a:avLst/>
              </a:prstGeom>
              <a:blipFill>
                <a:blip r:embed="rId5"/>
                <a:stretch>
                  <a:fillRect l="-684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802971" y="5096088"/>
                <a:ext cx="3632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450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GB" sz="2800" dirty="0"/>
                      <m:t> </m:t>
                    </m:r>
                    <m:r>
                      <m:rPr>
                        <m:nor/>
                      </m:rPr>
                      <a:rPr lang="en-GB" sz="2800" b="0" i="0" dirty="0" smtClean="0"/>
                      <m:t>27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2971" y="5096088"/>
                <a:ext cx="3632630" cy="523220"/>
              </a:xfrm>
              <a:prstGeom prst="rect">
                <a:avLst/>
              </a:prstGeom>
              <a:blipFill>
                <a:blip r:embed="rId6"/>
                <a:stretch>
                  <a:fillRect l="-352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960819" y="176076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441576" y="176978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79270" y="265314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889458" y="4034294"/>
            <a:ext cx="427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78787" y="2653141"/>
            <a:ext cx="84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344011" y="2653141"/>
            <a:ext cx="659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678787" y="403429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450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344009" y="403429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435601" y="5096088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1,007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772040" y="966615"/>
            <a:ext cx="117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1,007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08685" y="37459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1529" y="517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473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49978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82870609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3797753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82870609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752" t="-2804" r="-841284" b="-6915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44805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506 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blipFill>
                <a:blip r:embed="rId6"/>
                <a:stretch>
                  <a:fillRect l="-3992" t="-10465" r="-17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458880" y="403189"/>
            <a:ext cx="82671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22979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34878" y="4656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5716" y="1664622"/>
            <a:ext cx="589097" cy="16450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5716" y="3335643"/>
            <a:ext cx="589097" cy="16450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8300" y="5041519"/>
            <a:ext cx="322334" cy="3689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62155" y="5366248"/>
            <a:ext cx="322334" cy="3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1546" y="5724065"/>
            <a:ext cx="322334" cy="3689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05958" y="1693067"/>
            <a:ext cx="1664570" cy="17419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77953" y="547527"/>
            <a:ext cx="589099" cy="16450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93413" y="3353006"/>
            <a:ext cx="1664570" cy="17419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45195" y="4422813"/>
            <a:ext cx="589099" cy="164509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57740" y="4795325"/>
            <a:ext cx="589099" cy="16450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59818" y="5123778"/>
            <a:ext cx="589099" cy="16450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872239" y="2782934"/>
                <a:ext cx="3048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230 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2239" y="2782934"/>
                <a:ext cx="3048675" cy="523220"/>
              </a:xfrm>
              <a:prstGeom prst="rect">
                <a:avLst/>
              </a:prstGeom>
              <a:blipFill>
                <a:blip r:embed="rId11"/>
                <a:stretch>
                  <a:fillRect l="-400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485936" y="542029"/>
            <a:ext cx="589099" cy="164509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43715" y="1693067"/>
            <a:ext cx="1664570" cy="17419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1170" y="3353006"/>
            <a:ext cx="1664570" cy="17419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82952" y="4422813"/>
            <a:ext cx="589099" cy="16450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57863" y="4795325"/>
            <a:ext cx="589099" cy="164509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57863" y="5136663"/>
            <a:ext cx="589099" cy="16450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375718" y="3151477"/>
                <a:ext cx="30486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460 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5718" y="3151477"/>
                <a:ext cx="3048675" cy="461665"/>
              </a:xfrm>
              <a:prstGeom prst="rect">
                <a:avLst/>
              </a:prstGeom>
              <a:blipFill>
                <a:blip r:embed="rId12"/>
                <a:stretch>
                  <a:fillRect l="-320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189463" y="542029"/>
            <a:ext cx="589099" cy="164509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76159" y="1693067"/>
            <a:ext cx="1664570" cy="17419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63614" y="3353006"/>
            <a:ext cx="1664570" cy="17419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105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9" grpId="0"/>
      <p:bldP spid="19" grpId="1"/>
      <p:bldP spid="31" grpId="0"/>
      <p:bldP spid="3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54594285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3797753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54594285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752" t="-2804" r="-841284" b="-6915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44805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506 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blipFill>
                <a:blip r:embed="rId6"/>
                <a:stretch>
                  <a:fillRect l="-3992" t="-10465" r="-17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458880" y="403189"/>
            <a:ext cx="82671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103" y="1665912"/>
            <a:ext cx="613966" cy="17145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103" y="3336933"/>
            <a:ext cx="613966" cy="17145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8300" y="5041519"/>
            <a:ext cx="322334" cy="3689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2155" y="5366248"/>
            <a:ext cx="322334" cy="3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1546" y="5724065"/>
            <a:ext cx="322334" cy="3689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71734" y="1693067"/>
            <a:ext cx="1664570" cy="17419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56929" y="501668"/>
            <a:ext cx="613964" cy="17145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59189" y="3353006"/>
            <a:ext cx="1664570" cy="17419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33698" y="4355162"/>
            <a:ext cx="613964" cy="17145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08609" y="4727674"/>
            <a:ext cx="613964" cy="17145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08609" y="5069012"/>
            <a:ext cx="613964" cy="17145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364912" y="496170"/>
            <a:ext cx="613964" cy="17145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9491" y="1693067"/>
            <a:ext cx="1664570" cy="17419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6946" y="3353006"/>
            <a:ext cx="1664570" cy="17419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71455" y="4355162"/>
            <a:ext cx="613964" cy="171452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46366" y="4727674"/>
            <a:ext cx="613964" cy="17145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46366" y="5069012"/>
            <a:ext cx="613964" cy="171452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6998" y="1155559"/>
            <a:ext cx="322334" cy="36894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2042" y="1709421"/>
            <a:ext cx="613966" cy="17145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2042" y="3380442"/>
            <a:ext cx="613966" cy="17145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2594" y="4997300"/>
            <a:ext cx="322334" cy="36894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6449" y="5322029"/>
            <a:ext cx="322334" cy="36894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5840" y="5679846"/>
            <a:ext cx="322334" cy="36894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92987" y="1150061"/>
            <a:ext cx="322334" cy="36894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1277" y="1709421"/>
            <a:ext cx="613966" cy="171453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1277" y="3380442"/>
            <a:ext cx="613966" cy="171453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1829" y="4997300"/>
            <a:ext cx="322334" cy="36894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5684" y="5322029"/>
            <a:ext cx="322334" cy="36894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5075" y="5679846"/>
            <a:ext cx="322334" cy="36894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419825" y="2261567"/>
            <a:ext cx="89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30502" y="5244893"/>
            <a:ext cx="89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88356" y="383188"/>
            <a:ext cx="89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22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56" y="1703696"/>
            <a:ext cx="1664570" cy="17419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31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8 - 9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8.4|5|1.6|3.7|9.4|5.4|7.4|0.8|0.7|0.8|5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13.8|2.5|3.8|8.2|4|4.6|11.9|6.4|1.3|0.9|5.9|3.5|0.6|4.8|2.3|6.7|0.6|7.5|1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|12.7|9.5|3|6.6|1.5|4.7|2.7|1.8|1.5|5.3|1.5|3.8|2.7|2.1|2|6.7|4.7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5.2|14.5|11.3|10.2|5.1|5.1|2.8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2.4|3|3.7|2.7|3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4|0.5|5.1|1.8|2.9|4.4|13.2|1.5|4.1|1.7|1.5|1|0.7|1.9|6.4|0.5|2.6|1.3|4.3|1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7|2.2|3.7|0.7|0.5|3.6|14.6|4.2|1.3|1.6|0.7|0.4|3.2|5|1.5|2.9|3|8.6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5B775F-62CD-4F93-9290-0E7D7BFC41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www.w3.org/XML/1998/namespace"/>
    <ds:schemaRef ds:uri="http://purl.org/dc/terms/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12781</TotalTime>
  <Words>219</Words>
  <Application>Microsoft Office PowerPoint</Application>
  <PresentationFormat>On-screen Show (4:3)</PresentationFormat>
  <Paragraphs>126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MULTIPLY 2-DIGITS (AREA MODEL)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5 - 7 on the worksheet</vt:lpstr>
      <vt:lpstr>PowerPoint Presentation</vt:lpstr>
      <vt:lpstr>PowerPoint Presentation</vt:lpstr>
      <vt:lpstr>Have a go at questions  8 - 9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251</cp:revision>
  <dcterms:created xsi:type="dcterms:W3CDTF">2019-07-05T11:02:13Z</dcterms:created>
  <dcterms:modified xsi:type="dcterms:W3CDTF">2020-12-07T12:42:35Z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