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4A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124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03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551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23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97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133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16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578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722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501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69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129D7-48B8-4837-9E25-6CBB191957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DC15F-B7C7-4909-B1D7-9205E366D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64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Toy Stories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Autumn 1 and 2 </a:t>
            </a:r>
          </a:p>
        </p:txBody>
      </p:sp>
    </p:spTree>
    <p:extLst>
      <p:ext uri="{BB962C8B-B14F-4D97-AF65-F5344CB8AC3E}">
        <p14:creationId xmlns:p14="http://schemas.microsoft.com/office/powerpoint/2010/main" val="2868347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4A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2996">
            <a:off x="2410979" y="2475490"/>
            <a:ext cx="3638550" cy="1666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1958" y="2860093"/>
            <a:ext cx="5124450" cy="1266825"/>
          </a:xfrm>
          <a:prstGeom prst="rect">
            <a:avLst/>
          </a:prstGeom>
        </p:spPr>
      </p:pic>
      <p:sp>
        <p:nvSpPr>
          <p:cNvPr id="7" name="Bevel 6"/>
          <p:cNvSpPr/>
          <p:nvPr/>
        </p:nvSpPr>
        <p:spPr>
          <a:xfrm>
            <a:off x="258618" y="212436"/>
            <a:ext cx="2974109" cy="2336800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659" y="4301387"/>
            <a:ext cx="2987299" cy="23471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4204" y="212436"/>
            <a:ext cx="2987299" cy="2347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4567" y="4389443"/>
            <a:ext cx="2987299" cy="23471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7846" y="129011"/>
            <a:ext cx="2987299" cy="20893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81891" y="498764"/>
            <a:ext cx="23183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Literacy: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Colour Monster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Holiday Postcard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The pirate’s Next Door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Autumn Sensory Poetry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Jolly Postman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Jolly Christmas Postman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Fairy Tales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9527" y="4599709"/>
            <a:ext cx="23090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History: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Toy Museum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Guy Fawkes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86036" y="406400"/>
            <a:ext cx="23737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Art: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The Dot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Mermaid Collage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Firework Art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47491" y="4692073"/>
            <a:ext cx="23829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D and 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Colour Monster Sensory Bottle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Pirate Ship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Fireworks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/>
              <a:t>Fairy Tale character houses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254836" y="498764"/>
            <a:ext cx="23552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Geography: </a:t>
            </a:r>
          </a:p>
          <a:p>
            <a:r>
              <a:rPr lang="en-GB" sz="1600" b="1" dirty="0"/>
              <a:t>Compass directions </a:t>
            </a:r>
          </a:p>
          <a:p>
            <a:r>
              <a:rPr lang="en-GB" sz="1600" b="1" dirty="0"/>
              <a:t>Map reading </a:t>
            </a:r>
          </a:p>
          <a:p>
            <a:r>
              <a:rPr lang="en-GB" sz="1600" b="1" dirty="0"/>
              <a:t>Aerial view of local area </a:t>
            </a:r>
          </a:p>
          <a:p>
            <a:r>
              <a:rPr lang="en-GB" sz="1600" b="1" dirty="0"/>
              <a:t>Christmas local walk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9236" y="4295230"/>
            <a:ext cx="1752267" cy="241728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659" y="2671445"/>
            <a:ext cx="2214086" cy="16237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351813">
            <a:off x="6882989" y="273150"/>
            <a:ext cx="1884776" cy="23045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92849">
            <a:off x="7632088" y="4441677"/>
            <a:ext cx="2520094" cy="198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15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70</Words>
  <Application>Microsoft Office PowerPoint</Application>
  <PresentationFormat>Widescreen</PresentationFormat>
  <Paragraphs>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Toy Stories 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 Stories</dc:title>
  <dc:creator>L. Grigulis</dc:creator>
  <cp:lastModifiedBy>L. Grigulis</cp:lastModifiedBy>
  <cp:revision>13</cp:revision>
  <dcterms:created xsi:type="dcterms:W3CDTF">2022-08-25T11:40:27Z</dcterms:created>
  <dcterms:modified xsi:type="dcterms:W3CDTF">2022-09-05T14:40:44Z</dcterms:modified>
</cp:coreProperties>
</file>