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4" r:id="rId4"/>
  </p:sldMasterIdLst>
  <p:notesMasterIdLst>
    <p:notesMasterId r:id="rId14"/>
  </p:notesMasterIdLst>
  <p:sldIdLst>
    <p:sldId id="256" r:id="rId5"/>
    <p:sldId id="257" r:id="rId6"/>
    <p:sldId id="258" r:id="rId7"/>
    <p:sldId id="259" r:id="rId8"/>
    <p:sldId id="300" r:id="rId9"/>
    <p:sldId id="309" r:id="rId10"/>
    <p:sldId id="310" r:id="rId11"/>
    <p:sldId id="306" r:id="rId12"/>
    <p:sldId id="269" r:id="rId13"/>
  </p:sldIdLst>
  <p:sldSz cx="12192000" cy="6858000"/>
  <p:notesSz cx="6858000" cy="9144000"/>
  <p:embeddedFontLst>
    <p:embeddedFont>
      <p:font typeface="Calibri" panose="020F0502020204030204" pitchFamily="34" charset="0"/>
      <p:regular r:id="rId15"/>
      <p:bold r:id="rId16"/>
      <p:italic r:id="rId17"/>
      <p:boldItalic r:id="rId18"/>
    </p:embeddedFont>
    <p:embeddedFont>
      <p:font typeface="Calibri Light" panose="020F0302020204030204" pitchFamily="34" charset="0"/>
      <p:regular r:id="rId19"/>
      <p:italic r:id="rId20"/>
    </p:embeddedFont>
    <p:embeddedFont>
      <p:font typeface="Nunito" panose="00000500000000000000" pitchFamily="2" charset="0"/>
      <p:regular r:id="rId21"/>
      <p:bold r:id="rId22"/>
      <p:italic r:id="rId23"/>
      <p:boldItalic r:id="rId24"/>
    </p:embeddedFont>
    <p:embeddedFont>
      <p:font typeface="Palanquin" panose="020B0004020203020204" pitchFamily="34" charset="0"/>
      <p:regular r:id="rId25"/>
      <p:bold r:id="rId26"/>
    </p:embeddedFont>
    <p:embeddedFont>
      <p:font typeface="Palanquin Dark SemiBold" panose="020B0704020203020204" pitchFamily="34" charset="0"/>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24AA"/>
    <a:srgbClr val="CF80E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B9CD6CA-0968-40CB-A14A-0DAAF70845F7}" v="1" dt="2021-08-25T11:14:44.3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2256" autoAdjust="0"/>
  </p:normalViewPr>
  <p:slideViewPr>
    <p:cSldViewPr snapToGrid="0">
      <p:cViewPr varScale="1">
        <p:scale>
          <a:sx n="90" d="100"/>
          <a:sy n="90" d="100"/>
        </p:scale>
        <p:origin x="1254" y="84"/>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customXml" Target="../customXml/item3.xml"/><Relationship Id="rId21" Type="http://schemas.openxmlformats.org/officeDocument/2006/relationships/font" Target="fonts/font7.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3.fntdata"/><Relationship Id="rId25" Type="http://schemas.openxmlformats.org/officeDocument/2006/relationships/font" Target="fonts/font11.fntdata"/><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0.fntdata"/><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font" Target="fonts/font5.fntdata"/><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Summer" userId="fb5c2836-fb10-433a-9b94-1447f06d1cbf" providerId="ADAL" clId="{46707A90-823E-4EFB-A517-0B5BCFD66603}"/>
    <pc:docChg chg="undo custSel modSld">
      <pc:chgData name="Rebecca Summer" userId="fb5c2836-fb10-433a-9b94-1447f06d1cbf" providerId="ADAL" clId="{46707A90-823E-4EFB-A517-0B5BCFD66603}" dt="2021-07-05T13:26:47.799" v="124"/>
      <pc:docMkLst>
        <pc:docMk/>
      </pc:docMkLst>
      <pc:sldChg chg="delSp modSp mod delAnim">
        <pc:chgData name="Rebecca Summer" userId="fb5c2836-fb10-433a-9b94-1447f06d1cbf" providerId="ADAL" clId="{46707A90-823E-4EFB-A517-0B5BCFD66603}" dt="2021-07-05T12:01:57.300" v="38" actId="1076"/>
        <pc:sldMkLst>
          <pc:docMk/>
          <pc:sldMk cId="2631787978" sldId="259"/>
        </pc:sldMkLst>
        <pc:spChg chg="mod">
          <ac:chgData name="Rebecca Summer" userId="fb5c2836-fb10-433a-9b94-1447f06d1cbf" providerId="ADAL" clId="{46707A90-823E-4EFB-A517-0B5BCFD66603}" dt="2021-07-05T11:58:19.925" v="1" actId="14100"/>
          <ac:spMkLst>
            <pc:docMk/>
            <pc:sldMk cId="2631787978" sldId="259"/>
            <ac:spMk id="2" creationId="{236B04E1-0535-4D08-97CE-B5DBA22C90C9}"/>
          </ac:spMkLst>
        </pc:spChg>
        <pc:spChg chg="mod">
          <ac:chgData name="Rebecca Summer" userId="fb5c2836-fb10-433a-9b94-1447f06d1cbf" providerId="ADAL" clId="{46707A90-823E-4EFB-A517-0B5BCFD66603}" dt="2021-07-05T12:01:36.860" v="35" actId="6549"/>
          <ac:spMkLst>
            <pc:docMk/>
            <pc:sldMk cId="2631787978" sldId="259"/>
            <ac:spMk id="19" creationId="{8F5B0F14-CA98-453F-BFF5-B936BE49612F}"/>
          </ac:spMkLst>
        </pc:spChg>
        <pc:spChg chg="mod">
          <ac:chgData name="Rebecca Summer" userId="fb5c2836-fb10-433a-9b94-1447f06d1cbf" providerId="ADAL" clId="{46707A90-823E-4EFB-A517-0B5BCFD66603}" dt="2021-07-05T12:01:03.557" v="27" actId="14100"/>
          <ac:spMkLst>
            <pc:docMk/>
            <pc:sldMk cId="2631787978" sldId="259"/>
            <ac:spMk id="20" creationId="{CB522678-5232-4B3F-A4C6-5BB30941C52B}"/>
          </ac:spMkLst>
        </pc:spChg>
        <pc:spChg chg="mod">
          <ac:chgData name="Rebecca Summer" userId="fb5c2836-fb10-433a-9b94-1447f06d1cbf" providerId="ADAL" clId="{46707A90-823E-4EFB-A517-0B5BCFD66603}" dt="2021-07-05T11:59:56.572" v="17" actId="1076"/>
          <ac:spMkLst>
            <pc:docMk/>
            <pc:sldMk cId="2631787978" sldId="259"/>
            <ac:spMk id="22" creationId="{58B421EE-2CE1-4D13-A8B5-1A406600F2F3}"/>
          </ac:spMkLst>
        </pc:spChg>
        <pc:spChg chg="mod">
          <ac:chgData name="Rebecca Summer" userId="fb5c2836-fb10-433a-9b94-1447f06d1cbf" providerId="ADAL" clId="{46707A90-823E-4EFB-A517-0B5BCFD66603}" dt="2021-07-05T12:00:01.148" v="18" actId="1076"/>
          <ac:spMkLst>
            <pc:docMk/>
            <pc:sldMk cId="2631787978" sldId="259"/>
            <ac:spMk id="23" creationId="{FB83617A-A4CD-445C-BBB4-414E661B4D87}"/>
          </ac:spMkLst>
        </pc:spChg>
        <pc:spChg chg="mod">
          <ac:chgData name="Rebecca Summer" userId="fb5c2836-fb10-433a-9b94-1447f06d1cbf" providerId="ADAL" clId="{46707A90-823E-4EFB-A517-0B5BCFD66603}" dt="2021-07-05T12:01:57.300" v="38" actId="1076"/>
          <ac:spMkLst>
            <pc:docMk/>
            <pc:sldMk cId="2631787978" sldId="259"/>
            <ac:spMk id="25" creationId="{E21D2011-BF8D-495F-9FDD-2D74D427F354}"/>
          </ac:spMkLst>
        </pc:spChg>
        <pc:spChg chg="mod">
          <ac:chgData name="Rebecca Summer" userId="fb5c2836-fb10-433a-9b94-1447f06d1cbf" providerId="ADAL" clId="{46707A90-823E-4EFB-A517-0B5BCFD66603}" dt="2021-07-05T12:00:03.732" v="19" actId="1076"/>
          <ac:spMkLst>
            <pc:docMk/>
            <pc:sldMk cId="2631787978" sldId="259"/>
            <ac:spMk id="27" creationId="{79EDA9B2-1D15-49E4-ACE2-C1C3DF480A15}"/>
          </ac:spMkLst>
        </pc:spChg>
        <pc:spChg chg="del mod">
          <ac:chgData name="Rebecca Summer" userId="fb5c2836-fb10-433a-9b94-1447f06d1cbf" providerId="ADAL" clId="{46707A90-823E-4EFB-A517-0B5BCFD66603}" dt="2021-07-05T12:01:54.021" v="37" actId="478"/>
          <ac:spMkLst>
            <pc:docMk/>
            <pc:sldMk cId="2631787978" sldId="259"/>
            <ac:spMk id="30" creationId="{2E789B8A-AA59-4DE6-A403-CCF0DC3D3966}"/>
          </ac:spMkLst>
        </pc:spChg>
        <pc:spChg chg="mod">
          <ac:chgData name="Rebecca Summer" userId="fb5c2836-fb10-433a-9b94-1447f06d1cbf" providerId="ADAL" clId="{46707A90-823E-4EFB-A517-0B5BCFD66603}" dt="2021-07-05T11:58:33.508" v="2" actId="12"/>
          <ac:spMkLst>
            <pc:docMk/>
            <pc:sldMk cId="2631787978" sldId="259"/>
            <ac:spMk id="32" creationId="{977A3E71-AD67-4AF2-B17B-803BF610E31A}"/>
          </ac:spMkLst>
        </pc:spChg>
        <pc:spChg chg="del mod">
          <ac:chgData name="Rebecca Summer" userId="fb5c2836-fb10-433a-9b94-1447f06d1cbf" providerId="ADAL" clId="{46707A90-823E-4EFB-A517-0B5BCFD66603}" dt="2021-07-05T12:00:08.570" v="20" actId="478"/>
          <ac:spMkLst>
            <pc:docMk/>
            <pc:sldMk cId="2631787978" sldId="259"/>
            <ac:spMk id="35" creationId="{0E44B530-0039-454F-87EE-4C505326B7B9}"/>
          </ac:spMkLst>
        </pc:spChg>
        <pc:spChg chg="mod">
          <ac:chgData name="Rebecca Summer" userId="fb5c2836-fb10-433a-9b94-1447f06d1cbf" providerId="ADAL" clId="{46707A90-823E-4EFB-A517-0B5BCFD66603}" dt="2021-07-05T12:00:57.941" v="25" actId="14100"/>
          <ac:spMkLst>
            <pc:docMk/>
            <pc:sldMk cId="2631787978" sldId="259"/>
            <ac:spMk id="40" creationId="{26DFDC88-50D9-490D-B29C-C296E0E432DB}"/>
          </ac:spMkLst>
        </pc:spChg>
        <pc:picChg chg="mod">
          <ac:chgData name="Rebecca Summer" userId="fb5c2836-fb10-433a-9b94-1447f06d1cbf" providerId="ADAL" clId="{46707A90-823E-4EFB-A517-0B5BCFD66603}" dt="2021-07-05T12:01:27.763" v="34" actId="1038"/>
          <ac:picMkLst>
            <pc:docMk/>
            <pc:sldMk cId="2631787978" sldId="259"/>
            <ac:picMk id="8" creationId="{66176C31-D50D-431F-952C-2BAFB1B123A0}"/>
          </ac:picMkLst>
        </pc:picChg>
        <pc:picChg chg="mod">
          <ac:chgData name="Rebecca Summer" userId="fb5c2836-fb10-433a-9b94-1447f06d1cbf" providerId="ADAL" clId="{46707A90-823E-4EFB-A517-0B5BCFD66603}" dt="2021-07-05T11:58:10.742" v="0" actId="1076"/>
          <ac:picMkLst>
            <pc:docMk/>
            <pc:sldMk cId="2631787978" sldId="259"/>
            <ac:picMk id="9" creationId="{5BB009C9-204E-4BB8-B05D-1D385A7C6CBD}"/>
          </ac:picMkLst>
        </pc:picChg>
      </pc:sldChg>
      <pc:sldChg chg="modSp mod">
        <pc:chgData name="Rebecca Summer" userId="fb5c2836-fb10-433a-9b94-1447f06d1cbf" providerId="ADAL" clId="{46707A90-823E-4EFB-A517-0B5BCFD66603}" dt="2021-07-05T12:08:44.019" v="75" actId="1076"/>
        <pc:sldMkLst>
          <pc:docMk/>
          <pc:sldMk cId="423481904" sldId="269"/>
        </pc:sldMkLst>
        <pc:spChg chg="mod">
          <ac:chgData name="Rebecca Summer" userId="fb5c2836-fb10-433a-9b94-1447f06d1cbf" providerId="ADAL" clId="{46707A90-823E-4EFB-A517-0B5BCFD66603}" dt="2021-07-05T12:08:44.019" v="75" actId="1076"/>
          <ac:spMkLst>
            <pc:docMk/>
            <pc:sldMk cId="423481904" sldId="269"/>
            <ac:spMk id="9" creationId="{1BD3A886-079C-40B4-B106-2446C7ECDAE7}"/>
          </ac:spMkLst>
        </pc:spChg>
      </pc:sldChg>
      <pc:sldChg chg="modSp mod modAnim">
        <pc:chgData name="Rebecca Summer" userId="fb5c2836-fb10-433a-9b94-1447f06d1cbf" providerId="ADAL" clId="{46707A90-823E-4EFB-A517-0B5BCFD66603}" dt="2021-07-05T12:13:01.281" v="109"/>
        <pc:sldMkLst>
          <pc:docMk/>
          <pc:sldMk cId="3680250086" sldId="300"/>
        </pc:sldMkLst>
        <pc:spChg chg="mod">
          <ac:chgData name="Rebecca Summer" userId="fb5c2836-fb10-433a-9b94-1447f06d1cbf" providerId="ADAL" clId="{46707A90-823E-4EFB-A517-0B5BCFD66603}" dt="2021-07-05T12:02:29.396" v="39" actId="1076"/>
          <ac:spMkLst>
            <pc:docMk/>
            <pc:sldMk cId="3680250086" sldId="300"/>
            <ac:spMk id="2" creationId="{236B04E1-0535-4D08-97CE-B5DBA22C90C9}"/>
          </ac:spMkLst>
        </pc:spChg>
        <pc:spChg chg="mod">
          <ac:chgData name="Rebecca Summer" userId="fb5c2836-fb10-433a-9b94-1447f06d1cbf" providerId="ADAL" clId="{46707A90-823E-4EFB-A517-0B5BCFD66603}" dt="2021-07-05T12:03:11.668" v="40" actId="1076"/>
          <ac:spMkLst>
            <pc:docMk/>
            <pc:sldMk cId="3680250086" sldId="300"/>
            <ac:spMk id="6" creationId="{E62588E9-EA66-421A-9377-37D8CFDB7762}"/>
          </ac:spMkLst>
        </pc:spChg>
        <pc:spChg chg="mod">
          <ac:chgData name="Rebecca Summer" userId="fb5c2836-fb10-433a-9b94-1447f06d1cbf" providerId="ADAL" clId="{46707A90-823E-4EFB-A517-0B5BCFD66603}" dt="2021-07-05T12:04:35.673" v="47" actId="12"/>
          <ac:spMkLst>
            <pc:docMk/>
            <pc:sldMk cId="3680250086" sldId="300"/>
            <ac:spMk id="20" creationId="{32D67C2C-DAC2-48C7-B629-0285F2E9182F}"/>
          </ac:spMkLst>
        </pc:spChg>
        <pc:spChg chg="mod">
          <ac:chgData name="Rebecca Summer" userId="fb5c2836-fb10-433a-9b94-1447f06d1cbf" providerId="ADAL" clId="{46707A90-823E-4EFB-A517-0B5BCFD66603}" dt="2021-07-05T12:04:47.517" v="48" actId="14100"/>
          <ac:spMkLst>
            <pc:docMk/>
            <pc:sldMk cId="3680250086" sldId="300"/>
            <ac:spMk id="21" creationId="{6171A0B0-C807-487F-A5CA-DD0EF2098643}"/>
          </ac:spMkLst>
        </pc:spChg>
        <pc:spChg chg="mod">
          <ac:chgData name="Rebecca Summer" userId="fb5c2836-fb10-433a-9b94-1447f06d1cbf" providerId="ADAL" clId="{46707A90-823E-4EFB-A517-0B5BCFD66603}" dt="2021-07-05T12:05:01.795" v="50" actId="1076"/>
          <ac:spMkLst>
            <pc:docMk/>
            <pc:sldMk cId="3680250086" sldId="300"/>
            <ac:spMk id="24" creationId="{0240DE68-3604-4D1F-B9AC-49A3E63C388D}"/>
          </ac:spMkLst>
        </pc:spChg>
        <pc:spChg chg="mod">
          <ac:chgData name="Rebecca Summer" userId="fb5c2836-fb10-433a-9b94-1447f06d1cbf" providerId="ADAL" clId="{46707A90-823E-4EFB-A517-0B5BCFD66603}" dt="2021-07-05T12:05:18.095" v="54" actId="1582"/>
          <ac:spMkLst>
            <pc:docMk/>
            <pc:sldMk cId="3680250086" sldId="300"/>
            <ac:spMk id="26" creationId="{AF02BF44-B4C1-4040-B006-645CB7ACDD4D}"/>
          </ac:spMkLst>
        </pc:spChg>
        <pc:spChg chg="mod">
          <ac:chgData name="Rebecca Summer" userId="fb5c2836-fb10-433a-9b94-1447f06d1cbf" providerId="ADAL" clId="{46707A90-823E-4EFB-A517-0B5BCFD66603}" dt="2021-07-05T12:03:50.827" v="46" actId="12"/>
          <ac:spMkLst>
            <pc:docMk/>
            <pc:sldMk cId="3680250086" sldId="300"/>
            <ac:spMk id="27" creationId="{DFBFDDEA-02BE-49A3-93CA-0BC9430711E0}"/>
          </ac:spMkLst>
        </pc:spChg>
        <pc:spChg chg="mod">
          <ac:chgData name="Rebecca Summer" userId="fb5c2836-fb10-433a-9b94-1447f06d1cbf" providerId="ADAL" clId="{46707A90-823E-4EFB-A517-0B5BCFD66603}" dt="2021-07-05T12:02:29.396" v="39" actId="1076"/>
          <ac:spMkLst>
            <pc:docMk/>
            <pc:sldMk cId="3680250086" sldId="300"/>
            <ac:spMk id="30" creationId="{2E789B8A-AA59-4DE6-A403-CCF0DC3D3966}"/>
          </ac:spMkLst>
        </pc:spChg>
        <pc:picChg chg="mod">
          <ac:chgData name="Rebecca Summer" userId="fb5c2836-fb10-433a-9b94-1447f06d1cbf" providerId="ADAL" clId="{46707A90-823E-4EFB-A517-0B5BCFD66603}" dt="2021-07-05T12:03:14.644" v="41" actId="1076"/>
          <ac:picMkLst>
            <pc:docMk/>
            <pc:sldMk cId="3680250086" sldId="300"/>
            <ac:picMk id="7" creationId="{AAC03A74-8AFA-42A6-B715-29CE521A6189}"/>
          </ac:picMkLst>
        </pc:picChg>
        <pc:picChg chg="mod">
          <ac:chgData name="Rebecca Summer" userId="fb5c2836-fb10-433a-9b94-1447f06d1cbf" providerId="ADAL" clId="{46707A90-823E-4EFB-A517-0B5BCFD66603}" dt="2021-07-05T12:04:57.148" v="49" actId="1076"/>
          <ac:picMkLst>
            <pc:docMk/>
            <pc:sldMk cId="3680250086" sldId="300"/>
            <ac:picMk id="19" creationId="{678E46AF-CBA0-45EE-B81C-6C4276F2BCC4}"/>
          </ac:picMkLst>
        </pc:picChg>
      </pc:sldChg>
      <pc:sldChg chg="modSp mod">
        <pc:chgData name="Rebecca Summer" userId="fb5c2836-fb10-433a-9b94-1447f06d1cbf" providerId="ADAL" clId="{46707A90-823E-4EFB-A517-0B5BCFD66603}" dt="2021-07-05T12:12:01.171" v="102" actId="1076"/>
        <pc:sldMkLst>
          <pc:docMk/>
          <pc:sldMk cId="2156488605" sldId="306"/>
        </pc:sldMkLst>
        <pc:spChg chg="mod">
          <ac:chgData name="Rebecca Summer" userId="fb5c2836-fb10-433a-9b94-1447f06d1cbf" providerId="ADAL" clId="{46707A90-823E-4EFB-A517-0B5BCFD66603}" dt="2021-07-05T12:10:27.925" v="86" actId="1076"/>
          <ac:spMkLst>
            <pc:docMk/>
            <pc:sldMk cId="2156488605" sldId="306"/>
            <ac:spMk id="2" creationId="{236B04E1-0535-4D08-97CE-B5DBA22C90C9}"/>
          </ac:spMkLst>
        </pc:spChg>
        <pc:spChg chg="mod">
          <ac:chgData name="Rebecca Summer" userId="fb5c2836-fb10-433a-9b94-1447f06d1cbf" providerId="ADAL" clId="{46707A90-823E-4EFB-A517-0B5BCFD66603}" dt="2021-07-05T12:11:44.548" v="99" actId="14100"/>
          <ac:spMkLst>
            <pc:docMk/>
            <pc:sldMk cId="2156488605" sldId="306"/>
            <ac:spMk id="15" creationId="{63598518-CF77-467B-B5B9-85B2C49BF6BD}"/>
          </ac:spMkLst>
        </pc:spChg>
        <pc:spChg chg="mod">
          <ac:chgData name="Rebecca Summer" userId="fb5c2836-fb10-433a-9b94-1447f06d1cbf" providerId="ADAL" clId="{46707A90-823E-4EFB-A517-0B5BCFD66603}" dt="2021-07-05T12:10:59.669" v="91" actId="6549"/>
          <ac:spMkLst>
            <pc:docMk/>
            <pc:sldMk cId="2156488605" sldId="306"/>
            <ac:spMk id="17" creationId="{DD30C2D8-4424-4211-BC04-B11D58B97623}"/>
          </ac:spMkLst>
        </pc:spChg>
        <pc:spChg chg="mod">
          <ac:chgData name="Rebecca Summer" userId="fb5c2836-fb10-433a-9b94-1447f06d1cbf" providerId="ADAL" clId="{46707A90-823E-4EFB-A517-0B5BCFD66603}" dt="2021-07-05T12:11:07.515" v="94" actId="20577"/>
          <ac:spMkLst>
            <pc:docMk/>
            <pc:sldMk cId="2156488605" sldId="306"/>
            <ac:spMk id="18" creationId="{07FBB9AC-EDE4-4637-B0CD-1ECD4132E633}"/>
          </ac:spMkLst>
        </pc:spChg>
        <pc:spChg chg="mod">
          <ac:chgData name="Rebecca Summer" userId="fb5c2836-fb10-433a-9b94-1447f06d1cbf" providerId="ADAL" clId="{46707A90-823E-4EFB-A517-0B5BCFD66603}" dt="2021-07-05T12:11:57.035" v="101" actId="1076"/>
          <ac:spMkLst>
            <pc:docMk/>
            <pc:sldMk cId="2156488605" sldId="306"/>
            <ac:spMk id="19" creationId="{D9F674C3-B28A-4C66-89F5-AF8987B76477}"/>
          </ac:spMkLst>
        </pc:spChg>
        <pc:spChg chg="mod">
          <ac:chgData name="Rebecca Summer" userId="fb5c2836-fb10-433a-9b94-1447f06d1cbf" providerId="ADAL" clId="{46707A90-823E-4EFB-A517-0B5BCFD66603}" dt="2021-07-05T12:11:04.106" v="92" actId="20577"/>
          <ac:spMkLst>
            <pc:docMk/>
            <pc:sldMk cId="2156488605" sldId="306"/>
            <ac:spMk id="21" creationId="{3B9D3C61-1B90-4F70-87A2-E48989832FEA}"/>
          </ac:spMkLst>
        </pc:spChg>
        <pc:spChg chg="mod">
          <ac:chgData name="Rebecca Summer" userId="fb5c2836-fb10-433a-9b94-1447f06d1cbf" providerId="ADAL" clId="{46707A90-823E-4EFB-A517-0B5BCFD66603}" dt="2021-07-05T12:12:01.171" v="102" actId="1076"/>
          <ac:spMkLst>
            <pc:docMk/>
            <pc:sldMk cId="2156488605" sldId="306"/>
            <ac:spMk id="25" creationId="{20A4CB3A-0F08-4873-B217-5BB08F1E492C}"/>
          </ac:spMkLst>
        </pc:spChg>
        <pc:spChg chg="mod">
          <ac:chgData name="Rebecca Summer" userId="fb5c2836-fb10-433a-9b94-1447f06d1cbf" providerId="ADAL" clId="{46707A90-823E-4EFB-A517-0B5BCFD66603}" dt="2021-07-05T12:11:05.788" v="93" actId="20577"/>
          <ac:spMkLst>
            <pc:docMk/>
            <pc:sldMk cId="2156488605" sldId="306"/>
            <ac:spMk id="27" creationId="{7B8E24DB-450F-43FA-8200-700818BE1092}"/>
          </ac:spMkLst>
        </pc:spChg>
        <pc:picChg chg="mod">
          <ac:chgData name="Rebecca Summer" userId="fb5c2836-fb10-433a-9b94-1447f06d1cbf" providerId="ADAL" clId="{46707A90-823E-4EFB-A517-0B5BCFD66603}" dt="2021-07-05T12:11:33.659" v="98" actId="1076"/>
          <ac:picMkLst>
            <pc:docMk/>
            <pc:sldMk cId="2156488605" sldId="306"/>
            <ac:picMk id="7" creationId="{48655AEA-1DC1-47AD-80C7-C6A63B2A664C}"/>
          </ac:picMkLst>
        </pc:picChg>
        <pc:picChg chg="mod">
          <ac:chgData name="Rebecca Summer" userId="fb5c2836-fb10-433a-9b94-1447f06d1cbf" providerId="ADAL" clId="{46707A90-823E-4EFB-A517-0B5BCFD66603}" dt="2021-07-05T12:11:57.035" v="101" actId="1076"/>
          <ac:picMkLst>
            <pc:docMk/>
            <pc:sldMk cId="2156488605" sldId="306"/>
            <ac:picMk id="10" creationId="{ADC42198-DB0D-4A88-90D8-F1A1E0C0E797}"/>
          </ac:picMkLst>
        </pc:picChg>
      </pc:sldChg>
      <pc:sldChg chg="modSp mod">
        <pc:chgData name="Rebecca Summer" userId="fb5c2836-fb10-433a-9b94-1447f06d1cbf" providerId="ADAL" clId="{46707A90-823E-4EFB-A517-0B5BCFD66603}" dt="2021-07-05T12:08:32.427" v="74" actId="1440"/>
        <pc:sldMkLst>
          <pc:docMk/>
          <pc:sldMk cId="858858664" sldId="309"/>
        </pc:sldMkLst>
        <pc:spChg chg="mod">
          <ac:chgData name="Rebecca Summer" userId="fb5c2836-fb10-433a-9b94-1447f06d1cbf" providerId="ADAL" clId="{46707A90-823E-4EFB-A517-0B5BCFD66603}" dt="2021-07-05T12:06:27.917" v="55" actId="1076"/>
          <ac:spMkLst>
            <pc:docMk/>
            <pc:sldMk cId="858858664" sldId="309"/>
            <ac:spMk id="2" creationId="{236B04E1-0535-4D08-97CE-B5DBA22C90C9}"/>
          </ac:spMkLst>
        </pc:spChg>
        <pc:spChg chg="mod">
          <ac:chgData name="Rebecca Summer" userId="fb5c2836-fb10-433a-9b94-1447f06d1cbf" providerId="ADAL" clId="{46707A90-823E-4EFB-A517-0B5BCFD66603}" dt="2021-07-05T12:07:38.342" v="62" actId="208"/>
          <ac:spMkLst>
            <pc:docMk/>
            <pc:sldMk cId="858858664" sldId="309"/>
            <ac:spMk id="11" creationId="{E426178E-F48B-4884-8DE0-9E9148C0BDA3}"/>
          </ac:spMkLst>
        </pc:spChg>
        <pc:spChg chg="mod">
          <ac:chgData name="Rebecca Summer" userId="fb5c2836-fb10-433a-9b94-1447f06d1cbf" providerId="ADAL" clId="{46707A90-823E-4EFB-A517-0B5BCFD66603}" dt="2021-07-05T12:06:27.917" v="55" actId="1076"/>
          <ac:spMkLst>
            <pc:docMk/>
            <pc:sldMk cId="858858664" sldId="309"/>
            <ac:spMk id="13" creationId="{B9508C78-EC0C-4AEE-AFD5-63FED21DF71C}"/>
          </ac:spMkLst>
        </pc:spChg>
        <pc:spChg chg="mod">
          <ac:chgData name="Rebecca Summer" userId="fb5c2836-fb10-433a-9b94-1447f06d1cbf" providerId="ADAL" clId="{46707A90-823E-4EFB-A517-0B5BCFD66603}" dt="2021-07-05T12:06:27.917" v="55" actId="1076"/>
          <ac:spMkLst>
            <pc:docMk/>
            <pc:sldMk cId="858858664" sldId="309"/>
            <ac:spMk id="20" creationId="{32D67C2C-DAC2-48C7-B629-0285F2E9182F}"/>
          </ac:spMkLst>
        </pc:spChg>
        <pc:spChg chg="mod">
          <ac:chgData name="Rebecca Summer" userId="fb5c2836-fb10-433a-9b94-1447f06d1cbf" providerId="ADAL" clId="{46707A90-823E-4EFB-A517-0B5BCFD66603}" dt="2021-07-05T12:06:55.431" v="57" actId="20577"/>
          <ac:spMkLst>
            <pc:docMk/>
            <pc:sldMk cId="858858664" sldId="309"/>
            <ac:spMk id="21" creationId="{6171A0B0-C807-487F-A5CA-DD0EF2098643}"/>
          </ac:spMkLst>
        </pc:spChg>
        <pc:spChg chg="mod">
          <ac:chgData name="Rebecca Summer" userId="fb5c2836-fb10-433a-9b94-1447f06d1cbf" providerId="ADAL" clId="{46707A90-823E-4EFB-A517-0B5BCFD66603}" dt="2021-07-05T12:07:10.017" v="59" actId="20577"/>
          <ac:spMkLst>
            <pc:docMk/>
            <pc:sldMk cId="858858664" sldId="309"/>
            <ac:spMk id="23" creationId="{46A8743A-2540-4836-99B6-3335BAE04BD2}"/>
          </ac:spMkLst>
        </pc:spChg>
        <pc:spChg chg="mod">
          <ac:chgData name="Rebecca Summer" userId="fb5c2836-fb10-433a-9b94-1447f06d1cbf" providerId="ADAL" clId="{46707A90-823E-4EFB-A517-0B5BCFD66603}" dt="2021-07-05T12:06:27.917" v="55" actId="1076"/>
          <ac:spMkLst>
            <pc:docMk/>
            <pc:sldMk cId="858858664" sldId="309"/>
            <ac:spMk id="25" creationId="{FB044D3A-53AF-4CCC-984E-8C389A8902A3}"/>
          </ac:spMkLst>
        </pc:spChg>
        <pc:spChg chg="mod">
          <ac:chgData name="Rebecca Summer" userId="fb5c2836-fb10-433a-9b94-1447f06d1cbf" providerId="ADAL" clId="{46707A90-823E-4EFB-A517-0B5BCFD66603}" dt="2021-07-05T12:07:48.628" v="65" actId="1076"/>
          <ac:spMkLst>
            <pc:docMk/>
            <pc:sldMk cId="858858664" sldId="309"/>
            <ac:spMk id="26" creationId="{351AEDF3-B266-4835-AE67-E40C2D4ABAE2}"/>
          </ac:spMkLst>
        </pc:spChg>
        <pc:spChg chg="mod">
          <ac:chgData name="Rebecca Summer" userId="fb5c2836-fb10-433a-9b94-1447f06d1cbf" providerId="ADAL" clId="{46707A90-823E-4EFB-A517-0B5BCFD66603}" dt="2021-07-05T12:06:27.917" v="55" actId="1076"/>
          <ac:spMkLst>
            <pc:docMk/>
            <pc:sldMk cId="858858664" sldId="309"/>
            <ac:spMk id="30" creationId="{2E789B8A-AA59-4DE6-A403-CCF0DC3D3966}"/>
          </ac:spMkLst>
        </pc:spChg>
        <pc:picChg chg="mod">
          <ac:chgData name="Rebecca Summer" userId="fb5c2836-fb10-433a-9b94-1447f06d1cbf" providerId="ADAL" clId="{46707A90-823E-4EFB-A517-0B5BCFD66603}" dt="2021-07-05T12:06:27.917" v="55" actId="1076"/>
          <ac:picMkLst>
            <pc:docMk/>
            <pc:sldMk cId="858858664" sldId="309"/>
            <ac:picMk id="7" creationId="{AAC03A74-8AFA-42A6-B715-29CE521A6189}"/>
          </ac:picMkLst>
        </pc:picChg>
        <pc:picChg chg="mod">
          <ac:chgData name="Rebecca Summer" userId="fb5c2836-fb10-433a-9b94-1447f06d1cbf" providerId="ADAL" clId="{46707A90-823E-4EFB-A517-0B5BCFD66603}" dt="2021-07-05T12:08:23.132" v="70" actId="1440"/>
          <ac:picMkLst>
            <pc:docMk/>
            <pc:sldMk cId="858858664" sldId="309"/>
            <ac:picMk id="8" creationId="{186DF33B-DED1-4DE9-983B-6DD475EB960D}"/>
          </ac:picMkLst>
        </pc:picChg>
        <pc:picChg chg="mod">
          <ac:chgData name="Rebecca Summer" userId="fb5c2836-fb10-433a-9b94-1447f06d1cbf" providerId="ADAL" clId="{46707A90-823E-4EFB-A517-0B5BCFD66603}" dt="2021-07-05T12:08:30.109" v="73" actId="1440"/>
          <ac:picMkLst>
            <pc:docMk/>
            <pc:sldMk cId="858858664" sldId="309"/>
            <ac:picMk id="28" creationId="{A3E09AA4-685A-45D3-AB6F-93DF2A6AE16C}"/>
          </ac:picMkLst>
        </pc:picChg>
        <pc:picChg chg="mod">
          <ac:chgData name="Rebecca Summer" userId="fb5c2836-fb10-433a-9b94-1447f06d1cbf" providerId="ADAL" clId="{46707A90-823E-4EFB-A517-0B5BCFD66603}" dt="2021-07-05T12:08:32.427" v="74" actId="1440"/>
          <ac:picMkLst>
            <pc:docMk/>
            <pc:sldMk cId="858858664" sldId="309"/>
            <ac:picMk id="32" creationId="{6B634892-0BC1-4CD8-A013-D9C249BED642}"/>
          </ac:picMkLst>
        </pc:picChg>
        <pc:picChg chg="mod">
          <ac:chgData name="Rebecca Summer" userId="fb5c2836-fb10-433a-9b94-1447f06d1cbf" providerId="ADAL" clId="{46707A90-823E-4EFB-A517-0B5BCFD66603}" dt="2021-07-05T12:08:25.059" v="71" actId="1440"/>
          <ac:picMkLst>
            <pc:docMk/>
            <pc:sldMk cId="858858664" sldId="309"/>
            <ac:picMk id="39" creationId="{8546E869-3294-441D-B551-D8D3064611AD}"/>
          </ac:picMkLst>
        </pc:picChg>
        <pc:picChg chg="mod">
          <ac:chgData name="Rebecca Summer" userId="fb5c2836-fb10-433a-9b94-1447f06d1cbf" providerId="ADAL" clId="{46707A90-823E-4EFB-A517-0B5BCFD66603}" dt="2021-07-05T12:06:27.917" v="55" actId="1076"/>
          <ac:picMkLst>
            <pc:docMk/>
            <pc:sldMk cId="858858664" sldId="309"/>
            <ac:picMk id="41" creationId="{9DA2E6AF-FA6B-4BF3-B8A7-52D8F433432C}"/>
          </ac:picMkLst>
        </pc:picChg>
        <pc:cxnChg chg="mod">
          <ac:chgData name="Rebecca Summer" userId="fb5c2836-fb10-433a-9b94-1447f06d1cbf" providerId="ADAL" clId="{46707A90-823E-4EFB-A517-0B5BCFD66603}" dt="2021-07-05T12:08:08.088" v="69" actId="1582"/>
          <ac:cxnSpMkLst>
            <pc:docMk/>
            <pc:sldMk cId="858858664" sldId="309"/>
            <ac:cxnSpMk id="29" creationId="{82C79789-B6EE-4E07-80C0-94B32F42CBBD}"/>
          </ac:cxnSpMkLst>
        </pc:cxnChg>
        <pc:cxnChg chg="mod">
          <ac:chgData name="Rebecca Summer" userId="fb5c2836-fb10-433a-9b94-1447f06d1cbf" providerId="ADAL" clId="{46707A90-823E-4EFB-A517-0B5BCFD66603}" dt="2021-07-05T12:07:59.702" v="67" actId="1582"/>
          <ac:cxnSpMkLst>
            <pc:docMk/>
            <pc:sldMk cId="858858664" sldId="309"/>
            <ac:cxnSpMk id="33" creationId="{385B55B7-158A-4AF0-B86C-9DB4AE097F0C}"/>
          </ac:cxnSpMkLst>
        </pc:cxnChg>
      </pc:sldChg>
      <pc:sldChg chg="addSp modSp mod modAnim">
        <pc:chgData name="Rebecca Summer" userId="fb5c2836-fb10-433a-9b94-1447f06d1cbf" providerId="ADAL" clId="{46707A90-823E-4EFB-A517-0B5BCFD66603}" dt="2021-07-05T13:26:47.799" v="124"/>
        <pc:sldMkLst>
          <pc:docMk/>
          <pc:sldMk cId="1782347905" sldId="310"/>
        </pc:sldMkLst>
        <pc:spChg chg="mod">
          <ac:chgData name="Rebecca Summer" userId="fb5c2836-fb10-433a-9b94-1447f06d1cbf" providerId="ADAL" clId="{46707A90-823E-4EFB-A517-0B5BCFD66603}" dt="2021-07-05T13:24:56.367" v="111" actId="14100"/>
          <ac:spMkLst>
            <pc:docMk/>
            <pc:sldMk cId="1782347905" sldId="310"/>
            <ac:spMk id="2" creationId="{236B04E1-0535-4D08-97CE-B5DBA22C90C9}"/>
          </ac:spMkLst>
        </pc:spChg>
        <pc:spChg chg="mod">
          <ac:chgData name="Rebecca Summer" userId="fb5c2836-fb10-433a-9b94-1447f06d1cbf" providerId="ADAL" clId="{46707A90-823E-4EFB-A517-0B5BCFD66603}" dt="2021-07-05T13:24:49.008" v="110" actId="1076"/>
          <ac:spMkLst>
            <pc:docMk/>
            <pc:sldMk cId="1782347905" sldId="310"/>
            <ac:spMk id="22" creationId="{75861202-3E40-43BA-93D5-0EE12C4A798E}"/>
          </ac:spMkLst>
        </pc:spChg>
        <pc:spChg chg="mod">
          <ac:chgData name="Rebecca Summer" userId="fb5c2836-fb10-433a-9b94-1447f06d1cbf" providerId="ADAL" clId="{46707A90-823E-4EFB-A517-0B5BCFD66603}" dt="2021-07-05T13:24:49.008" v="110" actId="1076"/>
          <ac:spMkLst>
            <pc:docMk/>
            <pc:sldMk cId="1782347905" sldId="310"/>
            <ac:spMk id="30" creationId="{2E789B8A-AA59-4DE6-A403-CCF0DC3D3966}"/>
          </ac:spMkLst>
        </pc:spChg>
        <pc:spChg chg="mod">
          <ac:chgData name="Rebecca Summer" userId="fb5c2836-fb10-433a-9b94-1447f06d1cbf" providerId="ADAL" clId="{46707A90-823E-4EFB-A517-0B5BCFD66603}" dt="2021-07-05T13:25:48.854" v="113" actId="164"/>
          <ac:spMkLst>
            <pc:docMk/>
            <pc:sldMk cId="1782347905" sldId="310"/>
            <ac:spMk id="36" creationId="{E482FF25-9554-4018-8029-8D8DED6A44D4}"/>
          </ac:spMkLst>
        </pc:spChg>
        <pc:spChg chg="mod">
          <ac:chgData name="Rebecca Summer" userId="fb5c2836-fb10-433a-9b94-1447f06d1cbf" providerId="ADAL" clId="{46707A90-823E-4EFB-A517-0B5BCFD66603}" dt="2021-07-05T13:26:37.487" v="122" actId="164"/>
          <ac:spMkLst>
            <pc:docMk/>
            <pc:sldMk cId="1782347905" sldId="310"/>
            <ac:spMk id="38" creationId="{53EE4402-D18C-469D-A5BE-A45904CC5F70}"/>
          </ac:spMkLst>
        </pc:spChg>
        <pc:spChg chg="mod">
          <ac:chgData name="Rebecca Summer" userId="fb5c2836-fb10-433a-9b94-1447f06d1cbf" providerId="ADAL" clId="{46707A90-823E-4EFB-A517-0B5BCFD66603}" dt="2021-07-05T13:26:37.487" v="122" actId="164"/>
          <ac:spMkLst>
            <pc:docMk/>
            <pc:sldMk cId="1782347905" sldId="310"/>
            <ac:spMk id="40" creationId="{F6C2CEAC-8DDD-4C45-A497-8EB89FD20354}"/>
          </ac:spMkLst>
        </pc:spChg>
        <pc:grpChg chg="add mod">
          <ac:chgData name="Rebecca Summer" userId="fb5c2836-fb10-433a-9b94-1447f06d1cbf" providerId="ADAL" clId="{46707A90-823E-4EFB-A517-0B5BCFD66603}" dt="2021-07-05T13:25:48.854" v="113" actId="164"/>
          <ac:grpSpMkLst>
            <pc:docMk/>
            <pc:sldMk cId="1782347905" sldId="310"/>
            <ac:grpSpMk id="3" creationId="{65B56961-4870-4453-BE29-14233F62C2C1}"/>
          </ac:grpSpMkLst>
        </pc:grpChg>
        <pc:grpChg chg="add mod">
          <ac:chgData name="Rebecca Summer" userId="fb5c2836-fb10-433a-9b94-1447f06d1cbf" providerId="ADAL" clId="{46707A90-823E-4EFB-A517-0B5BCFD66603}" dt="2021-07-05T13:26:37.487" v="122" actId="164"/>
          <ac:grpSpMkLst>
            <pc:docMk/>
            <pc:sldMk cId="1782347905" sldId="310"/>
            <ac:grpSpMk id="8" creationId="{66510E4C-E8EE-44C2-9C4D-8DA3BE14061F}"/>
          </ac:grpSpMkLst>
        </pc:grpChg>
        <pc:picChg chg="mod">
          <ac:chgData name="Rebecca Summer" userId="fb5c2836-fb10-433a-9b94-1447f06d1cbf" providerId="ADAL" clId="{46707A90-823E-4EFB-A517-0B5BCFD66603}" dt="2021-07-05T13:24:58.239" v="112" actId="1076"/>
          <ac:picMkLst>
            <pc:docMk/>
            <pc:sldMk cId="1782347905" sldId="310"/>
            <ac:picMk id="7" creationId="{AAC03A74-8AFA-42A6-B715-29CE521A6189}"/>
          </ac:picMkLst>
        </pc:picChg>
        <pc:picChg chg="mod">
          <ac:chgData name="Rebecca Summer" userId="fb5c2836-fb10-433a-9b94-1447f06d1cbf" providerId="ADAL" clId="{46707A90-823E-4EFB-A517-0B5BCFD66603}" dt="2021-07-05T13:25:48.854" v="113" actId="164"/>
          <ac:picMkLst>
            <pc:docMk/>
            <pc:sldMk cId="1782347905" sldId="310"/>
            <ac:picMk id="24" creationId="{DAA6EE57-D50C-435D-897E-311A6AFC3AF9}"/>
          </ac:picMkLst>
        </pc:picChg>
        <pc:picChg chg="mod">
          <ac:chgData name="Rebecca Summer" userId="fb5c2836-fb10-433a-9b94-1447f06d1cbf" providerId="ADAL" clId="{46707A90-823E-4EFB-A517-0B5BCFD66603}" dt="2021-07-05T13:25:48.854" v="113" actId="164"/>
          <ac:picMkLst>
            <pc:docMk/>
            <pc:sldMk cId="1782347905" sldId="310"/>
            <ac:picMk id="27" creationId="{46D75DE7-1F3F-4306-BE4F-69EB4DE7B6C1}"/>
          </ac:picMkLst>
        </pc:picChg>
        <pc:picChg chg="mod">
          <ac:chgData name="Rebecca Summer" userId="fb5c2836-fb10-433a-9b94-1447f06d1cbf" providerId="ADAL" clId="{46707A90-823E-4EFB-A517-0B5BCFD66603}" dt="2021-07-05T13:25:48.854" v="113" actId="164"/>
          <ac:picMkLst>
            <pc:docMk/>
            <pc:sldMk cId="1782347905" sldId="310"/>
            <ac:picMk id="31" creationId="{879A36D8-5364-46BF-BDAE-797B159E44B6}"/>
          </ac:picMkLst>
        </pc:picChg>
        <pc:cxnChg chg="mod">
          <ac:chgData name="Rebecca Summer" userId="fb5c2836-fb10-433a-9b94-1447f06d1cbf" providerId="ADAL" clId="{46707A90-823E-4EFB-A517-0B5BCFD66603}" dt="2021-07-05T13:25:48.854" v="113" actId="164"/>
          <ac:cxnSpMkLst>
            <pc:docMk/>
            <pc:sldMk cId="1782347905" sldId="310"/>
            <ac:cxnSpMk id="34" creationId="{E84E924A-982E-4D7B-9E54-801A1C3CF885}"/>
          </ac:cxnSpMkLst>
        </pc:cxnChg>
        <pc:cxnChg chg="mod">
          <ac:chgData name="Rebecca Summer" userId="fb5c2836-fb10-433a-9b94-1447f06d1cbf" providerId="ADAL" clId="{46707A90-823E-4EFB-A517-0B5BCFD66603}" dt="2021-07-05T13:25:48.854" v="113" actId="164"/>
          <ac:cxnSpMkLst>
            <pc:docMk/>
            <pc:sldMk cId="1782347905" sldId="310"/>
            <ac:cxnSpMk id="35" creationId="{4A119091-4912-47EC-B46E-8C0841C25268}"/>
          </ac:cxnSpMkLst>
        </pc:cxnChg>
      </pc:sldChg>
    </pc:docChg>
  </pc:docChgLst>
  <pc:docChgLst>
    <pc:chgData name="Kat Salisbury" userId="b64cd180-038e-4743-8e05-afde79732230" providerId="ADAL" clId="{868EED6F-55FB-464C-B1DE-AF18AA34EE88}"/>
    <pc:docChg chg="modSld">
      <pc:chgData name="Kat Salisbury" userId="b64cd180-038e-4743-8e05-afde79732230" providerId="ADAL" clId="{868EED6F-55FB-464C-B1DE-AF18AA34EE88}" dt="2021-07-28T13:12:46.169" v="169"/>
      <pc:docMkLst>
        <pc:docMk/>
      </pc:docMkLst>
      <pc:sldChg chg="modSp mod modNotesTx">
        <pc:chgData name="Kat Salisbury" userId="b64cd180-038e-4743-8e05-afde79732230" providerId="ADAL" clId="{868EED6F-55FB-464C-B1DE-AF18AA34EE88}" dt="2021-07-28T12:37:16.777" v="17" actId="207"/>
        <pc:sldMkLst>
          <pc:docMk/>
          <pc:sldMk cId="868589891" sldId="256"/>
        </pc:sldMkLst>
        <pc:spChg chg="mod">
          <ac:chgData name="Kat Salisbury" userId="b64cd180-038e-4743-8e05-afde79732230" providerId="ADAL" clId="{868EED6F-55FB-464C-B1DE-AF18AA34EE88}" dt="2021-07-28T12:36:35.367" v="12" actId="20577"/>
          <ac:spMkLst>
            <pc:docMk/>
            <pc:sldMk cId="868589891" sldId="256"/>
            <ac:spMk id="3" creationId="{387BD2A7-BC2A-4300-AFBB-8B3304D19C99}"/>
          </ac:spMkLst>
        </pc:spChg>
      </pc:sldChg>
      <pc:sldChg chg="modSp mod">
        <pc:chgData name="Kat Salisbury" userId="b64cd180-038e-4743-8e05-afde79732230" providerId="ADAL" clId="{868EED6F-55FB-464C-B1DE-AF18AA34EE88}" dt="2021-07-28T12:41:09.881" v="32" actId="20577"/>
        <pc:sldMkLst>
          <pc:docMk/>
          <pc:sldMk cId="2631787978" sldId="259"/>
        </pc:sldMkLst>
        <pc:spChg chg="mod">
          <ac:chgData name="Kat Salisbury" userId="b64cd180-038e-4743-8e05-afde79732230" providerId="ADAL" clId="{868EED6F-55FB-464C-B1DE-AF18AA34EE88}" dt="2021-07-28T12:41:09.881" v="32" actId="20577"/>
          <ac:spMkLst>
            <pc:docMk/>
            <pc:sldMk cId="2631787978" sldId="259"/>
            <ac:spMk id="6" creationId="{E62588E9-EA66-421A-9377-37D8CFDB7762}"/>
          </ac:spMkLst>
        </pc:spChg>
        <pc:spChg chg="mod">
          <ac:chgData name="Kat Salisbury" userId="b64cd180-038e-4743-8e05-afde79732230" providerId="ADAL" clId="{868EED6F-55FB-464C-B1DE-AF18AA34EE88}" dt="2021-07-28T12:37:46.930" v="20" actId="113"/>
          <ac:spMkLst>
            <pc:docMk/>
            <pc:sldMk cId="2631787978" sldId="259"/>
            <ac:spMk id="22" creationId="{58B421EE-2CE1-4D13-A8B5-1A406600F2F3}"/>
          </ac:spMkLst>
        </pc:spChg>
      </pc:sldChg>
      <pc:sldChg chg="modNotesTx">
        <pc:chgData name="Kat Salisbury" userId="b64cd180-038e-4743-8e05-afde79732230" providerId="ADAL" clId="{868EED6F-55FB-464C-B1DE-AF18AA34EE88}" dt="2021-07-28T12:53:55.191" v="141"/>
        <pc:sldMkLst>
          <pc:docMk/>
          <pc:sldMk cId="423481904" sldId="269"/>
        </pc:sldMkLst>
      </pc:sldChg>
      <pc:sldChg chg="modSp mod">
        <pc:chgData name="Kat Salisbury" userId="b64cd180-038e-4743-8e05-afde79732230" providerId="ADAL" clId="{868EED6F-55FB-464C-B1DE-AF18AA34EE88}" dt="2021-07-28T12:42:51.602" v="44" actId="5793"/>
        <pc:sldMkLst>
          <pc:docMk/>
          <pc:sldMk cId="3680250086" sldId="300"/>
        </pc:sldMkLst>
        <pc:spChg chg="mod">
          <ac:chgData name="Kat Salisbury" userId="b64cd180-038e-4743-8e05-afde79732230" providerId="ADAL" clId="{868EED6F-55FB-464C-B1DE-AF18AA34EE88}" dt="2021-07-28T12:40:17.734" v="23" actId="1076"/>
          <ac:spMkLst>
            <pc:docMk/>
            <pc:sldMk cId="3680250086" sldId="300"/>
            <ac:spMk id="2" creationId="{236B04E1-0535-4D08-97CE-B5DBA22C90C9}"/>
          </ac:spMkLst>
        </pc:spChg>
        <pc:spChg chg="mod">
          <ac:chgData name="Kat Salisbury" userId="b64cd180-038e-4743-8e05-afde79732230" providerId="ADAL" clId="{868EED6F-55FB-464C-B1DE-AF18AA34EE88}" dt="2021-07-28T12:41:13.757" v="34" actId="1076"/>
          <ac:spMkLst>
            <pc:docMk/>
            <pc:sldMk cId="3680250086" sldId="300"/>
            <ac:spMk id="6" creationId="{E62588E9-EA66-421A-9377-37D8CFDB7762}"/>
          </ac:spMkLst>
        </pc:spChg>
        <pc:spChg chg="mod">
          <ac:chgData name="Kat Salisbury" userId="b64cd180-038e-4743-8e05-afde79732230" providerId="ADAL" clId="{868EED6F-55FB-464C-B1DE-AF18AA34EE88}" dt="2021-07-28T12:42:51.602" v="44" actId="5793"/>
          <ac:spMkLst>
            <pc:docMk/>
            <pc:sldMk cId="3680250086" sldId="300"/>
            <ac:spMk id="20" creationId="{32D67C2C-DAC2-48C7-B629-0285F2E9182F}"/>
          </ac:spMkLst>
        </pc:spChg>
        <pc:spChg chg="mod">
          <ac:chgData name="Kat Salisbury" userId="b64cd180-038e-4743-8e05-afde79732230" providerId="ADAL" clId="{868EED6F-55FB-464C-B1DE-AF18AA34EE88}" dt="2021-07-28T12:40:53.558" v="28" actId="1076"/>
          <ac:spMkLst>
            <pc:docMk/>
            <pc:sldMk cId="3680250086" sldId="300"/>
            <ac:spMk id="21" creationId="{6171A0B0-C807-487F-A5CA-DD0EF2098643}"/>
          </ac:spMkLst>
        </pc:spChg>
        <pc:spChg chg="mod">
          <ac:chgData name="Kat Salisbury" userId="b64cd180-038e-4743-8e05-afde79732230" providerId="ADAL" clId="{868EED6F-55FB-464C-B1DE-AF18AA34EE88}" dt="2021-07-28T12:41:07.209" v="31" actId="14100"/>
          <ac:spMkLst>
            <pc:docMk/>
            <pc:sldMk cId="3680250086" sldId="300"/>
            <ac:spMk id="26" creationId="{AF02BF44-B4C1-4040-B006-645CB7ACDD4D}"/>
          </ac:spMkLst>
        </pc:spChg>
        <pc:spChg chg="mod">
          <ac:chgData name="Kat Salisbury" userId="b64cd180-038e-4743-8e05-afde79732230" providerId="ADAL" clId="{868EED6F-55FB-464C-B1DE-AF18AA34EE88}" dt="2021-07-28T12:40:23.298" v="25" actId="1076"/>
          <ac:spMkLst>
            <pc:docMk/>
            <pc:sldMk cId="3680250086" sldId="300"/>
            <ac:spMk id="27" creationId="{DFBFDDEA-02BE-49A3-93CA-0BC9430711E0}"/>
          </ac:spMkLst>
        </pc:spChg>
      </pc:sldChg>
      <pc:sldChg chg="addSp modSp mod modNotesTx">
        <pc:chgData name="Kat Salisbury" userId="b64cd180-038e-4743-8e05-afde79732230" providerId="ADAL" clId="{868EED6F-55FB-464C-B1DE-AF18AA34EE88}" dt="2021-07-28T12:53:21.217" v="140" actId="113"/>
        <pc:sldMkLst>
          <pc:docMk/>
          <pc:sldMk cId="2156488605" sldId="306"/>
        </pc:sldMkLst>
        <pc:spChg chg="mod">
          <ac:chgData name="Kat Salisbury" userId="b64cd180-038e-4743-8e05-afde79732230" providerId="ADAL" clId="{868EED6F-55FB-464C-B1DE-AF18AA34EE88}" dt="2021-07-28T12:44:55.427" v="55" actId="1076"/>
          <ac:spMkLst>
            <pc:docMk/>
            <pc:sldMk cId="2156488605" sldId="306"/>
            <ac:spMk id="2" creationId="{236B04E1-0535-4D08-97CE-B5DBA22C90C9}"/>
          </ac:spMkLst>
        </pc:spChg>
        <pc:spChg chg="mod">
          <ac:chgData name="Kat Salisbury" userId="b64cd180-038e-4743-8e05-afde79732230" providerId="ADAL" clId="{868EED6F-55FB-464C-B1DE-AF18AA34EE88}" dt="2021-07-28T12:45:13.966" v="64" actId="20577"/>
          <ac:spMkLst>
            <pc:docMk/>
            <pc:sldMk cId="2156488605" sldId="306"/>
            <ac:spMk id="15" creationId="{63598518-CF77-467B-B5B9-85B2C49BF6BD}"/>
          </ac:spMkLst>
        </pc:spChg>
        <pc:spChg chg="mod">
          <ac:chgData name="Kat Salisbury" userId="b64cd180-038e-4743-8e05-afde79732230" providerId="ADAL" clId="{868EED6F-55FB-464C-B1DE-AF18AA34EE88}" dt="2021-07-28T12:44:58.644" v="56" actId="1076"/>
          <ac:spMkLst>
            <pc:docMk/>
            <pc:sldMk cId="2156488605" sldId="306"/>
            <ac:spMk id="17" creationId="{DD30C2D8-4424-4211-BC04-B11D58B97623}"/>
          </ac:spMkLst>
        </pc:spChg>
        <pc:spChg chg="mod">
          <ac:chgData name="Kat Salisbury" userId="b64cd180-038e-4743-8e05-afde79732230" providerId="ADAL" clId="{868EED6F-55FB-464C-B1DE-AF18AA34EE88}" dt="2021-07-28T12:45:10.687" v="62" actId="20577"/>
          <ac:spMkLst>
            <pc:docMk/>
            <pc:sldMk cId="2156488605" sldId="306"/>
            <ac:spMk id="18" creationId="{07FBB9AC-EDE4-4637-B0CD-1ECD4132E633}"/>
          </ac:spMkLst>
        </pc:spChg>
        <pc:spChg chg="mod">
          <ac:chgData name="Kat Salisbury" userId="b64cd180-038e-4743-8e05-afde79732230" providerId="ADAL" clId="{868EED6F-55FB-464C-B1DE-AF18AA34EE88}" dt="2021-07-28T12:45:09.283" v="60" actId="20577"/>
          <ac:spMkLst>
            <pc:docMk/>
            <pc:sldMk cId="2156488605" sldId="306"/>
            <ac:spMk id="21" creationId="{3B9D3C61-1B90-4F70-87A2-E48989832FEA}"/>
          </ac:spMkLst>
        </pc:spChg>
        <pc:spChg chg="mod">
          <ac:chgData name="Kat Salisbury" userId="b64cd180-038e-4743-8e05-afde79732230" providerId="ADAL" clId="{868EED6F-55FB-464C-B1DE-AF18AA34EE88}" dt="2021-07-28T12:45:09.938" v="61" actId="20577"/>
          <ac:spMkLst>
            <pc:docMk/>
            <pc:sldMk cId="2156488605" sldId="306"/>
            <ac:spMk id="27" creationId="{7B8E24DB-450F-43FA-8200-700818BE1092}"/>
          </ac:spMkLst>
        </pc:spChg>
        <pc:cxnChg chg="add mod">
          <ac:chgData name="Kat Salisbury" userId="b64cd180-038e-4743-8e05-afde79732230" providerId="ADAL" clId="{868EED6F-55FB-464C-B1DE-AF18AA34EE88}" dt="2021-07-28T12:47:22.900" v="68" actId="1582"/>
          <ac:cxnSpMkLst>
            <pc:docMk/>
            <pc:sldMk cId="2156488605" sldId="306"/>
            <ac:cxnSpMk id="8" creationId="{64F69A3E-E658-4A17-A4BE-DF01BD51D267}"/>
          </ac:cxnSpMkLst>
        </pc:cxnChg>
      </pc:sldChg>
      <pc:sldChg chg="addSp modSp mod modAnim">
        <pc:chgData name="Kat Salisbury" userId="b64cd180-038e-4743-8e05-afde79732230" providerId="ADAL" clId="{868EED6F-55FB-464C-B1DE-AF18AA34EE88}" dt="2021-07-28T13:12:46.169" v="169"/>
        <pc:sldMkLst>
          <pc:docMk/>
          <pc:sldMk cId="858858664" sldId="309"/>
        </pc:sldMkLst>
        <pc:spChg chg="mod">
          <ac:chgData name="Kat Salisbury" userId="b64cd180-038e-4743-8e05-afde79732230" providerId="ADAL" clId="{868EED6F-55FB-464C-B1DE-AF18AA34EE88}" dt="2021-07-28T12:42:21.678" v="37" actId="20577"/>
          <ac:spMkLst>
            <pc:docMk/>
            <pc:sldMk cId="858858664" sldId="309"/>
            <ac:spMk id="2" creationId="{236B04E1-0535-4D08-97CE-B5DBA22C90C9}"/>
          </ac:spMkLst>
        </pc:spChg>
        <pc:spChg chg="mod">
          <ac:chgData name="Kat Salisbury" userId="b64cd180-038e-4743-8e05-afde79732230" providerId="ADAL" clId="{868EED6F-55FB-464C-B1DE-AF18AA34EE88}" dt="2021-07-28T13:12:30.254" v="165" actId="164"/>
          <ac:spMkLst>
            <pc:docMk/>
            <pc:sldMk cId="858858664" sldId="309"/>
            <ac:spMk id="11" creationId="{E426178E-F48B-4884-8DE0-9E9148C0BDA3}"/>
          </ac:spMkLst>
        </pc:spChg>
        <pc:spChg chg="mod">
          <ac:chgData name="Kat Salisbury" userId="b64cd180-038e-4743-8e05-afde79732230" providerId="ADAL" clId="{868EED6F-55FB-464C-B1DE-AF18AA34EE88}" dt="2021-07-28T13:12:30.254" v="165" actId="164"/>
          <ac:spMkLst>
            <pc:docMk/>
            <pc:sldMk cId="858858664" sldId="309"/>
            <ac:spMk id="13" creationId="{B9508C78-EC0C-4AEE-AFD5-63FED21DF71C}"/>
          </ac:spMkLst>
        </pc:spChg>
        <pc:spChg chg="mod">
          <ac:chgData name="Kat Salisbury" userId="b64cd180-038e-4743-8e05-afde79732230" providerId="ADAL" clId="{868EED6F-55FB-464C-B1DE-AF18AA34EE88}" dt="2021-07-28T12:42:55.223" v="45" actId="5793"/>
          <ac:spMkLst>
            <pc:docMk/>
            <pc:sldMk cId="858858664" sldId="309"/>
            <ac:spMk id="20" creationId="{32D67C2C-DAC2-48C7-B629-0285F2E9182F}"/>
          </ac:spMkLst>
        </pc:spChg>
        <pc:spChg chg="mod">
          <ac:chgData name="Kat Salisbury" userId="b64cd180-038e-4743-8e05-afde79732230" providerId="ADAL" clId="{868EED6F-55FB-464C-B1DE-AF18AA34EE88}" dt="2021-07-28T13:10:14.908" v="142" actId="164"/>
          <ac:spMkLst>
            <pc:docMk/>
            <pc:sldMk cId="858858664" sldId="309"/>
            <ac:spMk id="21" creationId="{6171A0B0-C807-487F-A5CA-DD0EF2098643}"/>
          </ac:spMkLst>
        </pc:spChg>
        <pc:spChg chg="mod">
          <ac:chgData name="Kat Salisbury" userId="b64cd180-038e-4743-8e05-afde79732230" providerId="ADAL" clId="{868EED6F-55FB-464C-B1DE-AF18AA34EE88}" dt="2021-07-28T13:10:41.963" v="146" actId="164"/>
          <ac:spMkLst>
            <pc:docMk/>
            <pc:sldMk cId="858858664" sldId="309"/>
            <ac:spMk id="23" creationId="{46A8743A-2540-4836-99B6-3335BAE04BD2}"/>
          </ac:spMkLst>
        </pc:spChg>
        <pc:spChg chg="add mod">
          <ac:chgData name="Kat Salisbury" userId="b64cd180-038e-4743-8e05-afde79732230" providerId="ADAL" clId="{868EED6F-55FB-464C-B1DE-AF18AA34EE88}" dt="2021-07-28T13:10:30.033" v="144" actId="571"/>
          <ac:spMkLst>
            <pc:docMk/>
            <pc:sldMk cId="858858664" sldId="309"/>
            <ac:spMk id="27" creationId="{BA2C903A-5139-445E-8DA0-7C73BCF07755}"/>
          </ac:spMkLst>
        </pc:spChg>
        <pc:grpChg chg="add mod">
          <ac:chgData name="Kat Salisbury" userId="b64cd180-038e-4743-8e05-afde79732230" providerId="ADAL" clId="{868EED6F-55FB-464C-B1DE-AF18AA34EE88}" dt="2021-07-28T13:10:14.908" v="142" actId="164"/>
          <ac:grpSpMkLst>
            <pc:docMk/>
            <pc:sldMk cId="858858664" sldId="309"/>
            <ac:grpSpMk id="3" creationId="{DC0D7E3A-6AD6-4D8A-816F-B3307385EC7E}"/>
          </ac:grpSpMkLst>
        </pc:grpChg>
        <pc:grpChg chg="add mod">
          <ac:chgData name="Kat Salisbury" userId="b64cd180-038e-4743-8e05-afde79732230" providerId="ADAL" clId="{868EED6F-55FB-464C-B1DE-AF18AA34EE88}" dt="2021-07-28T13:10:45.569" v="147" actId="1076"/>
          <ac:grpSpMkLst>
            <pc:docMk/>
            <pc:sldMk cId="858858664" sldId="309"/>
            <ac:grpSpMk id="9" creationId="{243E4448-BE4B-48A3-A9E3-B897F8D31B10}"/>
          </ac:grpSpMkLst>
        </pc:grpChg>
        <pc:grpChg chg="add mod">
          <ac:chgData name="Kat Salisbury" userId="b64cd180-038e-4743-8e05-afde79732230" providerId="ADAL" clId="{868EED6F-55FB-464C-B1DE-AF18AA34EE88}" dt="2021-07-28T13:11:06.068" v="151" actId="1076"/>
          <ac:grpSpMkLst>
            <pc:docMk/>
            <pc:sldMk cId="858858664" sldId="309"/>
            <ac:grpSpMk id="10" creationId="{DBD09182-269A-4ED2-BFDB-F0DE97C0A05A}"/>
          </ac:grpSpMkLst>
        </pc:grpChg>
        <pc:grpChg chg="add mod">
          <ac:chgData name="Kat Salisbury" userId="b64cd180-038e-4743-8e05-afde79732230" providerId="ADAL" clId="{868EED6F-55FB-464C-B1DE-AF18AA34EE88}" dt="2021-07-28T13:12:30.254" v="165" actId="164"/>
          <ac:grpSpMkLst>
            <pc:docMk/>
            <pc:sldMk cId="858858664" sldId="309"/>
            <ac:grpSpMk id="12" creationId="{E397C518-A01D-4B30-B8BB-91C8A80BC19C}"/>
          </ac:grpSpMkLst>
        </pc:grpChg>
        <pc:picChg chg="mod">
          <ac:chgData name="Kat Salisbury" userId="b64cd180-038e-4743-8e05-afde79732230" providerId="ADAL" clId="{868EED6F-55FB-464C-B1DE-AF18AA34EE88}" dt="2021-07-28T12:42:24.030" v="38" actId="1076"/>
          <ac:picMkLst>
            <pc:docMk/>
            <pc:sldMk cId="858858664" sldId="309"/>
            <ac:picMk id="7" creationId="{AAC03A74-8AFA-42A6-B715-29CE521A6189}"/>
          </ac:picMkLst>
        </pc:picChg>
        <pc:picChg chg="mod">
          <ac:chgData name="Kat Salisbury" userId="b64cd180-038e-4743-8e05-afde79732230" providerId="ADAL" clId="{868EED6F-55FB-464C-B1DE-AF18AA34EE88}" dt="2021-07-28T13:10:14.908" v="142" actId="164"/>
          <ac:picMkLst>
            <pc:docMk/>
            <pc:sldMk cId="858858664" sldId="309"/>
            <ac:picMk id="8" creationId="{186DF33B-DED1-4DE9-983B-6DD475EB960D}"/>
          </ac:picMkLst>
        </pc:picChg>
        <pc:picChg chg="add mod">
          <ac:chgData name="Kat Salisbury" userId="b64cd180-038e-4743-8e05-afde79732230" providerId="ADAL" clId="{868EED6F-55FB-464C-B1DE-AF18AA34EE88}" dt="2021-07-28T13:10:30.033" v="144" actId="571"/>
          <ac:picMkLst>
            <pc:docMk/>
            <pc:sldMk cId="858858664" sldId="309"/>
            <ac:picMk id="24" creationId="{CD76BF0A-579F-44F4-A9D2-442CED980DAA}"/>
          </ac:picMkLst>
        </pc:picChg>
        <pc:picChg chg="mod">
          <ac:chgData name="Kat Salisbury" userId="b64cd180-038e-4743-8e05-afde79732230" providerId="ADAL" clId="{868EED6F-55FB-464C-B1DE-AF18AA34EE88}" dt="2021-07-28T13:11:02.332" v="150" actId="164"/>
          <ac:picMkLst>
            <pc:docMk/>
            <pc:sldMk cId="858858664" sldId="309"/>
            <ac:picMk id="28" creationId="{A3E09AA4-685A-45D3-AB6F-93DF2A6AE16C}"/>
          </ac:picMkLst>
        </pc:picChg>
        <pc:picChg chg="mod">
          <ac:chgData name="Kat Salisbury" userId="b64cd180-038e-4743-8e05-afde79732230" providerId="ADAL" clId="{868EED6F-55FB-464C-B1DE-AF18AA34EE88}" dt="2021-07-28T13:11:02.332" v="150" actId="164"/>
          <ac:picMkLst>
            <pc:docMk/>
            <pc:sldMk cId="858858664" sldId="309"/>
            <ac:picMk id="32" creationId="{6B634892-0BC1-4CD8-A013-D9C249BED642}"/>
          </ac:picMkLst>
        </pc:picChg>
        <pc:picChg chg="mod">
          <ac:chgData name="Kat Salisbury" userId="b64cd180-038e-4743-8e05-afde79732230" providerId="ADAL" clId="{868EED6F-55FB-464C-B1DE-AF18AA34EE88}" dt="2021-07-28T13:10:41.963" v="146" actId="164"/>
          <ac:picMkLst>
            <pc:docMk/>
            <pc:sldMk cId="858858664" sldId="309"/>
            <ac:picMk id="39" creationId="{8546E869-3294-441D-B551-D8D3064611AD}"/>
          </ac:picMkLst>
        </pc:picChg>
        <pc:picChg chg="mod">
          <ac:chgData name="Kat Salisbury" userId="b64cd180-038e-4743-8e05-afde79732230" providerId="ADAL" clId="{868EED6F-55FB-464C-B1DE-AF18AA34EE88}" dt="2021-07-28T13:10:41.963" v="146" actId="164"/>
          <ac:picMkLst>
            <pc:docMk/>
            <pc:sldMk cId="858858664" sldId="309"/>
            <ac:picMk id="41" creationId="{9DA2E6AF-FA6B-4BF3-B8A7-52D8F433432C}"/>
          </ac:picMkLst>
        </pc:picChg>
        <pc:cxnChg chg="mod ord">
          <ac:chgData name="Kat Salisbury" userId="b64cd180-038e-4743-8e05-afde79732230" providerId="ADAL" clId="{868EED6F-55FB-464C-B1DE-AF18AA34EE88}" dt="2021-07-28T13:11:02.332" v="150" actId="164"/>
          <ac:cxnSpMkLst>
            <pc:docMk/>
            <pc:sldMk cId="858858664" sldId="309"/>
            <ac:cxnSpMk id="29" creationId="{82C79789-B6EE-4E07-80C0-94B32F42CBBD}"/>
          </ac:cxnSpMkLst>
        </pc:cxnChg>
        <pc:cxnChg chg="mod ord">
          <ac:chgData name="Kat Salisbury" userId="b64cd180-038e-4743-8e05-afde79732230" providerId="ADAL" clId="{868EED6F-55FB-464C-B1DE-AF18AA34EE88}" dt="2021-07-28T13:11:02.332" v="150" actId="164"/>
          <ac:cxnSpMkLst>
            <pc:docMk/>
            <pc:sldMk cId="858858664" sldId="309"/>
            <ac:cxnSpMk id="33" creationId="{385B55B7-158A-4AF0-B86C-9DB4AE097F0C}"/>
          </ac:cxnSpMkLst>
        </pc:cxnChg>
      </pc:sldChg>
      <pc:sldChg chg="modSp mod">
        <pc:chgData name="Kat Salisbury" userId="b64cd180-038e-4743-8e05-afde79732230" providerId="ADAL" clId="{868EED6F-55FB-464C-B1DE-AF18AA34EE88}" dt="2021-07-28T13:12:02.132" v="164" actId="1076"/>
        <pc:sldMkLst>
          <pc:docMk/>
          <pc:sldMk cId="1782347905" sldId="310"/>
        </pc:sldMkLst>
        <pc:spChg chg="mod">
          <ac:chgData name="Kat Salisbury" userId="b64cd180-038e-4743-8e05-afde79732230" providerId="ADAL" clId="{868EED6F-55FB-464C-B1DE-AF18AA34EE88}" dt="2021-07-28T12:44:13.911" v="53" actId="20577"/>
          <ac:spMkLst>
            <pc:docMk/>
            <pc:sldMk cId="1782347905" sldId="310"/>
            <ac:spMk id="2" creationId="{236B04E1-0535-4D08-97CE-B5DBA22C90C9}"/>
          </ac:spMkLst>
        </pc:spChg>
        <pc:spChg chg="mod">
          <ac:chgData name="Kat Salisbury" userId="b64cd180-038e-4743-8e05-afde79732230" providerId="ADAL" clId="{868EED6F-55FB-464C-B1DE-AF18AA34EE88}" dt="2021-07-28T12:44:02.720" v="48" actId="1076"/>
          <ac:spMkLst>
            <pc:docMk/>
            <pc:sldMk cId="1782347905" sldId="310"/>
            <ac:spMk id="22" creationId="{75861202-3E40-43BA-93D5-0EE12C4A798E}"/>
          </ac:spMkLst>
        </pc:spChg>
        <pc:grpChg chg="mod">
          <ac:chgData name="Kat Salisbury" userId="b64cd180-038e-4743-8e05-afde79732230" providerId="ADAL" clId="{868EED6F-55FB-464C-B1DE-AF18AA34EE88}" dt="2021-07-28T13:12:02.132" v="164" actId="1076"/>
          <ac:grpSpMkLst>
            <pc:docMk/>
            <pc:sldMk cId="1782347905" sldId="310"/>
            <ac:grpSpMk id="3" creationId="{65B56961-4870-4453-BE29-14233F62C2C1}"/>
          </ac:grpSpMkLst>
        </pc:grpChg>
      </pc:sldChg>
    </pc:docChg>
  </pc:docChgLst>
  <pc:docChgLst>
    <pc:chgData name="Alban Squires" userId="ea5e56ce-a135-43b6-93e7-ad198f021451" providerId="ADAL" clId="{CCCBCDCB-0506-4FB7-BE95-B3943409927F}"/>
    <pc:docChg chg="custSel modSld">
      <pc:chgData name="Alban Squires" userId="ea5e56ce-a135-43b6-93e7-ad198f021451" providerId="ADAL" clId="{CCCBCDCB-0506-4FB7-BE95-B3943409927F}" dt="2021-07-12T14:48:45.605" v="3"/>
      <pc:docMkLst>
        <pc:docMk/>
      </pc:docMkLst>
      <pc:sldChg chg="addSp delSp modSp mod modAnim">
        <pc:chgData name="Alban Squires" userId="ea5e56ce-a135-43b6-93e7-ad198f021451" providerId="ADAL" clId="{CCCBCDCB-0506-4FB7-BE95-B3943409927F}" dt="2021-07-12T14:48:45.605" v="3"/>
        <pc:sldMkLst>
          <pc:docMk/>
          <pc:sldMk cId="2156488605" sldId="306"/>
        </pc:sldMkLst>
        <pc:spChg chg="add mod">
          <ac:chgData name="Alban Squires" userId="ea5e56ce-a135-43b6-93e7-ad198f021451" providerId="ADAL" clId="{CCCBCDCB-0506-4FB7-BE95-B3943409927F}" dt="2021-07-12T14:48:33.258" v="1"/>
          <ac:spMkLst>
            <pc:docMk/>
            <pc:sldMk cId="2156488605" sldId="306"/>
            <ac:spMk id="16" creationId="{CDE3EDDC-349E-476A-B960-44FCCF6DABE0}"/>
          </ac:spMkLst>
        </pc:spChg>
        <pc:spChg chg="del">
          <ac:chgData name="Alban Squires" userId="ea5e56ce-a135-43b6-93e7-ad198f021451" providerId="ADAL" clId="{CCCBCDCB-0506-4FB7-BE95-B3943409927F}" dt="2021-07-12T14:48:28.178" v="0" actId="21"/>
          <ac:spMkLst>
            <pc:docMk/>
            <pc:sldMk cId="2156488605" sldId="306"/>
            <ac:spMk id="19" creationId="{D9F674C3-B28A-4C66-89F5-AF8987B7647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B699ED-DCBF-443D-BE23-2A84295EB88D}" type="datetimeFigureOut">
              <a:rPr lang="en-GB" smtClean="0"/>
              <a:t>20/09/2021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B01E05-DB08-4C28-BF09-AE681D68E868}" type="slidenum">
              <a:rPr lang="en-GB" smtClean="0"/>
              <a:t>‹#›</a:t>
            </a:fld>
            <a:endParaRPr lang="en-GB" dirty="0"/>
          </a:p>
        </p:txBody>
      </p:sp>
    </p:spTree>
    <p:extLst>
      <p:ext uri="{BB962C8B-B14F-4D97-AF65-F5344CB8AC3E}">
        <p14:creationId xmlns:p14="http://schemas.microsoft.com/office/powerpoint/2010/main" val="1724826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purplemash.com/#tab/Teachers/computing_sow/computing_sow_y5/computing_sow_y5_5-3" TargetMode="External"/><Relationship Id="rId2" Type="http://schemas.openxmlformats.org/officeDocument/2006/relationships/slide" Target="../slides/slide1.xml"/><Relationship Id="rId1" Type="http://schemas.openxmlformats.org/officeDocument/2006/relationships/notesMaster" Target="../notesMasters/notesMaster1.xml"/><Relationship Id="rId5" Type="http://schemas.openxmlformats.org/officeDocument/2006/relationships/hyperlink" Target="https://www.purplemash.com/site#app/pup/sow_y5_Lcuboids" TargetMode="External"/><Relationship Id="rId4" Type="http://schemas.openxmlformats.org/officeDocument/2006/relationships/hyperlink" Target="https://www.purplemash.com/app/tools/2Calculate"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ts val="2300"/>
              </a:lnSpc>
            </a:pPr>
            <a:r>
              <a:rPr lang="en-GB" sz="1800" b="1" u="sng" dirty="0">
                <a:solidFill>
                  <a:schemeClr val="tx2"/>
                </a:solidFill>
                <a:effectLst/>
                <a:latin typeface="Palanquin Dark SemiBold" panose="020B0704020203020204" pitchFamily="34" charset="0"/>
                <a:ea typeface="Times New Roman" panose="02020603050405020304" pitchFamily="18" charset="0"/>
                <a:cs typeface="Times New Roman" panose="02020603050405020304" pitchFamily="18" charset="0"/>
              </a:rPr>
              <a:t>Resources</a:t>
            </a:r>
            <a:endParaRPr lang="en-GB" sz="1800" b="1" dirty="0">
              <a:solidFill>
                <a:schemeClr val="tx2"/>
              </a:solidFill>
              <a:effectLst/>
              <a:latin typeface="Palanquin Dark SemiBold" panose="020B0704020203020204" pitchFamily="34" charset="0"/>
              <a:ea typeface="Times New Roman" panose="02020603050405020304" pitchFamily="18" charset="0"/>
              <a:cs typeface="Times New Roman" panose="02020603050405020304" pitchFamily="18" charset="0"/>
            </a:endParaRPr>
          </a:p>
          <a:p>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Unless otherwise stated, all resources can be found on the </a:t>
            </a: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main unit 5.3 page</a:t>
            </a:r>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From here, click on the icon to set a resource as a 2Do for your class. Use the links below to preview the resources; right-click on the link and ‘open in new tab’ so you do not lose this page.</a:t>
            </a:r>
          </a:p>
          <a:p>
            <a:pPr marL="342900" lvl="0" indent="-342900">
              <a:buFont typeface="Symbol" panose="05050102010706020507" pitchFamily="18" charset="2"/>
              <a:buChar char=""/>
            </a:pP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2Calculate</a:t>
            </a:r>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 found in the Maths tools section of Purple Mash.</a:t>
            </a:r>
          </a:p>
          <a:p>
            <a:pPr marL="342900" lvl="0" indent="-342900">
              <a:buFont typeface="Symbol" panose="05050102010706020507" pitchFamily="18" charset="2"/>
              <a:buChar char=""/>
            </a:pP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Cuboids Example</a:t>
            </a: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 Extension </a:t>
            </a:r>
            <a:endPar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2B01E05-DB08-4C28-BF09-AE681D68E868}" type="slidenum">
              <a:rPr lang="en-GB" smtClean="0"/>
              <a:t>1</a:t>
            </a:fld>
            <a:endParaRPr lang="en-GB" dirty="0"/>
          </a:p>
        </p:txBody>
      </p:sp>
    </p:spTree>
    <p:extLst>
      <p:ext uri="{BB962C8B-B14F-4D97-AF65-F5344CB8AC3E}">
        <p14:creationId xmlns:p14="http://schemas.microsoft.com/office/powerpoint/2010/main" val="169892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2</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lesson aims.</a:t>
            </a:r>
          </a:p>
          <a:p>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2</a:t>
            </a:fld>
            <a:endParaRPr lang="en-GB" dirty="0"/>
          </a:p>
        </p:txBody>
      </p:sp>
    </p:spTree>
    <p:extLst>
      <p:ext uri="{BB962C8B-B14F-4D97-AF65-F5344CB8AC3E}">
        <p14:creationId xmlns:p14="http://schemas.microsoft.com/office/powerpoint/2010/main" val="3706176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success criteria.</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3</a:t>
            </a:fld>
            <a:endParaRPr lang="en-GB" dirty="0"/>
          </a:p>
        </p:txBody>
      </p:sp>
    </p:spTree>
    <p:extLst>
      <p:ext uri="{BB962C8B-B14F-4D97-AF65-F5344CB8AC3E}">
        <p14:creationId xmlns:p14="http://schemas.microsoft.com/office/powerpoint/2010/main" val="1230086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Display </a:t>
            </a:r>
            <a:r>
              <a:rPr lang="en-GB" b="1" dirty="0"/>
              <a:t>slide 4</a:t>
            </a:r>
            <a:r>
              <a:rPr lang="en-GB" dirty="0"/>
              <a:t>. Explain that we will be using computer modelling to solve a problem. Ask the children what is meant by computer modelling and if they can give an example, before revealing. Share the key vocabulary and tools needed for the lesson. </a:t>
            </a:r>
          </a:p>
        </p:txBody>
      </p:sp>
      <p:sp>
        <p:nvSpPr>
          <p:cNvPr id="4" name="Slide Number Placeholder 3"/>
          <p:cNvSpPr>
            <a:spLocks noGrp="1"/>
          </p:cNvSpPr>
          <p:nvPr>
            <p:ph type="sldNum" sz="quarter" idx="5"/>
          </p:nvPr>
        </p:nvSpPr>
        <p:spPr/>
        <p:txBody>
          <a:bodyPr/>
          <a:lstStyle/>
          <a:p>
            <a:fld id="{C2B01E05-DB08-4C28-BF09-AE681D68E868}" type="slidenum">
              <a:rPr lang="en-GB" smtClean="0"/>
              <a:t>4</a:t>
            </a:fld>
            <a:endParaRPr lang="en-GB" dirty="0"/>
          </a:p>
        </p:txBody>
      </p:sp>
    </p:spTree>
    <p:extLst>
      <p:ext uri="{BB962C8B-B14F-4D97-AF65-F5344CB8AC3E}">
        <p14:creationId xmlns:p14="http://schemas.microsoft.com/office/powerpoint/2010/main" val="2655536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Display </a:t>
            </a:r>
            <a:r>
              <a:rPr lang="en-GB" b="1" dirty="0"/>
              <a:t>slide 5</a:t>
            </a:r>
            <a:r>
              <a:rPr lang="en-GB" dirty="0"/>
              <a:t>. Explain the farmer’s problem and discuss with the children. Ask the children to open a new ‘Advanced Mode’ sheet and recreate what is shown on the slide. Elicit that the maximum number of sheep with the current configuration that can be kept is 8. </a:t>
            </a:r>
          </a:p>
        </p:txBody>
      </p:sp>
      <p:sp>
        <p:nvSpPr>
          <p:cNvPr id="4" name="Slide Number Placeholder 3"/>
          <p:cNvSpPr>
            <a:spLocks noGrp="1"/>
          </p:cNvSpPr>
          <p:nvPr>
            <p:ph type="sldNum" sz="quarter" idx="5"/>
          </p:nvPr>
        </p:nvSpPr>
        <p:spPr/>
        <p:txBody>
          <a:bodyPr/>
          <a:lstStyle/>
          <a:p>
            <a:fld id="{C2B01E05-DB08-4C28-BF09-AE681D68E868}" type="slidenum">
              <a:rPr lang="en-GB" smtClean="0"/>
              <a:t>5</a:t>
            </a:fld>
            <a:endParaRPr lang="en-GB" dirty="0"/>
          </a:p>
        </p:txBody>
      </p:sp>
    </p:spTree>
    <p:extLst>
      <p:ext uri="{BB962C8B-B14F-4D97-AF65-F5344CB8AC3E}">
        <p14:creationId xmlns:p14="http://schemas.microsoft.com/office/powerpoint/2010/main" val="518042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Display </a:t>
            </a:r>
            <a:r>
              <a:rPr lang="en-GB" b="1" dirty="0"/>
              <a:t>slide 6</a:t>
            </a:r>
            <a:r>
              <a:rPr lang="en-GB" dirty="0"/>
              <a:t>. Explain we can use formula to help work out the maximum number of sheep for 12m of fencing. Remind children about how to calculate area and perimeter. Children to create headings shown on their sheet and attempt entering formula that calculates area and perimeter. Example formula shown on slide. See if the children can find the best configuration. </a:t>
            </a:r>
          </a:p>
        </p:txBody>
      </p:sp>
      <p:sp>
        <p:nvSpPr>
          <p:cNvPr id="4" name="Slide Number Placeholder 3"/>
          <p:cNvSpPr>
            <a:spLocks noGrp="1"/>
          </p:cNvSpPr>
          <p:nvPr>
            <p:ph type="sldNum" sz="quarter" idx="5"/>
          </p:nvPr>
        </p:nvSpPr>
        <p:spPr/>
        <p:txBody>
          <a:bodyPr/>
          <a:lstStyle/>
          <a:p>
            <a:fld id="{C2B01E05-DB08-4C28-BF09-AE681D68E868}" type="slidenum">
              <a:rPr lang="en-GB" smtClean="0"/>
              <a:t>6</a:t>
            </a:fld>
            <a:endParaRPr lang="en-GB" dirty="0"/>
          </a:p>
        </p:txBody>
      </p:sp>
    </p:spTree>
    <p:extLst>
      <p:ext uri="{BB962C8B-B14F-4D97-AF65-F5344CB8AC3E}">
        <p14:creationId xmlns:p14="http://schemas.microsoft.com/office/powerpoint/2010/main" val="20648257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Display </a:t>
            </a:r>
            <a:r>
              <a:rPr lang="en-GB" b="1" dirty="0"/>
              <a:t>slide 7</a:t>
            </a:r>
            <a:r>
              <a:rPr lang="en-GB" dirty="0"/>
              <a:t>. Remind children to save their file before continuing. Explain you want the children to add to their table as shown on the slide. Children to copy and paste formula for area and perimeter in the respective columns and find the best length and width configurations for the new fence lengths given on the slide. </a:t>
            </a:r>
          </a:p>
        </p:txBody>
      </p:sp>
      <p:sp>
        <p:nvSpPr>
          <p:cNvPr id="4" name="Slide Number Placeholder 3"/>
          <p:cNvSpPr>
            <a:spLocks noGrp="1"/>
          </p:cNvSpPr>
          <p:nvPr>
            <p:ph type="sldNum" sz="quarter" idx="5"/>
          </p:nvPr>
        </p:nvSpPr>
        <p:spPr/>
        <p:txBody>
          <a:bodyPr/>
          <a:lstStyle/>
          <a:p>
            <a:fld id="{C2B01E05-DB08-4C28-BF09-AE681D68E868}" type="slidenum">
              <a:rPr lang="en-GB" smtClean="0"/>
              <a:t>7</a:t>
            </a:fld>
            <a:endParaRPr lang="en-GB" dirty="0"/>
          </a:p>
        </p:txBody>
      </p:sp>
    </p:spTree>
    <p:extLst>
      <p:ext uri="{BB962C8B-B14F-4D97-AF65-F5344CB8AC3E}">
        <p14:creationId xmlns:p14="http://schemas.microsoft.com/office/powerpoint/2010/main" val="10123533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Display </a:t>
            </a:r>
            <a:r>
              <a:rPr lang="en-GB" b="1" dirty="0"/>
              <a:t>slide 8 </a:t>
            </a:r>
            <a:r>
              <a:rPr lang="en-GB" b="0" dirty="0"/>
              <a:t>to introduce an extension activity where children calculate volume of cuboids shown on example file.</a:t>
            </a:r>
          </a:p>
        </p:txBody>
      </p:sp>
      <p:sp>
        <p:nvSpPr>
          <p:cNvPr id="4" name="Slide Number Placeholder 3"/>
          <p:cNvSpPr>
            <a:spLocks noGrp="1"/>
          </p:cNvSpPr>
          <p:nvPr>
            <p:ph type="sldNum" sz="quarter" idx="5"/>
          </p:nvPr>
        </p:nvSpPr>
        <p:spPr/>
        <p:txBody>
          <a:bodyPr/>
          <a:lstStyle/>
          <a:p>
            <a:fld id="{C2B01E05-DB08-4C28-BF09-AE681D68E868}" type="slidenum">
              <a:rPr lang="en-GB" smtClean="0"/>
              <a:t>8</a:t>
            </a:fld>
            <a:endParaRPr lang="en-GB" dirty="0"/>
          </a:p>
        </p:txBody>
      </p:sp>
    </p:spTree>
    <p:extLst>
      <p:ext uri="{BB962C8B-B14F-4D97-AF65-F5344CB8AC3E}">
        <p14:creationId xmlns:p14="http://schemas.microsoft.com/office/powerpoint/2010/main" val="5522275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9.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Review the success criteria from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Children could rate how well they achieved this using a show of hands.</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9</a:t>
            </a:fld>
            <a:endParaRPr lang="en-GB" dirty="0"/>
          </a:p>
        </p:txBody>
      </p:sp>
    </p:spTree>
    <p:extLst>
      <p:ext uri="{BB962C8B-B14F-4D97-AF65-F5344CB8AC3E}">
        <p14:creationId xmlns:p14="http://schemas.microsoft.com/office/powerpoint/2010/main" val="926397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1B8E6-B67F-4EFC-A3C5-BB02E4A19E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67F624-9536-4526-9E46-37E06E0178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02BD8F-EDA7-496C-B236-D04EDCBB02CE}"/>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5" name="Footer Placeholder 4">
            <a:extLst>
              <a:ext uri="{FF2B5EF4-FFF2-40B4-BE49-F238E27FC236}">
                <a16:creationId xmlns:a16="http://schemas.microsoft.com/office/drawing/2014/main" id="{98F9F552-89BE-4385-89F3-4A10B31A81D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E6C419C-1437-416B-B183-F95FE8249255}"/>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3264112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EB2E6-54A0-41A0-9FFA-BCFD7D83FA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534515-4003-4C9C-B272-92D06A1C9F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FE4B43-C9CE-4363-A03B-DD198B2E4787}"/>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5" name="Footer Placeholder 4">
            <a:extLst>
              <a:ext uri="{FF2B5EF4-FFF2-40B4-BE49-F238E27FC236}">
                <a16:creationId xmlns:a16="http://schemas.microsoft.com/office/drawing/2014/main" id="{3282FE96-ECE6-4FEF-A9BD-1619B245803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91E6717-EAE9-4E4F-BC85-DF7780822BD2}"/>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3371757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76E90-7C2C-43CA-A788-F2B752EBA5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134339-8064-4F5F-9CB2-3F4BE477D3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07920B-999D-4572-8323-F9A04F6813E3}"/>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5" name="Footer Placeholder 4">
            <a:extLst>
              <a:ext uri="{FF2B5EF4-FFF2-40B4-BE49-F238E27FC236}">
                <a16:creationId xmlns:a16="http://schemas.microsoft.com/office/drawing/2014/main" id="{9972D174-D636-44FA-B4AF-667C720CCC1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E20B7EE-44C7-4198-B5E7-45B500345234}"/>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590155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82D07-D4D3-48D6-8075-57FF230D27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3477DB-9DBB-4002-8A41-10B1D73CA8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0CDEB4-A4A1-458E-993D-14049DBBE8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96A3BF-7304-43E5-9A78-DE00AC204982}"/>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6" name="Footer Placeholder 5">
            <a:extLst>
              <a:ext uri="{FF2B5EF4-FFF2-40B4-BE49-F238E27FC236}">
                <a16:creationId xmlns:a16="http://schemas.microsoft.com/office/drawing/2014/main" id="{3CA0AE6E-65F4-4730-9747-DB4A1FBA554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FC12588D-2020-40C3-B11E-C4EA66082783}"/>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674869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ECE40-354B-4AEF-BA97-D744D98C84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697CF7-DACC-4EEC-8643-6F5F152405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86E172-B8C3-48EF-B158-F678A23D80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7F2A59-1AF8-4BB8-917F-930E9186FD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CB6DBE-8825-48A9-B400-3DAF15B9E9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E506FE4-3CA2-4FDC-BB9E-A9058F1A0872}"/>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8" name="Footer Placeholder 7">
            <a:extLst>
              <a:ext uri="{FF2B5EF4-FFF2-40B4-BE49-F238E27FC236}">
                <a16:creationId xmlns:a16="http://schemas.microsoft.com/office/drawing/2014/main" id="{A02A6F0B-82FD-4D2C-AE4E-C088260112A2}"/>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842CE329-0C7E-4E6B-B603-4600371FB248}"/>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3046117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5680-2A71-4EDC-8498-C20FE5A9D7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2F8526-1331-4487-8FDD-F5CD36C93DF7}"/>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4" name="Footer Placeholder 3">
            <a:extLst>
              <a:ext uri="{FF2B5EF4-FFF2-40B4-BE49-F238E27FC236}">
                <a16:creationId xmlns:a16="http://schemas.microsoft.com/office/drawing/2014/main" id="{AC4D25FC-63E1-4813-8392-917D61432C6C}"/>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AA715D6D-CD8D-471E-AEF3-56FBF7F46089}"/>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818143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DD0135-9252-4C24-B5A1-57003563467F}"/>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3" name="Footer Placeholder 2">
            <a:extLst>
              <a:ext uri="{FF2B5EF4-FFF2-40B4-BE49-F238E27FC236}">
                <a16:creationId xmlns:a16="http://schemas.microsoft.com/office/drawing/2014/main" id="{E12CE995-676C-4F46-A7CC-3E65C4B3BEBD}"/>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AA4D387B-18E9-4232-94ED-A30DA4D0DB12}"/>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2801883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D261B-419C-4345-898B-512B4DED3A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149CEA-A93C-4B0B-820C-091E069116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A125EC-49D4-4D9A-A0CD-C13B95E9F2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54DE6D-A481-40F4-8C4C-C8169ED491A3}"/>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6" name="Footer Placeholder 5">
            <a:extLst>
              <a:ext uri="{FF2B5EF4-FFF2-40B4-BE49-F238E27FC236}">
                <a16:creationId xmlns:a16="http://schemas.microsoft.com/office/drawing/2014/main" id="{2CEA2C54-F8C1-4587-9343-AF7D514C4C8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44DC779-21DB-436B-9927-7B4FDF3D4BA7}"/>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92543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233CD-D346-4AE1-BD4F-3DC39A91B5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4486D8-4C82-428D-8755-3E9C83101D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07F9A21-9D2B-43A0-9E84-BB3AE1CE68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2EAD74-D833-41FD-B752-F6E5F9E2B811}"/>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6" name="Footer Placeholder 5">
            <a:extLst>
              <a:ext uri="{FF2B5EF4-FFF2-40B4-BE49-F238E27FC236}">
                <a16:creationId xmlns:a16="http://schemas.microsoft.com/office/drawing/2014/main" id="{52701212-DFDC-4063-A7BD-A05D2868AA9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94C2A23-05F0-45FA-B92F-33712009DC73}"/>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320631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151B7-D811-436B-B8DB-76A544672E1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E7092C-344B-46D5-A695-1888A05108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D6D33C-E464-4081-872C-4CF14F829C4C}"/>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5" name="Footer Placeholder 4">
            <a:extLst>
              <a:ext uri="{FF2B5EF4-FFF2-40B4-BE49-F238E27FC236}">
                <a16:creationId xmlns:a16="http://schemas.microsoft.com/office/drawing/2014/main" id="{438ADA7F-52DE-4EC3-B3AC-E02BC215439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76A36AD-A2E2-4368-98DD-EA5DB3EB8B85}"/>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1097863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400188-0615-4E20-90EC-D6F183B4A9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761763-A88B-4B2A-8862-913DEC71ED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7388EF-317A-4E5A-B3F2-DB9DEF896010}"/>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5" name="Footer Placeholder 4">
            <a:extLst>
              <a:ext uri="{FF2B5EF4-FFF2-40B4-BE49-F238E27FC236}">
                <a16:creationId xmlns:a16="http://schemas.microsoft.com/office/drawing/2014/main" id="{48C73E8D-B974-478A-B2DA-CB0AE6247D2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54B5FEC-46C9-450D-9ED0-4BC60A45B12B}"/>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1903117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684367-756C-45B9-BB01-10E0FDF1D1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8EE170-561C-4181-9BD1-FC93F589C8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590084-6C5C-4E6F-AE78-5FD4DE8917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1CAF9-9019-4E72-9BCD-FE2770F43938}" type="datetimeFigureOut">
              <a:rPr lang="en-GB" smtClean="0"/>
              <a:t>20/09/2021</a:t>
            </a:fld>
            <a:endParaRPr lang="en-GB" dirty="0"/>
          </a:p>
        </p:txBody>
      </p:sp>
      <p:sp>
        <p:nvSpPr>
          <p:cNvPr id="5" name="Footer Placeholder 4">
            <a:extLst>
              <a:ext uri="{FF2B5EF4-FFF2-40B4-BE49-F238E27FC236}">
                <a16:creationId xmlns:a16="http://schemas.microsoft.com/office/drawing/2014/main" id="{1F8A0EA2-8755-4225-80E5-109EA9D625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350F7392-578D-49DE-AEF7-07C4B06F31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0191A-A524-4ACF-BFDF-A0B774A1BD1C}" type="slidenum">
              <a:rPr lang="en-GB" smtClean="0"/>
              <a:t>‹#›</a:t>
            </a:fld>
            <a:endParaRPr lang="en-GB" dirty="0"/>
          </a:p>
        </p:txBody>
      </p:sp>
    </p:spTree>
    <p:extLst>
      <p:ext uri="{BB962C8B-B14F-4D97-AF65-F5344CB8AC3E}">
        <p14:creationId xmlns:p14="http://schemas.microsoft.com/office/powerpoint/2010/main" val="423233289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7.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4.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png"/><Relationship Id="rId11" Type="http://schemas.openxmlformats.org/officeDocument/2006/relationships/image" Target="../media/image13.png"/><Relationship Id="rId5" Type="http://schemas.microsoft.com/office/2007/relationships/hdphoto" Target="../media/hdphoto1.wdp"/><Relationship Id="rId10" Type="http://schemas.openxmlformats.org/officeDocument/2006/relationships/image" Target="../media/image12.png"/><Relationship Id="rId4" Type="http://schemas.openxmlformats.org/officeDocument/2006/relationships/image" Target="../media/image7.png"/><Relationship Id="rId9"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png"/><Relationship Id="rId5" Type="http://schemas.microsoft.com/office/2007/relationships/hdphoto" Target="../media/hdphoto1.wdp"/><Relationship Id="rId4" Type="http://schemas.openxmlformats.org/officeDocument/2006/relationships/image" Target="../media/image7.png"/><Relationship Id="rId9"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hyperlink" Target="https://www.purplemash.com/app/pup/sow_y5_Lcuboids" TargetMode="Externa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0B9415-FB6B-4306-A8CF-3833B05C74F0}"/>
              </a:ext>
            </a:extLst>
          </p:cNvPr>
          <p:cNvSpPr/>
          <p:nvPr/>
        </p:nvSpPr>
        <p:spPr>
          <a:xfrm>
            <a:off x="4322174" y="0"/>
            <a:ext cx="7869826" cy="6857999"/>
          </a:xfrm>
          <a:prstGeom prst="rect">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pic>
        <p:nvPicPr>
          <p:cNvPr id="5" name="Graphic 63">
            <a:extLst>
              <a:ext uri="{FF2B5EF4-FFF2-40B4-BE49-F238E27FC236}">
                <a16:creationId xmlns:a16="http://schemas.microsoft.com/office/drawing/2014/main" id="{9BC05247-EC89-4E18-AAC7-769930391EF6}"/>
              </a:ext>
            </a:extLst>
          </p:cNvPr>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9524"/>
            <a:ext cx="4505325" cy="6867524"/>
          </a:xfrm>
          <a:prstGeom prst="rect">
            <a:avLst/>
          </a:prstGeom>
        </p:spPr>
      </p:pic>
      <p:sp>
        <p:nvSpPr>
          <p:cNvPr id="2" name="Title 1">
            <a:extLst>
              <a:ext uri="{FF2B5EF4-FFF2-40B4-BE49-F238E27FC236}">
                <a16:creationId xmlns:a16="http://schemas.microsoft.com/office/drawing/2014/main" id="{E20E66B1-EE11-46E8-9D2F-388E12025E3A}"/>
              </a:ext>
            </a:extLst>
          </p:cNvPr>
          <p:cNvSpPr>
            <a:spLocks noGrp="1"/>
          </p:cNvSpPr>
          <p:nvPr>
            <p:ph type="ctrTitle"/>
          </p:nvPr>
        </p:nvSpPr>
        <p:spPr/>
        <p:txBody>
          <a:bodyPr>
            <a:normAutofit/>
          </a:bodyPr>
          <a:lstStyle/>
          <a:p>
            <a:r>
              <a:rPr lang="en-GB" dirty="0">
                <a:solidFill>
                  <a:schemeClr val="bg1"/>
                </a:solidFill>
                <a:latin typeface="Palanquin Dark SemiBold" panose="020B0704020203020204" pitchFamily="34" charset="0"/>
                <a:cs typeface="Palanquin Dark SemiBold" panose="020B0704020203020204" pitchFamily="34" charset="0"/>
              </a:rPr>
              <a:t>Lesson 3:</a:t>
            </a:r>
            <a:endParaRPr lang="en-GB" sz="4000" dirty="0">
              <a:solidFill>
                <a:schemeClr val="bg1"/>
              </a:solidFill>
              <a:latin typeface="Palanquin Dark SemiBold" panose="020B0704020203020204" pitchFamily="34" charset="0"/>
              <a:cs typeface="Palanquin Dark SemiBold" panose="020B0704020203020204" pitchFamily="34" charset="0"/>
            </a:endParaRPr>
          </a:p>
        </p:txBody>
      </p:sp>
      <p:sp>
        <p:nvSpPr>
          <p:cNvPr id="3" name="Subtitle 2">
            <a:extLst>
              <a:ext uri="{FF2B5EF4-FFF2-40B4-BE49-F238E27FC236}">
                <a16:creationId xmlns:a16="http://schemas.microsoft.com/office/drawing/2014/main" id="{387BD2A7-BC2A-4300-AFBB-8B3304D19C99}"/>
              </a:ext>
            </a:extLst>
          </p:cNvPr>
          <p:cNvSpPr>
            <a:spLocks noGrp="1"/>
          </p:cNvSpPr>
          <p:nvPr>
            <p:ph type="subTitle" idx="1"/>
          </p:nvPr>
        </p:nvSpPr>
        <p:spPr>
          <a:xfrm>
            <a:off x="829339" y="3602038"/>
            <a:ext cx="10419907" cy="1655762"/>
          </a:xfrm>
        </p:spPr>
        <p:txBody>
          <a:bodyPr>
            <a:normAutofit/>
          </a:bodyPr>
          <a:lstStyle/>
          <a:p>
            <a:r>
              <a:rPr lang="en-GB" sz="4000" b="1" dirty="0">
                <a:solidFill>
                  <a:schemeClr val="bg1"/>
                </a:solidFill>
                <a:latin typeface="Palanquin Dark SemiBold" panose="020B0704020203020204" pitchFamily="34" charset="0"/>
                <a:cs typeface="Palanquin Dark SemiBold" panose="020B0704020203020204" pitchFamily="34" charset="0"/>
              </a:rPr>
              <a:t>Formulae Including the Advanced Mode</a:t>
            </a:r>
          </a:p>
        </p:txBody>
      </p:sp>
      <p:sp>
        <p:nvSpPr>
          <p:cNvPr id="4" name="TextBox 3">
            <a:extLst>
              <a:ext uri="{FF2B5EF4-FFF2-40B4-BE49-F238E27FC236}">
                <a16:creationId xmlns:a16="http://schemas.microsoft.com/office/drawing/2014/main" id="{77616F28-871B-42AE-8B42-15273F2FB254}"/>
              </a:ext>
            </a:extLst>
          </p:cNvPr>
          <p:cNvSpPr txBox="1"/>
          <p:nvPr/>
        </p:nvSpPr>
        <p:spPr>
          <a:xfrm>
            <a:off x="7869827" y="414477"/>
            <a:ext cx="3584636" cy="707886"/>
          </a:xfrm>
          <a:prstGeom prst="rect">
            <a:avLst/>
          </a:prstGeom>
          <a:noFill/>
        </p:spPr>
        <p:txBody>
          <a:bodyPr wrap="none" rtlCol="0">
            <a:spAutoFit/>
          </a:bodyPr>
          <a:lstStyle/>
          <a:p>
            <a:r>
              <a:rPr lang="en-GB" sz="2000" dirty="0">
                <a:solidFill>
                  <a:schemeClr val="bg1"/>
                </a:solidFill>
                <a:latin typeface="Palanquin Dark SemiBold" panose="020B0704020203020204" pitchFamily="34" charset="0"/>
                <a:cs typeface="Palanquin Dark SemiBold" panose="020B0704020203020204" pitchFamily="34" charset="0"/>
              </a:rPr>
              <a:t>Computing Scheme of Work</a:t>
            </a:r>
            <a:br>
              <a:rPr lang="en-GB" sz="2000" dirty="0">
                <a:solidFill>
                  <a:schemeClr val="bg1"/>
                </a:solidFill>
                <a:latin typeface="Palanquin Dark SemiBold" panose="020B0704020203020204" pitchFamily="34" charset="0"/>
                <a:cs typeface="Palanquin Dark SemiBold" panose="020B0704020203020204" pitchFamily="34" charset="0"/>
              </a:rPr>
            </a:br>
            <a:r>
              <a:rPr lang="en-GB" sz="2000" dirty="0">
                <a:solidFill>
                  <a:schemeClr val="bg1"/>
                </a:solidFill>
                <a:latin typeface="Palanquin Dark SemiBold" panose="020B0704020203020204" pitchFamily="34" charset="0"/>
                <a:cs typeface="Palanquin Dark SemiBold" panose="020B0704020203020204" pitchFamily="34" charset="0"/>
              </a:rPr>
              <a:t>Unit 5.3 - Spreadsheets</a:t>
            </a:r>
          </a:p>
        </p:txBody>
      </p:sp>
    </p:spTree>
    <p:extLst>
      <p:ext uri="{BB962C8B-B14F-4D97-AF65-F5344CB8AC3E}">
        <p14:creationId xmlns:p14="http://schemas.microsoft.com/office/powerpoint/2010/main" val="868589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lstStyle/>
          <a:p>
            <a:r>
              <a:rPr lang="en-GB" dirty="0">
                <a:latin typeface="Palanquin Dark SemiBold" panose="020B0704020203020204" pitchFamily="34" charset="0"/>
                <a:cs typeface="Palanquin Dark SemiBold" panose="020B0704020203020204" pitchFamily="34" charset="0"/>
              </a:rPr>
              <a:t>Aims</a:t>
            </a: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lstStyle/>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use a spreadsheet to model a real-life problem.</a:t>
            </a:r>
          </a:p>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use formulae to calculate area and perimeter of shapes.</a:t>
            </a:r>
          </a:p>
          <a:p>
            <a:pPr marL="0" indent="0">
              <a:spcAft>
                <a:spcPts val="600"/>
              </a:spcAft>
              <a:buNone/>
            </a:pP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pPr lvl="0">
              <a:spcAft>
                <a:spcPts val="600"/>
              </a:spcAft>
              <a:buBlip>
                <a:blip r:embed="rId3"/>
              </a:buBlip>
            </a:pPr>
            <a:endParaRPr lang="en-GB" sz="1800" dirty="0">
              <a:solidFill>
                <a:srgbClr val="000000"/>
              </a:solidFill>
              <a:effectLst/>
              <a:latin typeface="Nunito" panose="00000500000000000000" pitchFamily="2" charset="0"/>
              <a:ea typeface="Trebuchet MS" panose="020B0603020202020204" pitchFamily="34" charset="0"/>
              <a:cs typeface="Trebuchet MS" panose="020B0603020202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2</a:t>
            </a:r>
            <a:endParaRPr lang="en-GB" sz="1050" dirty="0"/>
          </a:p>
        </p:txBody>
      </p:sp>
    </p:spTree>
    <p:extLst>
      <p:ext uri="{BB962C8B-B14F-4D97-AF65-F5344CB8AC3E}">
        <p14:creationId xmlns:p14="http://schemas.microsoft.com/office/powerpoint/2010/main" val="2029177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Success Criteria</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lstStyle/>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Children can use a spreadsheet to work out the area and perimeter of rectangles.</a:t>
            </a:r>
          </a:p>
          <a:p>
            <a:pPr>
              <a:spcAft>
                <a:spcPts val="600"/>
              </a:spcAft>
              <a:buBlip>
                <a:blip r:embed="rId3"/>
              </a:buBlip>
            </a:pPr>
            <a:r>
              <a:rPr lang="en-GB" sz="1800" dirty="0">
                <a:solidFill>
                  <a:srgbClr val="000000"/>
                </a:solidFill>
                <a:effectLst/>
                <a:latin typeface="Nunito" panose="00000500000000000000" pitchFamily="2" charset="0"/>
                <a:ea typeface="Trebuchet MS" panose="020B0603020202020204" pitchFamily="34" charset="0"/>
                <a:cs typeface="Trebuchet MS" panose="020B0603020202020204" pitchFamily="34" charset="0"/>
              </a:rPr>
              <a:t>Children can use these calculations to solve a real-life problem.</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3</a:t>
            </a:r>
            <a:endParaRPr lang="en-GB" sz="1050" dirty="0"/>
          </a:p>
        </p:txBody>
      </p:sp>
    </p:spTree>
    <p:extLst>
      <p:ext uri="{BB962C8B-B14F-4D97-AF65-F5344CB8AC3E}">
        <p14:creationId xmlns:p14="http://schemas.microsoft.com/office/powerpoint/2010/main" val="4252841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534126" y="144908"/>
            <a:ext cx="10226023" cy="1092143"/>
          </a:xfrm>
        </p:spPr>
        <p:txBody>
          <a:bodyPr>
            <a:normAutofit/>
          </a:bodyPr>
          <a:lstStyle/>
          <a:p>
            <a:r>
              <a:rPr lang="en-GB" sz="4000" dirty="0">
                <a:latin typeface="Palanquin Dark SemiBold" panose="020B0704020203020204" pitchFamily="34" charset="0"/>
                <a:cs typeface="Palanquin Dark SemiBold" panose="020B0704020203020204" pitchFamily="34" charset="0"/>
              </a:rPr>
              <a:t>Introduction: Modelling </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71695" y="274906"/>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4</a:t>
            </a:r>
            <a:endParaRPr lang="en-GB" sz="1050" dirty="0"/>
          </a:p>
        </p:txBody>
      </p:sp>
      <p:sp>
        <p:nvSpPr>
          <p:cNvPr id="25" name="TextBox 24">
            <a:extLst>
              <a:ext uri="{FF2B5EF4-FFF2-40B4-BE49-F238E27FC236}">
                <a16:creationId xmlns:a16="http://schemas.microsoft.com/office/drawing/2014/main" id="{E21D2011-BF8D-495F-9FDD-2D74D427F354}"/>
              </a:ext>
            </a:extLst>
          </p:cNvPr>
          <p:cNvSpPr txBox="1"/>
          <p:nvPr/>
        </p:nvSpPr>
        <p:spPr>
          <a:xfrm>
            <a:off x="8029532" y="1589106"/>
            <a:ext cx="2705460" cy="374571"/>
          </a:xfrm>
          <a:prstGeom prst="roundRect">
            <a:avLst/>
          </a:prstGeom>
          <a:solidFill>
            <a:srgbClr val="8E24AA"/>
          </a:solidFill>
          <a:ln w="28575">
            <a:solidFill>
              <a:schemeClr val="tx1"/>
            </a:solidFill>
          </a:ln>
        </p:spPr>
        <p:txBody>
          <a:bodyPr wrap="square" rtlCol="0">
            <a:spAutoFit/>
          </a:bodyPr>
          <a:lstStyle/>
          <a:p>
            <a:pPr algn="ctr"/>
            <a:r>
              <a:rPr lang="en-GB" sz="1600" b="1" dirty="0">
                <a:latin typeface="Nunito" panose="00000500000000000000" pitchFamily="2" charset="0"/>
              </a:rPr>
              <a:t>Key Tools &amp; Vocabulary </a:t>
            </a:r>
          </a:p>
        </p:txBody>
      </p:sp>
      <p:sp>
        <p:nvSpPr>
          <p:cNvPr id="32" name="TextBox 31">
            <a:extLst>
              <a:ext uri="{FF2B5EF4-FFF2-40B4-BE49-F238E27FC236}">
                <a16:creationId xmlns:a16="http://schemas.microsoft.com/office/drawing/2014/main" id="{977A3E71-AD67-4AF2-B17B-803BF610E31A}"/>
              </a:ext>
            </a:extLst>
          </p:cNvPr>
          <p:cNvSpPr txBox="1"/>
          <p:nvPr/>
        </p:nvSpPr>
        <p:spPr>
          <a:xfrm>
            <a:off x="524326" y="970000"/>
            <a:ext cx="11130463" cy="369332"/>
          </a:xfrm>
          <a:prstGeom prst="rect">
            <a:avLst/>
          </a:prstGeom>
          <a:noFill/>
        </p:spPr>
        <p:txBody>
          <a:bodyPr wrap="square">
            <a:spAutoFit/>
          </a:bodyPr>
          <a:lstStyle/>
          <a:p>
            <a:pPr marL="285750" indent="-285750">
              <a:buBlip>
                <a:blip r:embed="rId4"/>
              </a:buBlip>
            </a:pPr>
            <a:r>
              <a:rPr lang="en-GB" dirty="0">
                <a:latin typeface="Nunito" panose="00000500000000000000" pitchFamily="2" charset="0"/>
              </a:rPr>
              <a:t>Today we are going to be using ‘Computer Modelling’ to help solve a problem. </a:t>
            </a:r>
            <a:endParaRPr lang="en-GB" dirty="0"/>
          </a:p>
        </p:txBody>
      </p:sp>
      <p:sp>
        <p:nvSpPr>
          <p:cNvPr id="40" name="TextBox 39">
            <a:extLst>
              <a:ext uri="{FF2B5EF4-FFF2-40B4-BE49-F238E27FC236}">
                <a16:creationId xmlns:a16="http://schemas.microsoft.com/office/drawing/2014/main" id="{26DFDC88-50D9-490D-B29C-C296E0E432DB}"/>
              </a:ext>
            </a:extLst>
          </p:cNvPr>
          <p:cNvSpPr txBox="1"/>
          <p:nvPr/>
        </p:nvSpPr>
        <p:spPr>
          <a:xfrm>
            <a:off x="6498169" y="2153796"/>
            <a:ext cx="5191513" cy="919401"/>
          </a:xfrm>
          <a:prstGeom prst="roundRect">
            <a:avLst/>
          </a:prstGeom>
          <a:solidFill>
            <a:srgbClr val="CF80E4"/>
          </a:solidFill>
          <a:ln w="28575">
            <a:solidFill>
              <a:schemeClr val="tx1"/>
            </a:solidFill>
          </a:ln>
        </p:spPr>
        <p:txBody>
          <a:bodyPr wrap="square" rtlCol="0">
            <a:spAutoFit/>
          </a:bodyPr>
          <a:lstStyle/>
          <a:p>
            <a:pPr algn="ctr"/>
            <a:r>
              <a:rPr lang="en-GB" sz="1600" b="1" dirty="0">
                <a:latin typeface="Nunito" panose="00000500000000000000" pitchFamily="2" charset="0"/>
              </a:rPr>
              <a:t>Formula: </a:t>
            </a:r>
            <a:r>
              <a:rPr lang="en-GB" sz="1600" dirty="0">
                <a:latin typeface="Nunito" panose="00000500000000000000" pitchFamily="2" charset="0"/>
              </a:rPr>
              <a:t>A formula can be used to perform calculations on cells such as working out area. </a:t>
            </a:r>
          </a:p>
          <a:p>
            <a:pPr algn="ctr"/>
            <a:r>
              <a:rPr lang="en-GB" sz="1600" dirty="0">
                <a:latin typeface="Nunito" panose="00000500000000000000" pitchFamily="2" charset="0"/>
              </a:rPr>
              <a:t>A formula can be copied to save time. </a:t>
            </a:r>
          </a:p>
        </p:txBody>
      </p:sp>
      <p:pic>
        <p:nvPicPr>
          <p:cNvPr id="9" name="Picture 8" descr="A picture containing circle&#10;&#10;Description automatically generated">
            <a:extLst>
              <a:ext uri="{FF2B5EF4-FFF2-40B4-BE49-F238E27FC236}">
                <a16:creationId xmlns:a16="http://schemas.microsoft.com/office/drawing/2014/main" id="{5BB009C9-204E-4BB8-B05D-1D385A7C6C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7937" y="1339332"/>
            <a:ext cx="1833219" cy="1833219"/>
          </a:xfrm>
          <a:prstGeom prst="rect">
            <a:avLst/>
          </a:prstGeom>
        </p:spPr>
      </p:pic>
      <p:sp>
        <p:nvSpPr>
          <p:cNvPr id="19" name="TextBox 18">
            <a:extLst>
              <a:ext uri="{FF2B5EF4-FFF2-40B4-BE49-F238E27FC236}">
                <a16:creationId xmlns:a16="http://schemas.microsoft.com/office/drawing/2014/main" id="{8F5B0F14-CA98-453F-BFF5-B936BE49612F}"/>
              </a:ext>
            </a:extLst>
          </p:cNvPr>
          <p:cNvSpPr txBox="1"/>
          <p:nvPr/>
        </p:nvSpPr>
        <p:spPr>
          <a:xfrm>
            <a:off x="6498168" y="3176519"/>
            <a:ext cx="5198180" cy="1464231"/>
          </a:xfrm>
          <a:prstGeom prst="roundRect">
            <a:avLst/>
          </a:prstGeom>
          <a:solidFill>
            <a:srgbClr val="CF80E4"/>
          </a:solidFill>
          <a:ln w="28575">
            <a:solidFill>
              <a:schemeClr val="tx1"/>
            </a:solidFill>
          </a:ln>
        </p:spPr>
        <p:txBody>
          <a:bodyPr wrap="square" rtlCol="0">
            <a:spAutoFit/>
          </a:bodyPr>
          <a:lstStyle/>
          <a:p>
            <a:pPr algn="ctr"/>
            <a:r>
              <a:rPr lang="en-GB" sz="1600" b="1" dirty="0">
                <a:latin typeface="Nunito" panose="00000500000000000000" pitchFamily="2" charset="0"/>
              </a:rPr>
              <a:t>Area: </a:t>
            </a:r>
            <a:r>
              <a:rPr lang="en-GB" sz="1600" dirty="0">
                <a:latin typeface="Nunito" panose="00000500000000000000" pitchFamily="2" charset="0"/>
              </a:rPr>
              <a:t>This is the term used to describe the amount of space taken up by a flat shape or surface. For example the size of a field. Simple shapes like rectangles can have area calculated by multiplying length x width.  </a:t>
            </a:r>
          </a:p>
        </p:txBody>
      </p:sp>
      <p:sp>
        <p:nvSpPr>
          <p:cNvPr id="20" name="TextBox 19">
            <a:extLst>
              <a:ext uri="{FF2B5EF4-FFF2-40B4-BE49-F238E27FC236}">
                <a16:creationId xmlns:a16="http://schemas.microsoft.com/office/drawing/2014/main" id="{CB522678-5232-4B3F-A4C6-5BB30941C52B}"/>
              </a:ext>
            </a:extLst>
          </p:cNvPr>
          <p:cNvSpPr txBox="1"/>
          <p:nvPr/>
        </p:nvSpPr>
        <p:spPr>
          <a:xfrm>
            <a:off x="6498168" y="4788141"/>
            <a:ext cx="5198180" cy="919401"/>
          </a:xfrm>
          <a:prstGeom prst="roundRect">
            <a:avLst/>
          </a:prstGeom>
          <a:solidFill>
            <a:srgbClr val="CF80E4"/>
          </a:solidFill>
          <a:ln w="28575">
            <a:solidFill>
              <a:schemeClr val="tx1"/>
            </a:solidFill>
          </a:ln>
        </p:spPr>
        <p:txBody>
          <a:bodyPr wrap="square" rtlCol="0">
            <a:spAutoFit/>
          </a:bodyPr>
          <a:lstStyle/>
          <a:p>
            <a:pPr algn="ctr"/>
            <a:r>
              <a:rPr lang="en-GB" sz="1600" b="1" dirty="0">
                <a:latin typeface="Nunito" panose="00000500000000000000" pitchFamily="2" charset="0"/>
              </a:rPr>
              <a:t>Perimeter: </a:t>
            </a:r>
            <a:r>
              <a:rPr lang="en-GB" sz="1600" dirty="0">
                <a:latin typeface="Nunito" panose="00000500000000000000" pitchFamily="2" charset="0"/>
              </a:rPr>
              <a:t>Is the term used to describe all the sides lengths added up. For example, to work out perimeter of a rectangle we can add up all its sides lengths. </a:t>
            </a:r>
          </a:p>
        </p:txBody>
      </p:sp>
      <p:pic>
        <p:nvPicPr>
          <p:cNvPr id="8" name="Picture 7">
            <a:extLst>
              <a:ext uri="{FF2B5EF4-FFF2-40B4-BE49-F238E27FC236}">
                <a16:creationId xmlns:a16="http://schemas.microsoft.com/office/drawing/2014/main" id="{66176C31-D50D-431F-952C-2BAFB1B123A0}"/>
              </a:ext>
            </a:extLst>
          </p:cNvPr>
          <p:cNvPicPr>
            <a:picLocks noChangeAspect="1"/>
          </p:cNvPicPr>
          <p:nvPr/>
        </p:nvPicPr>
        <p:blipFill rotWithShape="1">
          <a:blip r:embed="rId6"/>
          <a:srcRect r="86671" b="7380"/>
          <a:stretch/>
        </p:blipFill>
        <p:spPr>
          <a:xfrm>
            <a:off x="11241706" y="2379793"/>
            <a:ext cx="517598" cy="467405"/>
          </a:xfrm>
          <a:prstGeom prst="rect">
            <a:avLst/>
          </a:prstGeom>
          <a:ln>
            <a:noFill/>
          </a:ln>
          <a:effectLst>
            <a:outerShdw blurRad="292100" dist="139700" dir="2700000" algn="tl" rotWithShape="0">
              <a:srgbClr val="333333">
                <a:alpha val="65000"/>
              </a:srgbClr>
            </a:outerShdw>
          </a:effectLst>
        </p:spPr>
      </p:pic>
      <p:sp>
        <p:nvSpPr>
          <p:cNvPr id="22" name="TextBox 21">
            <a:extLst>
              <a:ext uri="{FF2B5EF4-FFF2-40B4-BE49-F238E27FC236}">
                <a16:creationId xmlns:a16="http://schemas.microsoft.com/office/drawing/2014/main" id="{58B421EE-2CE1-4D13-A8B5-1A406600F2F3}"/>
              </a:ext>
            </a:extLst>
          </p:cNvPr>
          <p:cNvSpPr txBox="1"/>
          <p:nvPr/>
        </p:nvSpPr>
        <p:spPr>
          <a:xfrm>
            <a:off x="2485012" y="1375064"/>
            <a:ext cx="3088640" cy="369332"/>
          </a:xfrm>
          <a:prstGeom prst="rect">
            <a:avLst/>
          </a:prstGeom>
          <a:noFill/>
          <a:ln w="28575">
            <a:solidFill>
              <a:srgbClr val="8E24AA"/>
            </a:solidFill>
          </a:ln>
        </p:spPr>
        <p:txBody>
          <a:bodyPr wrap="square">
            <a:spAutoFit/>
          </a:bodyPr>
          <a:lstStyle/>
          <a:p>
            <a:pPr algn="ctr">
              <a:spcAft>
                <a:spcPts val="600"/>
              </a:spcAft>
            </a:pPr>
            <a:r>
              <a:rPr lang="en-GB" b="1" dirty="0">
                <a:latin typeface="Nunito" panose="00000500000000000000" pitchFamily="2" charset="0"/>
                <a:ea typeface="Times New Roman" panose="02020603050405020304" pitchFamily="18" charset="0"/>
                <a:cs typeface="Times New Roman" panose="02020603050405020304" pitchFamily="18" charset="0"/>
              </a:rPr>
              <a:t>What is Modelling? </a:t>
            </a:r>
            <a:endParaRPr lang="en-GB" sz="1800" b="1"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FB83617A-A4CD-445C-BBB4-414E661B4D87}"/>
              </a:ext>
            </a:extLst>
          </p:cNvPr>
          <p:cNvSpPr txBox="1"/>
          <p:nvPr/>
        </p:nvSpPr>
        <p:spPr>
          <a:xfrm>
            <a:off x="2310635" y="1844528"/>
            <a:ext cx="3533539" cy="1328023"/>
          </a:xfrm>
          <a:prstGeom prst="roundRect">
            <a:avLst>
              <a:gd name="adj" fmla="val 7059"/>
            </a:avLst>
          </a:prstGeom>
          <a:noFill/>
          <a:ln w="28575">
            <a:solidFill>
              <a:srgbClr val="8E24AA"/>
            </a:solidFill>
          </a:ln>
        </p:spPr>
        <p:txBody>
          <a:bodyPr wrap="square">
            <a:spAutoFit/>
          </a:bodyPr>
          <a:lstStyle/>
          <a:p>
            <a:pPr algn="ct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Modelling in Computing means creating or using a model or simulation of a real-life situation, on a computer. </a:t>
            </a:r>
          </a:p>
        </p:txBody>
      </p:sp>
      <p:sp>
        <p:nvSpPr>
          <p:cNvPr id="27" name="TextBox 26">
            <a:extLst>
              <a:ext uri="{FF2B5EF4-FFF2-40B4-BE49-F238E27FC236}">
                <a16:creationId xmlns:a16="http://schemas.microsoft.com/office/drawing/2014/main" id="{79EDA9B2-1D15-49E4-ACE2-C1C3DF480A15}"/>
              </a:ext>
            </a:extLst>
          </p:cNvPr>
          <p:cNvSpPr txBox="1"/>
          <p:nvPr/>
        </p:nvSpPr>
        <p:spPr>
          <a:xfrm>
            <a:off x="676592" y="3272683"/>
            <a:ext cx="5564720" cy="2765256"/>
          </a:xfrm>
          <a:prstGeom prst="roundRect">
            <a:avLst>
              <a:gd name="adj" fmla="val 6858"/>
            </a:avLst>
          </a:prstGeom>
          <a:noFill/>
          <a:ln w="28575">
            <a:solidFill>
              <a:srgbClr val="8E24AA"/>
            </a:solidFill>
          </a:ln>
        </p:spPr>
        <p:txBody>
          <a:bodyPr wrap="square">
            <a:spAutoFit/>
          </a:bodyPr>
          <a:lstStyle/>
          <a:p>
            <a:pPr lvl="0">
              <a:spcAft>
                <a:spcPts val="600"/>
              </a:spcAft>
            </a:pPr>
            <a:r>
              <a:rPr lang="en-GB" sz="1800" dirty="0">
                <a:effectLst/>
                <a:latin typeface="Nunito" panose="00000500000000000000" pitchFamily="2" charset="0"/>
                <a:ea typeface="Times New Roman" panose="02020603050405020304" pitchFamily="18" charset="0"/>
                <a:cs typeface="Arial" panose="020B0604020202020204" pitchFamily="34" charset="0"/>
              </a:rPr>
              <a:t>For example, we could start by creating a page in 2Calculate which added up how much money we made by selling 3 pizzas for 25p and 2 apples for 10p. We could then use 2Calculate to explore what would happen if we changed parts of the model—by putting up the prices. </a:t>
            </a:r>
          </a:p>
          <a:p>
            <a:pPr lvl="0">
              <a:spcAft>
                <a:spcPts val="600"/>
              </a:spcAft>
            </a:pPr>
            <a:r>
              <a:rPr lang="en-GB" sz="1800" b="1" dirty="0">
                <a:effectLst/>
                <a:latin typeface="Nunito" panose="00000500000000000000" pitchFamily="2" charset="0"/>
                <a:ea typeface="Times New Roman" panose="02020603050405020304" pitchFamily="18" charset="0"/>
                <a:cs typeface="Arial" panose="020B0604020202020204" pitchFamily="34" charset="0"/>
              </a:rPr>
              <a:t>Changing certain values within the page and seeing what happens is what is meant by modelling</a:t>
            </a:r>
            <a:r>
              <a:rPr lang="en-GB" sz="1800" dirty="0">
                <a:effectLst/>
                <a:latin typeface="Nunito" panose="00000500000000000000" pitchFamily="2" charset="0"/>
                <a:ea typeface="Times New Roman" panose="02020603050405020304" pitchFamily="18" charset="0"/>
                <a:cs typeface="Arial" panose="020B0604020202020204" pitchFamily="34" charset="0"/>
              </a:rPr>
              <a:t>.</a:t>
            </a:r>
          </a:p>
        </p:txBody>
      </p:sp>
    </p:spTree>
    <p:extLst>
      <p:ext uri="{BB962C8B-B14F-4D97-AF65-F5344CB8AC3E}">
        <p14:creationId xmlns:p14="http://schemas.microsoft.com/office/powerpoint/2010/main" val="263178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40" grpId="0" animBg="1"/>
      <p:bldP spid="19" grpId="0" animBg="1"/>
      <p:bldP spid="20" grpId="0" animBg="1"/>
      <p:bldP spid="23" grpId="0" animBg="1"/>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138934" y="14820"/>
            <a:ext cx="11784330" cy="1082258"/>
          </a:xfrm>
        </p:spPr>
        <p:txBody>
          <a:bodyPr>
            <a:normAutofit/>
          </a:bodyPr>
          <a:lstStyle/>
          <a:p>
            <a:r>
              <a:rPr lang="en-GB" sz="4000" dirty="0">
                <a:latin typeface="Palanquin Dark SemiBold" panose="020B0704020203020204" pitchFamily="34" charset="0"/>
                <a:cs typeface="Palanquin Dark SemiBold" panose="020B0704020203020204" pitchFamily="34" charset="0"/>
              </a:rPr>
              <a:t>Activity 1: Helping Farmer McFlock</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282483" y="356201"/>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5</a:t>
            </a:r>
            <a:endParaRPr lang="en-GB" sz="1050" dirty="0"/>
          </a:p>
        </p:txBody>
      </p:sp>
      <p:sp>
        <p:nvSpPr>
          <p:cNvPr id="30" name="Content Placeholder 2">
            <a:extLst>
              <a:ext uri="{FF2B5EF4-FFF2-40B4-BE49-F238E27FC236}">
                <a16:creationId xmlns:a16="http://schemas.microsoft.com/office/drawing/2014/main" id="{2E789B8A-AA59-4DE6-A403-CCF0DC3D3966}"/>
              </a:ext>
            </a:extLst>
          </p:cNvPr>
          <p:cNvSpPr txBox="1">
            <a:spLocks/>
          </p:cNvSpPr>
          <p:nvPr/>
        </p:nvSpPr>
        <p:spPr>
          <a:xfrm>
            <a:off x="495615" y="1667930"/>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20" name="TextBox 19">
            <a:extLst>
              <a:ext uri="{FF2B5EF4-FFF2-40B4-BE49-F238E27FC236}">
                <a16:creationId xmlns:a16="http://schemas.microsoft.com/office/drawing/2014/main" id="{32D67C2C-DAC2-48C7-B629-0285F2E9182F}"/>
              </a:ext>
            </a:extLst>
          </p:cNvPr>
          <p:cNvSpPr txBox="1"/>
          <p:nvPr/>
        </p:nvSpPr>
        <p:spPr>
          <a:xfrm>
            <a:off x="159398" y="1392830"/>
            <a:ext cx="9645335" cy="646331"/>
          </a:xfrm>
          <a:prstGeom prst="rect">
            <a:avLst/>
          </a:prstGeom>
          <a:noFill/>
        </p:spPr>
        <p:txBody>
          <a:bodyPr wrap="square">
            <a:spAutoFit/>
          </a:bodyPr>
          <a:lstStyle/>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Farme</a:t>
            </a:r>
            <a:r>
              <a:rPr lang="en-GB" dirty="0">
                <a:latin typeface="Nunito" panose="00000500000000000000" pitchFamily="2" charset="0"/>
                <a:ea typeface="Times New Roman" panose="02020603050405020304" pitchFamily="18" charset="0"/>
                <a:cs typeface="Times New Roman" panose="02020603050405020304" pitchFamily="18" charset="0"/>
              </a:rPr>
              <a:t>r McFlock keeps sheep and each sheep needs at least </a:t>
            </a:r>
            <a:r>
              <a:rPr lang="en-GB" b="1" dirty="0">
                <a:latin typeface="Nunito" panose="00000500000000000000" pitchFamily="2" charset="0"/>
              </a:rPr>
              <a:t>1m² of space in the field</a:t>
            </a:r>
            <a:r>
              <a:rPr lang="en-GB" dirty="0">
                <a:latin typeface="Nunito" panose="00000500000000000000" pitchFamily="2" charset="0"/>
              </a:rPr>
              <a:t>. She wants to know the maximum number of sheep that can be kept with </a:t>
            </a:r>
            <a:r>
              <a:rPr lang="en-GB" b="1" dirty="0">
                <a:latin typeface="Nunito" panose="00000500000000000000" pitchFamily="2" charset="0"/>
              </a:rPr>
              <a:t>12m of fence</a:t>
            </a:r>
            <a:r>
              <a:rPr lang="en-GB" dirty="0">
                <a:latin typeface="Nunito" panose="00000500000000000000" pitchFamily="2" charset="0"/>
              </a:rPr>
              <a:t>.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6171A0B0-C807-487F-A5CA-DD0EF2098643}"/>
              </a:ext>
            </a:extLst>
          </p:cNvPr>
          <p:cNvSpPr txBox="1"/>
          <p:nvPr/>
        </p:nvSpPr>
        <p:spPr>
          <a:xfrm>
            <a:off x="138934" y="2155773"/>
            <a:ext cx="9509623" cy="646331"/>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1: Open a new ‘Advanced Mode’ 2Calculate sheet and recreate what is shown here.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Remember to colour 8 cells. </a:t>
            </a:r>
          </a:p>
        </p:txBody>
      </p:sp>
      <p:sp>
        <p:nvSpPr>
          <p:cNvPr id="27" name="TextBox 26">
            <a:extLst>
              <a:ext uri="{FF2B5EF4-FFF2-40B4-BE49-F238E27FC236}">
                <a16:creationId xmlns:a16="http://schemas.microsoft.com/office/drawing/2014/main" id="{DFBFDDEA-02BE-49A3-93CA-0BC9430711E0}"/>
              </a:ext>
            </a:extLst>
          </p:cNvPr>
          <p:cNvSpPr txBox="1"/>
          <p:nvPr/>
        </p:nvSpPr>
        <p:spPr>
          <a:xfrm>
            <a:off x="159398" y="912412"/>
            <a:ext cx="9440052" cy="369332"/>
          </a:xfrm>
          <a:prstGeom prst="rect">
            <a:avLst/>
          </a:prstGeom>
          <a:noFill/>
        </p:spPr>
        <p:txBody>
          <a:bodyPr wrap="square">
            <a:spAutoFit/>
          </a:bodyPr>
          <a:lstStyle/>
          <a:p>
            <a:r>
              <a:rPr lang="en-GB" dirty="0">
                <a:latin typeface="Nunito" panose="00000500000000000000" pitchFamily="2" charset="0"/>
              </a:rPr>
              <a:t>Let’s help solve a problem for farmer McFlock. </a:t>
            </a:r>
            <a:endParaRPr lang="en-GB" dirty="0"/>
          </a:p>
        </p:txBody>
      </p:sp>
      <p:pic>
        <p:nvPicPr>
          <p:cNvPr id="7" name="Picture 6" descr="A picture containing text, doll, toy, skiing&#10;&#10;Description automatically generated">
            <a:extLst>
              <a:ext uri="{FF2B5EF4-FFF2-40B4-BE49-F238E27FC236}">
                <a16:creationId xmlns:a16="http://schemas.microsoft.com/office/drawing/2014/main" id="{AAC03A74-8AFA-42A6-B715-29CE521A6189}"/>
              </a:ext>
            </a:extLst>
          </p:cNvPr>
          <p:cNvPicPr>
            <a:picLocks noChangeAspect="1"/>
          </p:cNvPicPr>
          <p:nvPr/>
        </p:nvPicPr>
        <p:blipFill rotWithShape="1">
          <a:blip r:embed="rId5">
            <a:extLst>
              <a:ext uri="{BEBA8EAE-BF5A-486C-A8C5-ECC9F3942E4B}">
                <a14:imgProps xmlns:a14="http://schemas.microsoft.com/office/drawing/2010/main">
                  <a14:imgLayer r:embed="rId6">
                    <a14:imgEffect>
                      <a14:backgroundRemoval t="9850" b="89936" l="31191" r="54752">
                        <a14:foregroundMark x1="34137" y1="32120" x2="34137" y2="32120"/>
                        <a14:foregroundMark x1="33066" y1="32120" x2="35743" y2="33833"/>
                        <a14:foregroundMark x1="33333" y1="31263" x2="35475" y2="31263"/>
                        <a14:foregroundMark x1="34806" y1="30621" x2="33735" y2="27837"/>
                        <a14:foregroundMark x1="51406" y1="29550" x2="53815" y2="32120"/>
                        <a14:foregroundMark x1="53548" y1="31263" x2="53146" y2="28480"/>
                        <a14:foregroundMark x1="54752" y1="31049" x2="54217" y2="24839"/>
                        <a14:foregroundMark x1="46720" y1="21627" x2="46720" y2="21627"/>
                        <a14:foregroundMark x1="46185" y1="53747" x2="49130" y2="54604"/>
                      </a14:backgroundRemoval>
                    </a14:imgEffect>
                  </a14:imgLayer>
                </a14:imgProps>
              </a:ext>
              <a:ext uri="{28A0092B-C50C-407E-A947-70E740481C1C}">
                <a14:useLocalDpi xmlns:a14="http://schemas.microsoft.com/office/drawing/2010/main" val="0"/>
              </a:ext>
            </a:extLst>
          </a:blip>
          <a:srcRect l="28358" t="11535" r="42861" b="11306"/>
          <a:stretch/>
        </p:blipFill>
        <p:spPr>
          <a:xfrm>
            <a:off x="9887776" y="492012"/>
            <a:ext cx="1738302" cy="2913317"/>
          </a:xfrm>
          <a:prstGeom prst="rect">
            <a:avLst/>
          </a:prstGeom>
        </p:spPr>
      </p:pic>
      <p:pic>
        <p:nvPicPr>
          <p:cNvPr id="19" name="Picture 18">
            <a:extLst>
              <a:ext uri="{FF2B5EF4-FFF2-40B4-BE49-F238E27FC236}">
                <a16:creationId xmlns:a16="http://schemas.microsoft.com/office/drawing/2014/main" id="{678E46AF-CBA0-45EE-B81C-6C4276F2BCC4}"/>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1275499" y="2907895"/>
            <a:ext cx="7294880" cy="2820906"/>
          </a:xfrm>
          <a:prstGeom prst="rect">
            <a:avLst/>
          </a:prstGeom>
          <a:effectLst>
            <a:outerShdw blurRad="50800" dist="38100" dir="2700000" algn="tl" rotWithShape="0">
              <a:prstClr val="black">
                <a:alpha val="40000"/>
              </a:prstClr>
            </a:outerShdw>
          </a:effectLst>
        </p:spPr>
      </p:pic>
      <p:sp>
        <p:nvSpPr>
          <p:cNvPr id="24" name="TextBox 23">
            <a:extLst>
              <a:ext uri="{FF2B5EF4-FFF2-40B4-BE49-F238E27FC236}">
                <a16:creationId xmlns:a16="http://schemas.microsoft.com/office/drawing/2014/main" id="{0240DE68-3604-4D1F-B9AC-49A3E63C388D}"/>
              </a:ext>
            </a:extLst>
          </p:cNvPr>
          <p:cNvSpPr txBox="1"/>
          <p:nvPr/>
        </p:nvSpPr>
        <p:spPr>
          <a:xfrm>
            <a:off x="1215760" y="5810833"/>
            <a:ext cx="8877300" cy="369332"/>
          </a:xfrm>
          <a:prstGeom prst="rect">
            <a:avLst/>
          </a:prstGeom>
          <a:noFill/>
        </p:spPr>
        <p:txBody>
          <a:bodyPr wrap="square">
            <a:spAutoFit/>
          </a:bodyPr>
          <a:lstStyle/>
          <a:p>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NB this is not to scale; each cell height or width represents 1m.</a:t>
            </a:r>
            <a:endParaRPr lang="en-GB" b="1" dirty="0"/>
          </a:p>
        </p:txBody>
      </p:sp>
      <p:sp>
        <p:nvSpPr>
          <p:cNvPr id="26" name="TextBox 25">
            <a:extLst>
              <a:ext uri="{FF2B5EF4-FFF2-40B4-BE49-F238E27FC236}">
                <a16:creationId xmlns:a16="http://schemas.microsoft.com/office/drawing/2014/main" id="{AF02BF44-B4C1-4040-B006-645CB7ACDD4D}"/>
              </a:ext>
            </a:extLst>
          </p:cNvPr>
          <p:cNvSpPr txBox="1"/>
          <p:nvPr/>
        </p:nvSpPr>
        <p:spPr>
          <a:xfrm>
            <a:off x="8920716" y="3530043"/>
            <a:ext cx="3002548" cy="1269980"/>
          </a:xfrm>
          <a:prstGeom prst="roundRect">
            <a:avLst>
              <a:gd name="adj" fmla="val 10262"/>
            </a:avLst>
          </a:prstGeom>
          <a:noFill/>
          <a:ln w="28575">
            <a:solidFill>
              <a:srgbClr val="7030A0"/>
            </a:solidFill>
          </a:ln>
        </p:spPr>
        <p:txBody>
          <a:bodyPr wrap="square">
            <a:spAutoFit/>
          </a:bodyPr>
          <a:lstStyle/>
          <a:p>
            <a:pPr>
              <a:spcAft>
                <a:spcPts val="600"/>
              </a:spcAft>
            </a:pP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We can see that the maximum number of sheep that can fit </a:t>
            </a:r>
            <a:r>
              <a:rPr lang="en-GB" b="1" dirty="0">
                <a:latin typeface="Nunito" panose="00000500000000000000" pitchFamily="2" charset="0"/>
                <a:ea typeface="Times New Roman" panose="02020603050405020304" pitchFamily="18" charset="0"/>
                <a:cs typeface="Times New Roman" panose="02020603050405020304" pitchFamily="18" charset="0"/>
              </a:rPr>
              <a:t>with this configuration is 8. </a:t>
            </a:r>
            <a:endParaRPr lang="en-GB" sz="1800" b="1" dirty="0">
              <a:effectLst/>
              <a:latin typeface="Nunito" panose="00000500000000000000"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0250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4" grpId="0"/>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130151" y="125497"/>
            <a:ext cx="11784330" cy="1082258"/>
          </a:xfrm>
        </p:spPr>
        <p:txBody>
          <a:bodyPr>
            <a:normAutofit/>
          </a:bodyPr>
          <a:lstStyle/>
          <a:p>
            <a:r>
              <a:rPr lang="en-GB" sz="4000" dirty="0">
                <a:latin typeface="Palanquin Dark SemiBold" panose="020B0704020203020204" pitchFamily="34" charset="0"/>
                <a:cs typeface="Palanquin Dark SemiBold" panose="020B0704020203020204" pitchFamily="34" charset="0"/>
              </a:rPr>
              <a:t>Activity 1: Helping Farmer McFlock</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71695" y="274906"/>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6</a:t>
            </a:r>
            <a:endParaRPr lang="en-GB" sz="1050" dirty="0"/>
          </a:p>
        </p:txBody>
      </p:sp>
      <p:sp>
        <p:nvSpPr>
          <p:cNvPr id="30" name="Content Placeholder 2">
            <a:extLst>
              <a:ext uri="{FF2B5EF4-FFF2-40B4-BE49-F238E27FC236}">
                <a16:creationId xmlns:a16="http://schemas.microsoft.com/office/drawing/2014/main" id="{2E789B8A-AA59-4DE6-A403-CCF0DC3D3966}"/>
              </a:ext>
            </a:extLst>
          </p:cNvPr>
          <p:cNvSpPr txBox="1">
            <a:spLocks/>
          </p:cNvSpPr>
          <p:nvPr/>
        </p:nvSpPr>
        <p:spPr>
          <a:xfrm>
            <a:off x="495615" y="1969778"/>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20" name="TextBox 19">
            <a:extLst>
              <a:ext uri="{FF2B5EF4-FFF2-40B4-BE49-F238E27FC236}">
                <a16:creationId xmlns:a16="http://schemas.microsoft.com/office/drawing/2014/main" id="{32D67C2C-DAC2-48C7-B629-0285F2E9182F}"/>
              </a:ext>
            </a:extLst>
          </p:cNvPr>
          <p:cNvSpPr txBox="1"/>
          <p:nvPr/>
        </p:nvSpPr>
        <p:spPr>
          <a:xfrm>
            <a:off x="193856" y="1191327"/>
            <a:ext cx="9645335" cy="646331"/>
          </a:xfrm>
          <a:prstGeom prst="rect">
            <a:avLst/>
          </a:prstGeom>
          <a:noFill/>
        </p:spPr>
        <p:txBody>
          <a:bodyPr wrap="square">
            <a:spAutoFit/>
          </a:bodyPr>
          <a:lstStyle/>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We could use formula to help us work out the configuration of the fence that will give th</a:t>
            </a:r>
            <a:r>
              <a:rPr lang="en-GB" dirty="0">
                <a:latin typeface="Nunito" panose="00000500000000000000" pitchFamily="2" charset="0"/>
                <a:ea typeface="Times New Roman" panose="02020603050405020304" pitchFamily="18" charset="0"/>
                <a:cs typeface="Times New Roman" panose="02020603050405020304" pitchFamily="18" charset="0"/>
              </a:rPr>
              <a:t>e maximum number of sheep for 12m of fencing.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pic>
        <p:nvPicPr>
          <p:cNvPr id="7" name="Picture 6" descr="A picture containing text, doll, toy, skiing&#10;&#10;Description automatically generated">
            <a:extLst>
              <a:ext uri="{FF2B5EF4-FFF2-40B4-BE49-F238E27FC236}">
                <a16:creationId xmlns:a16="http://schemas.microsoft.com/office/drawing/2014/main" id="{AAC03A74-8AFA-42A6-B715-29CE521A6189}"/>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9850" b="89936" l="31191" r="54752">
                        <a14:foregroundMark x1="34137" y1="32120" x2="34137" y2="32120"/>
                        <a14:foregroundMark x1="33066" y1="32120" x2="35743" y2="33833"/>
                        <a14:foregroundMark x1="33333" y1="31263" x2="35475" y2="31263"/>
                        <a14:foregroundMark x1="34806" y1="30621" x2="33735" y2="27837"/>
                        <a14:foregroundMark x1="51406" y1="29550" x2="53815" y2="32120"/>
                        <a14:foregroundMark x1="53548" y1="31263" x2="53146" y2="28480"/>
                        <a14:foregroundMark x1="54752" y1="31049" x2="54217" y2="24839"/>
                        <a14:foregroundMark x1="46720" y1="21627" x2="46720" y2="21627"/>
                        <a14:foregroundMark x1="46185" y1="53747" x2="49130" y2="54604"/>
                      </a14:backgroundRemoval>
                    </a14:imgEffect>
                  </a14:imgLayer>
                </a14:imgProps>
              </a:ext>
              <a:ext uri="{28A0092B-C50C-407E-A947-70E740481C1C}">
                <a14:useLocalDpi xmlns:a14="http://schemas.microsoft.com/office/drawing/2010/main" val="0"/>
              </a:ext>
            </a:extLst>
          </a:blip>
          <a:srcRect l="28358" t="11535" r="42861" b="11306"/>
          <a:stretch/>
        </p:blipFill>
        <p:spPr>
          <a:xfrm>
            <a:off x="10418646" y="480580"/>
            <a:ext cx="1253635" cy="2101037"/>
          </a:xfrm>
          <a:prstGeom prst="rect">
            <a:avLst/>
          </a:prstGeom>
        </p:spPr>
      </p:pic>
      <p:grpSp>
        <p:nvGrpSpPr>
          <p:cNvPr id="3" name="Group 2">
            <a:extLst>
              <a:ext uri="{FF2B5EF4-FFF2-40B4-BE49-F238E27FC236}">
                <a16:creationId xmlns:a16="http://schemas.microsoft.com/office/drawing/2014/main" id="{DC0D7E3A-6AD6-4D8A-816F-B3307385EC7E}"/>
              </a:ext>
            </a:extLst>
          </p:cNvPr>
          <p:cNvGrpSpPr/>
          <p:nvPr/>
        </p:nvGrpSpPr>
        <p:grpSpPr>
          <a:xfrm>
            <a:off x="193856" y="2165412"/>
            <a:ext cx="7387922" cy="1272575"/>
            <a:chOff x="193856" y="2165412"/>
            <a:chExt cx="7387922" cy="1272575"/>
          </a:xfrm>
        </p:grpSpPr>
        <p:sp>
          <p:nvSpPr>
            <p:cNvPr id="21" name="TextBox 20">
              <a:extLst>
                <a:ext uri="{FF2B5EF4-FFF2-40B4-BE49-F238E27FC236}">
                  <a16:creationId xmlns:a16="http://schemas.microsoft.com/office/drawing/2014/main" id="{6171A0B0-C807-487F-A5CA-DD0EF2098643}"/>
                </a:ext>
              </a:extLst>
            </p:cNvPr>
            <p:cNvSpPr txBox="1"/>
            <p:nvPr/>
          </p:nvSpPr>
          <p:spPr>
            <a:xfrm>
              <a:off x="193856" y="2165412"/>
              <a:ext cx="7387922" cy="369332"/>
            </a:xfrm>
            <a:prstGeom prst="rect">
              <a:avLst/>
            </a:prstGeom>
            <a:noFill/>
          </p:spPr>
          <p:txBody>
            <a:bodyPr wrap="square">
              <a:spAutoFit/>
            </a:bodyPr>
            <a:lstStyle/>
            <a:p>
              <a:pPr>
                <a:spcAft>
                  <a:spcPts val="600"/>
                </a:spcAft>
                <a:buBlip>
                  <a:blip r:embed="rId6"/>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2:  Find a space on your sheet and enter the following heading.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 </a:t>
              </a:r>
            </a:p>
          </p:txBody>
        </p:sp>
        <p:pic>
          <p:nvPicPr>
            <p:cNvPr id="8" name="Picture 7">
              <a:extLst>
                <a:ext uri="{FF2B5EF4-FFF2-40B4-BE49-F238E27FC236}">
                  <a16:creationId xmlns:a16="http://schemas.microsoft.com/office/drawing/2014/main" id="{186DF33B-DED1-4DE9-983B-6DD475EB960D}"/>
                </a:ext>
              </a:extLst>
            </p:cNvPr>
            <p:cNvPicPr>
              <a:picLocks noChangeAspect="1"/>
            </p:cNvPicPr>
            <p:nvPr/>
          </p:nvPicPr>
          <p:blipFill>
            <a:blip r:embed="rId7"/>
            <a:stretch>
              <a:fillRect/>
            </a:stretch>
          </p:blipFill>
          <p:spPr>
            <a:xfrm>
              <a:off x="1179676" y="2637887"/>
              <a:ext cx="6019800" cy="800100"/>
            </a:xfrm>
            <a:prstGeom prst="rect">
              <a:avLst/>
            </a:prstGeom>
            <a:ln>
              <a:noFill/>
            </a:ln>
            <a:effectLst>
              <a:outerShdw blurRad="292100" dist="139700" dir="2700000" algn="tl" rotWithShape="0">
                <a:srgbClr val="333333">
                  <a:alpha val="65000"/>
                </a:srgbClr>
              </a:outerShdw>
            </a:effectLst>
          </p:spPr>
        </p:pic>
      </p:grpSp>
      <p:sp>
        <p:nvSpPr>
          <p:cNvPr id="25" name="TextBox 24">
            <a:extLst>
              <a:ext uri="{FF2B5EF4-FFF2-40B4-BE49-F238E27FC236}">
                <a16:creationId xmlns:a16="http://schemas.microsoft.com/office/drawing/2014/main" id="{FB044D3A-53AF-4CCC-984E-8C389A8902A3}"/>
              </a:ext>
            </a:extLst>
          </p:cNvPr>
          <p:cNvSpPr txBox="1"/>
          <p:nvPr/>
        </p:nvSpPr>
        <p:spPr>
          <a:xfrm>
            <a:off x="8533132" y="3600335"/>
            <a:ext cx="2806527" cy="369332"/>
          </a:xfrm>
          <a:prstGeom prst="rect">
            <a:avLst/>
          </a:prstGeom>
          <a:noFill/>
          <a:ln>
            <a:noFill/>
          </a:ln>
        </p:spPr>
        <p:txBody>
          <a:bodyPr wrap="square">
            <a:spAutoFit/>
          </a:bodyPr>
          <a:lstStyle/>
          <a:p>
            <a:pPr>
              <a:spcAft>
                <a:spcPts val="600"/>
              </a:spcAft>
            </a:pPr>
            <a:r>
              <a:rPr lang="en-GB" b="1" dirty="0">
                <a:latin typeface="Nunito" panose="00000500000000000000" pitchFamily="2" charset="0"/>
                <a:ea typeface="Times New Roman" panose="02020603050405020304" pitchFamily="18" charset="0"/>
                <a:cs typeface="Times New Roman" panose="02020603050405020304" pitchFamily="18" charset="0"/>
              </a:rPr>
              <a:t>Area = length x width</a:t>
            </a:r>
            <a:endParaRPr lang="en-GB" sz="1800" b="1"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351AEDF3-B266-4835-AE67-E40C2D4ABAE2}"/>
              </a:ext>
            </a:extLst>
          </p:cNvPr>
          <p:cNvSpPr txBox="1"/>
          <p:nvPr/>
        </p:nvSpPr>
        <p:spPr>
          <a:xfrm>
            <a:off x="7864174" y="4002253"/>
            <a:ext cx="3950034" cy="369332"/>
          </a:xfrm>
          <a:prstGeom prst="rect">
            <a:avLst/>
          </a:prstGeom>
          <a:noFill/>
          <a:ln>
            <a:noFill/>
          </a:ln>
        </p:spPr>
        <p:txBody>
          <a:bodyPr wrap="square">
            <a:spAutoFit/>
          </a:bodyPr>
          <a:lstStyle/>
          <a:p>
            <a:pPr>
              <a:spcAft>
                <a:spcPts val="600"/>
              </a:spcAft>
            </a:pPr>
            <a:r>
              <a:rPr lang="en-GB" b="1" dirty="0">
                <a:latin typeface="Nunito" panose="00000500000000000000" pitchFamily="2" charset="0"/>
                <a:ea typeface="Times New Roman" panose="02020603050405020304" pitchFamily="18" charset="0"/>
                <a:cs typeface="Times New Roman" panose="02020603050405020304" pitchFamily="18" charset="0"/>
              </a:rPr>
              <a:t>Perimeter =(2xlength)+(2xWidth)</a:t>
            </a:r>
            <a:endParaRPr lang="en-GB" sz="1800" b="1" dirty="0">
              <a:effectLst/>
              <a:latin typeface="Nunito" panose="00000500000000000000" pitchFamily="2" charset="0"/>
              <a:ea typeface="Times New Roman" panose="02020603050405020304" pitchFamily="18" charset="0"/>
              <a:cs typeface="Times New Roman" panose="02020603050405020304" pitchFamily="18" charset="0"/>
            </a:endParaRPr>
          </a:p>
        </p:txBody>
      </p:sp>
      <p:grpSp>
        <p:nvGrpSpPr>
          <p:cNvPr id="12" name="Group 11">
            <a:extLst>
              <a:ext uri="{FF2B5EF4-FFF2-40B4-BE49-F238E27FC236}">
                <a16:creationId xmlns:a16="http://schemas.microsoft.com/office/drawing/2014/main" id="{E397C518-A01D-4B30-B8BB-91C8A80BC19C}"/>
              </a:ext>
            </a:extLst>
          </p:cNvPr>
          <p:cNvGrpSpPr/>
          <p:nvPr/>
        </p:nvGrpSpPr>
        <p:grpSpPr>
          <a:xfrm>
            <a:off x="7666075" y="2793117"/>
            <a:ext cx="4204616" cy="1740838"/>
            <a:chOff x="7666075" y="2793117"/>
            <a:chExt cx="4204616" cy="1740838"/>
          </a:xfrm>
        </p:grpSpPr>
        <p:sp>
          <p:nvSpPr>
            <p:cNvPr id="13" name="TextBox 12">
              <a:extLst>
                <a:ext uri="{FF2B5EF4-FFF2-40B4-BE49-F238E27FC236}">
                  <a16:creationId xmlns:a16="http://schemas.microsoft.com/office/drawing/2014/main" id="{B9508C78-EC0C-4AEE-AFD5-63FED21DF71C}"/>
                </a:ext>
              </a:extLst>
            </p:cNvPr>
            <p:cNvSpPr txBox="1"/>
            <p:nvPr/>
          </p:nvSpPr>
          <p:spPr>
            <a:xfrm>
              <a:off x="8187687" y="2855950"/>
              <a:ext cx="3303009" cy="646331"/>
            </a:xfrm>
            <a:prstGeom prst="rect">
              <a:avLst/>
            </a:prstGeom>
            <a:noFill/>
            <a:ln>
              <a:noFill/>
            </a:ln>
          </p:spPr>
          <p:txBody>
            <a:bodyPr wrap="square">
              <a:spAutoFit/>
            </a:bodyPr>
            <a:lstStyle/>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We can enter formula to solve area and also perimeter. </a:t>
              </a:r>
            </a:p>
          </p:txBody>
        </p:sp>
        <p:sp>
          <p:nvSpPr>
            <p:cNvPr id="11" name="Rectangle 10">
              <a:extLst>
                <a:ext uri="{FF2B5EF4-FFF2-40B4-BE49-F238E27FC236}">
                  <a16:creationId xmlns:a16="http://schemas.microsoft.com/office/drawing/2014/main" id="{E426178E-F48B-4884-8DE0-9E9148C0BDA3}"/>
                </a:ext>
              </a:extLst>
            </p:cNvPr>
            <p:cNvSpPr/>
            <p:nvPr/>
          </p:nvSpPr>
          <p:spPr>
            <a:xfrm>
              <a:off x="7666075" y="2793117"/>
              <a:ext cx="4204616" cy="1740838"/>
            </a:xfrm>
            <a:prstGeom prst="rect">
              <a:avLst/>
            </a:prstGeom>
            <a:noFill/>
            <a:ln w="28575">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9" name="Group 8">
            <a:extLst>
              <a:ext uri="{FF2B5EF4-FFF2-40B4-BE49-F238E27FC236}">
                <a16:creationId xmlns:a16="http://schemas.microsoft.com/office/drawing/2014/main" id="{243E4448-BE4B-48A3-A9E3-B897F8D31B10}"/>
              </a:ext>
            </a:extLst>
          </p:cNvPr>
          <p:cNvGrpSpPr/>
          <p:nvPr/>
        </p:nvGrpSpPr>
        <p:grpSpPr>
          <a:xfrm>
            <a:off x="192568" y="3633034"/>
            <a:ext cx="7387922" cy="2200150"/>
            <a:chOff x="156901" y="3588897"/>
            <a:chExt cx="7387922" cy="2200150"/>
          </a:xfrm>
        </p:grpSpPr>
        <p:pic>
          <p:nvPicPr>
            <p:cNvPr id="39" name="Picture 38">
              <a:extLst>
                <a:ext uri="{FF2B5EF4-FFF2-40B4-BE49-F238E27FC236}">
                  <a16:creationId xmlns:a16="http://schemas.microsoft.com/office/drawing/2014/main" id="{8546E869-3294-441D-B551-D8D3064611AD}"/>
                </a:ext>
              </a:extLst>
            </p:cNvPr>
            <p:cNvPicPr>
              <a:picLocks noChangeAspect="1"/>
            </p:cNvPicPr>
            <p:nvPr/>
          </p:nvPicPr>
          <p:blipFill>
            <a:blip r:embed="rId8"/>
            <a:stretch>
              <a:fillRect/>
            </a:stretch>
          </p:blipFill>
          <p:spPr>
            <a:xfrm>
              <a:off x="1005036" y="4055288"/>
              <a:ext cx="5991225" cy="1704975"/>
            </a:xfrm>
            <a:prstGeom prst="rect">
              <a:avLst/>
            </a:prstGeom>
            <a:ln>
              <a:noFill/>
            </a:ln>
            <a:effectLst>
              <a:outerShdw blurRad="292100" dist="139700" dir="2700000" algn="tl" rotWithShape="0">
                <a:srgbClr val="333333">
                  <a:alpha val="65000"/>
                </a:srgbClr>
              </a:outerShdw>
            </a:effectLst>
          </p:spPr>
        </p:pic>
        <p:sp>
          <p:nvSpPr>
            <p:cNvPr id="23" name="TextBox 22">
              <a:extLst>
                <a:ext uri="{FF2B5EF4-FFF2-40B4-BE49-F238E27FC236}">
                  <a16:creationId xmlns:a16="http://schemas.microsoft.com/office/drawing/2014/main" id="{46A8743A-2540-4836-99B6-3335BAE04BD2}"/>
                </a:ext>
              </a:extLst>
            </p:cNvPr>
            <p:cNvSpPr txBox="1"/>
            <p:nvPr/>
          </p:nvSpPr>
          <p:spPr>
            <a:xfrm>
              <a:off x="156901" y="3588897"/>
              <a:ext cx="7387922" cy="369332"/>
            </a:xfrm>
            <a:prstGeom prst="rect">
              <a:avLst/>
            </a:prstGeom>
            <a:noFill/>
          </p:spPr>
          <p:txBody>
            <a:bodyPr wrap="square">
              <a:spAutoFit/>
            </a:bodyPr>
            <a:lstStyle/>
            <a:p>
              <a:pPr>
                <a:spcAft>
                  <a:spcPts val="600"/>
                </a:spcAft>
                <a:buBlip>
                  <a:blip r:embed="rId6"/>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a:t>
              </a:r>
              <a:r>
                <a:rPr lang="en-GB" dirty="0">
                  <a:latin typeface="Nunito" panose="00000500000000000000" pitchFamily="2" charset="0"/>
                  <a:ea typeface="Times New Roman" panose="02020603050405020304" pitchFamily="18" charset="0"/>
                  <a:cs typeface="Times New Roman" panose="02020603050405020304" pitchFamily="18" charset="0"/>
                </a:rPr>
                <a:t>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Enter the length and width. </a:t>
              </a:r>
              <a:endParaRPr lang="en-GB" sz="1800" b="1" dirty="0">
                <a:effectLst/>
                <a:latin typeface="Nunito" panose="00000500000000000000" pitchFamily="2" charset="0"/>
                <a:ea typeface="Times New Roman" panose="02020603050405020304" pitchFamily="18" charset="0"/>
                <a:cs typeface="Times New Roman" panose="02020603050405020304" pitchFamily="18" charset="0"/>
              </a:endParaRPr>
            </a:p>
          </p:txBody>
        </p:sp>
        <p:pic>
          <p:nvPicPr>
            <p:cNvPr id="41" name="Picture 40">
              <a:extLst>
                <a:ext uri="{FF2B5EF4-FFF2-40B4-BE49-F238E27FC236}">
                  <a16:creationId xmlns:a16="http://schemas.microsoft.com/office/drawing/2014/main" id="{9DA2E6AF-FA6B-4BF3-B8A7-52D8F433432C}"/>
                </a:ext>
              </a:extLst>
            </p:cNvPr>
            <p:cNvPicPr>
              <a:picLocks noChangeAspect="1"/>
            </p:cNvPicPr>
            <p:nvPr/>
          </p:nvPicPr>
          <p:blipFill>
            <a:blip r:embed="rId9"/>
            <a:stretch>
              <a:fillRect/>
            </a:stretch>
          </p:blipFill>
          <p:spPr>
            <a:xfrm>
              <a:off x="802955" y="5036572"/>
              <a:ext cx="285750" cy="752475"/>
            </a:xfrm>
            <a:prstGeom prst="rect">
              <a:avLst/>
            </a:prstGeom>
          </p:spPr>
        </p:pic>
      </p:grpSp>
      <p:grpSp>
        <p:nvGrpSpPr>
          <p:cNvPr id="10" name="Group 9">
            <a:extLst>
              <a:ext uri="{FF2B5EF4-FFF2-40B4-BE49-F238E27FC236}">
                <a16:creationId xmlns:a16="http://schemas.microsoft.com/office/drawing/2014/main" id="{DBD09182-269A-4ED2-BFDB-F0DE97C0A05A}"/>
              </a:ext>
            </a:extLst>
          </p:cNvPr>
          <p:cNvGrpSpPr/>
          <p:nvPr/>
        </p:nvGrpSpPr>
        <p:grpSpPr>
          <a:xfrm>
            <a:off x="5268641" y="4765056"/>
            <a:ext cx="6602050" cy="1283906"/>
            <a:chOff x="5300387" y="4733109"/>
            <a:chExt cx="6602050" cy="1283906"/>
          </a:xfrm>
        </p:grpSpPr>
        <p:pic>
          <p:nvPicPr>
            <p:cNvPr id="28" name="Picture 27">
              <a:extLst>
                <a:ext uri="{FF2B5EF4-FFF2-40B4-BE49-F238E27FC236}">
                  <a16:creationId xmlns:a16="http://schemas.microsoft.com/office/drawing/2014/main" id="{A3E09AA4-685A-45D3-AB6F-93DF2A6AE16C}"/>
                </a:ext>
              </a:extLst>
            </p:cNvPr>
            <p:cNvPicPr/>
            <p:nvPr/>
          </p:nvPicPr>
          <p:blipFill>
            <a:blip r:embed="rId10">
              <a:extLst>
                <a:ext uri="{28A0092B-C50C-407E-A947-70E740481C1C}">
                  <a14:useLocalDpi xmlns:a14="http://schemas.microsoft.com/office/drawing/2010/main" val="0"/>
                </a:ext>
              </a:extLst>
            </a:blip>
            <a:stretch>
              <a:fillRect/>
            </a:stretch>
          </p:blipFill>
          <p:spPr>
            <a:xfrm>
              <a:off x="8187687" y="4733109"/>
              <a:ext cx="3714750" cy="437382"/>
            </a:xfrm>
            <a:prstGeom prst="rect">
              <a:avLst/>
            </a:prstGeom>
            <a:ln>
              <a:noFill/>
            </a:ln>
            <a:effectLst>
              <a:outerShdw blurRad="292100" dist="139700" dir="2700000" algn="tl" rotWithShape="0">
                <a:srgbClr val="333333">
                  <a:alpha val="65000"/>
                </a:srgbClr>
              </a:outerShdw>
            </a:effectLst>
          </p:spPr>
        </p:pic>
        <p:pic>
          <p:nvPicPr>
            <p:cNvPr id="32" name="Picture 31">
              <a:extLst>
                <a:ext uri="{FF2B5EF4-FFF2-40B4-BE49-F238E27FC236}">
                  <a16:creationId xmlns:a16="http://schemas.microsoft.com/office/drawing/2014/main" id="{6B634892-0BC1-4CD8-A013-D9C249BED642}"/>
                </a:ext>
              </a:extLst>
            </p:cNvPr>
            <p:cNvPicPr/>
            <p:nvPr/>
          </p:nvPicPr>
          <p:blipFill>
            <a:blip r:embed="rId11">
              <a:extLst>
                <a:ext uri="{28A0092B-C50C-407E-A947-70E740481C1C}">
                  <a14:useLocalDpi xmlns:a14="http://schemas.microsoft.com/office/drawing/2010/main" val="0"/>
                </a:ext>
              </a:extLst>
            </a:blip>
            <a:stretch>
              <a:fillRect/>
            </a:stretch>
          </p:blipFill>
          <p:spPr>
            <a:xfrm>
              <a:off x="8080243" y="5532726"/>
              <a:ext cx="3517896" cy="484289"/>
            </a:xfrm>
            <a:prstGeom prst="rect">
              <a:avLst/>
            </a:prstGeom>
            <a:ln>
              <a:noFill/>
            </a:ln>
            <a:effectLst>
              <a:outerShdw blurRad="292100" dist="139700" dir="2700000" algn="tl" rotWithShape="0">
                <a:srgbClr val="333333">
                  <a:alpha val="65000"/>
                </a:srgbClr>
              </a:outerShdw>
            </a:effectLst>
          </p:spPr>
        </p:pic>
        <p:cxnSp>
          <p:nvCxnSpPr>
            <p:cNvPr id="29" name="Straight Arrow Connector 28">
              <a:extLst>
                <a:ext uri="{FF2B5EF4-FFF2-40B4-BE49-F238E27FC236}">
                  <a16:creationId xmlns:a16="http://schemas.microsoft.com/office/drawing/2014/main" id="{82C79789-B6EE-4E07-80C0-94B32F42CBBD}"/>
                </a:ext>
              </a:extLst>
            </p:cNvPr>
            <p:cNvCxnSpPr>
              <a:cxnSpLocks/>
              <a:stCxn id="28" idx="1"/>
            </p:cNvCxnSpPr>
            <p:nvPr/>
          </p:nvCxnSpPr>
          <p:spPr>
            <a:xfrm flipH="1">
              <a:off x="5300387" y="4951800"/>
              <a:ext cx="2887300" cy="173937"/>
            </a:xfrm>
            <a:prstGeom prst="straightConnector1">
              <a:avLst/>
            </a:prstGeom>
            <a:ln w="38100">
              <a:solidFill>
                <a:srgbClr val="8E24AA"/>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85B55B7-158A-4AF0-B86C-9DB4AE097F0C}"/>
                </a:ext>
              </a:extLst>
            </p:cNvPr>
            <p:cNvCxnSpPr>
              <a:cxnSpLocks/>
              <a:stCxn id="32" idx="1"/>
            </p:cNvCxnSpPr>
            <p:nvPr/>
          </p:nvCxnSpPr>
          <p:spPr>
            <a:xfrm flipH="1" flipV="1">
              <a:off x="6869430" y="5543582"/>
              <a:ext cx="1210813" cy="231289"/>
            </a:xfrm>
            <a:prstGeom prst="straightConnector1">
              <a:avLst/>
            </a:prstGeom>
            <a:ln w="38100">
              <a:solidFill>
                <a:srgbClr val="8E24A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58858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187702" y="120583"/>
            <a:ext cx="9682627" cy="1082258"/>
          </a:xfrm>
        </p:spPr>
        <p:txBody>
          <a:bodyPr>
            <a:normAutofit/>
          </a:bodyPr>
          <a:lstStyle/>
          <a:p>
            <a:r>
              <a:rPr lang="en-GB" sz="4000" dirty="0">
                <a:latin typeface="Palanquin Dark SemiBold" panose="020B0704020203020204" pitchFamily="34" charset="0"/>
                <a:cs typeface="Palanquin Dark SemiBold" panose="020B0704020203020204" pitchFamily="34" charset="0"/>
              </a:rPr>
              <a:t>Activity 2: Changes to Fence Length</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71695" y="274906"/>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7</a:t>
            </a:r>
            <a:endParaRPr lang="en-GB" sz="1050" dirty="0"/>
          </a:p>
        </p:txBody>
      </p:sp>
      <p:sp>
        <p:nvSpPr>
          <p:cNvPr id="30" name="Content Placeholder 2">
            <a:extLst>
              <a:ext uri="{FF2B5EF4-FFF2-40B4-BE49-F238E27FC236}">
                <a16:creationId xmlns:a16="http://schemas.microsoft.com/office/drawing/2014/main" id="{2E789B8A-AA59-4DE6-A403-CCF0DC3D3966}"/>
              </a:ext>
            </a:extLst>
          </p:cNvPr>
          <p:cNvSpPr txBox="1">
            <a:spLocks/>
          </p:cNvSpPr>
          <p:nvPr/>
        </p:nvSpPr>
        <p:spPr>
          <a:xfrm>
            <a:off x="729532" y="1966973"/>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7" name="Picture 6" descr="A picture containing text, doll, toy, skiing&#10;&#10;Description automatically generated">
            <a:extLst>
              <a:ext uri="{FF2B5EF4-FFF2-40B4-BE49-F238E27FC236}">
                <a16:creationId xmlns:a16="http://schemas.microsoft.com/office/drawing/2014/main" id="{AAC03A74-8AFA-42A6-B715-29CE521A6189}"/>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9850" b="89936" l="31191" r="54752">
                        <a14:foregroundMark x1="34137" y1="32120" x2="34137" y2="32120"/>
                        <a14:foregroundMark x1="33066" y1="32120" x2="35743" y2="33833"/>
                        <a14:foregroundMark x1="33333" y1="31263" x2="35475" y2="31263"/>
                        <a14:foregroundMark x1="34806" y1="30621" x2="33735" y2="27837"/>
                        <a14:foregroundMark x1="51406" y1="29550" x2="53815" y2="32120"/>
                        <a14:foregroundMark x1="53548" y1="31263" x2="53146" y2="28480"/>
                        <a14:foregroundMark x1="54752" y1="31049" x2="54217" y2="24839"/>
                        <a14:foregroundMark x1="46720" y1="21627" x2="46720" y2="21627"/>
                        <a14:foregroundMark x1="46185" y1="53747" x2="49130" y2="54604"/>
                      </a14:backgroundRemoval>
                    </a14:imgEffect>
                  </a14:imgLayer>
                </a14:imgProps>
              </a:ext>
              <a:ext uri="{28A0092B-C50C-407E-A947-70E740481C1C}">
                <a14:useLocalDpi xmlns:a14="http://schemas.microsoft.com/office/drawing/2010/main" val="0"/>
              </a:ext>
            </a:extLst>
          </a:blip>
          <a:srcRect l="28358" t="11535" r="42861" b="11306"/>
          <a:stretch/>
        </p:blipFill>
        <p:spPr>
          <a:xfrm>
            <a:off x="10572761" y="642341"/>
            <a:ext cx="1253635" cy="2101037"/>
          </a:xfrm>
          <a:prstGeom prst="rect">
            <a:avLst/>
          </a:prstGeom>
        </p:spPr>
      </p:pic>
      <p:sp>
        <p:nvSpPr>
          <p:cNvPr id="22" name="TextBox 21">
            <a:extLst>
              <a:ext uri="{FF2B5EF4-FFF2-40B4-BE49-F238E27FC236}">
                <a16:creationId xmlns:a16="http://schemas.microsoft.com/office/drawing/2014/main" id="{75861202-3E40-43BA-93D5-0EE12C4A798E}"/>
              </a:ext>
            </a:extLst>
          </p:cNvPr>
          <p:cNvSpPr txBox="1"/>
          <p:nvPr/>
        </p:nvSpPr>
        <p:spPr>
          <a:xfrm>
            <a:off x="220808" y="1188358"/>
            <a:ext cx="9829510" cy="646331"/>
          </a:xfrm>
          <a:prstGeom prst="rect">
            <a:avLst/>
          </a:prstGeom>
          <a:noFill/>
        </p:spPr>
        <p:txBody>
          <a:bodyPr wrap="square">
            <a:spAutoFit/>
          </a:bodyPr>
          <a:lstStyle/>
          <a:p>
            <a:pP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Can you experiment with different size fences and find the best configuration to achieve the maximum amount of sheep for the fence length?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65B56961-4870-4453-BE29-14233F62C2C1}"/>
              </a:ext>
            </a:extLst>
          </p:cNvPr>
          <p:cNvGrpSpPr/>
          <p:nvPr/>
        </p:nvGrpSpPr>
        <p:grpSpPr>
          <a:xfrm>
            <a:off x="683978" y="1966973"/>
            <a:ext cx="10515600" cy="3091435"/>
            <a:chOff x="729532" y="2208870"/>
            <a:chExt cx="10515600" cy="3091435"/>
          </a:xfrm>
        </p:grpSpPr>
        <p:pic>
          <p:nvPicPr>
            <p:cNvPr id="27" name="Picture 26">
              <a:extLst>
                <a:ext uri="{FF2B5EF4-FFF2-40B4-BE49-F238E27FC236}">
                  <a16:creationId xmlns:a16="http://schemas.microsoft.com/office/drawing/2014/main" id="{46D75DE7-1F3F-4306-BE4F-69EB4DE7B6C1}"/>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1272123" y="2969855"/>
              <a:ext cx="4289107" cy="2330450"/>
            </a:xfrm>
            <a:prstGeom prst="rect">
              <a:avLst/>
            </a:prstGeom>
            <a:ln>
              <a:noFill/>
            </a:ln>
            <a:effectLst>
              <a:outerShdw blurRad="292100" dist="139700" dir="2700000" algn="tl" rotWithShape="0">
                <a:srgbClr val="333333">
                  <a:alpha val="65000"/>
                </a:srgbClr>
              </a:outerShdw>
            </a:effectLst>
          </p:spPr>
        </p:pic>
        <p:pic>
          <p:nvPicPr>
            <p:cNvPr id="31" name="Picture 30">
              <a:extLst>
                <a:ext uri="{FF2B5EF4-FFF2-40B4-BE49-F238E27FC236}">
                  <a16:creationId xmlns:a16="http://schemas.microsoft.com/office/drawing/2014/main" id="{879A36D8-5364-46BF-BDAE-797B159E44B6}"/>
                </a:ext>
              </a:extLst>
            </p:cNvPr>
            <p:cNvPicPr/>
            <p:nvPr/>
          </p:nvPicPr>
          <p:blipFill>
            <a:blip r:embed="rId7">
              <a:extLst>
                <a:ext uri="{28A0092B-C50C-407E-A947-70E740481C1C}">
                  <a14:useLocalDpi xmlns:a14="http://schemas.microsoft.com/office/drawing/2010/main" val="0"/>
                </a:ext>
              </a:extLst>
            </a:blip>
            <a:stretch>
              <a:fillRect/>
            </a:stretch>
          </p:blipFill>
          <p:spPr>
            <a:xfrm>
              <a:off x="5812921" y="3371211"/>
              <a:ext cx="4298294" cy="468814"/>
            </a:xfrm>
            <a:prstGeom prst="rect">
              <a:avLst/>
            </a:prstGeom>
            <a:ln>
              <a:noFill/>
            </a:ln>
            <a:effectLst>
              <a:outerShdw blurRad="292100" dist="139700" dir="2700000" algn="tl" rotWithShape="0">
                <a:srgbClr val="333333">
                  <a:alpha val="65000"/>
                </a:srgbClr>
              </a:outerShdw>
            </a:effectLst>
          </p:spPr>
        </p:pic>
        <p:cxnSp>
          <p:nvCxnSpPr>
            <p:cNvPr id="34" name="Straight Arrow Connector 33">
              <a:extLst>
                <a:ext uri="{FF2B5EF4-FFF2-40B4-BE49-F238E27FC236}">
                  <a16:creationId xmlns:a16="http://schemas.microsoft.com/office/drawing/2014/main" id="{E84E924A-982E-4D7B-9E54-801A1C3CF885}"/>
                </a:ext>
              </a:extLst>
            </p:cNvPr>
            <p:cNvCxnSpPr>
              <a:cxnSpLocks/>
            </p:cNvCxnSpPr>
            <p:nvPr/>
          </p:nvCxnSpPr>
          <p:spPr>
            <a:xfrm flipH="1">
              <a:off x="5202734" y="3708516"/>
              <a:ext cx="700042" cy="149636"/>
            </a:xfrm>
            <a:prstGeom prst="straightConnector1">
              <a:avLst/>
            </a:prstGeom>
            <a:ln w="38100">
              <a:solidFill>
                <a:srgbClr val="8E24AA"/>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4A119091-4912-47EC-B46E-8C0841C25268}"/>
                </a:ext>
              </a:extLst>
            </p:cNvPr>
            <p:cNvCxnSpPr>
              <a:cxnSpLocks/>
            </p:cNvCxnSpPr>
            <p:nvPr/>
          </p:nvCxnSpPr>
          <p:spPr>
            <a:xfrm flipH="1">
              <a:off x="4216218" y="3046437"/>
              <a:ext cx="812798" cy="662079"/>
            </a:xfrm>
            <a:prstGeom prst="straightConnector1">
              <a:avLst/>
            </a:prstGeom>
            <a:ln w="38100">
              <a:solidFill>
                <a:srgbClr val="8E24AA"/>
              </a:solidFill>
              <a:tailEnd type="triangle"/>
            </a:ln>
          </p:spPr>
          <p:style>
            <a:lnRef idx="1">
              <a:schemeClr val="accent1"/>
            </a:lnRef>
            <a:fillRef idx="0">
              <a:schemeClr val="accent1"/>
            </a:fillRef>
            <a:effectRef idx="0">
              <a:schemeClr val="accent1"/>
            </a:effectRef>
            <a:fontRef idx="minor">
              <a:schemeClr val="tx1"/>
            </a:fontRef>
          </p:style>
        </p:cxnSp>
        <p:pic>
          <p:nvPicPr>
            <p:cNvPr id="24" name="Picture 23">
              <a:extLst>
                <a:ext uri="{FF2B5EF4-FFF2-40B4-BE49-F238E27FC236}">
                  <a16:creationId xmlns:a16="http://schemas.microsoft.com/office/drawing/2014/main" id="{DAA6EE57-D50C-435D-897E-311A6AFC3AF9}"/>
                </a:ext>
              </a:extLst>
            </p:cNvPr>
            <p:cNvPicPr/>
            <p:nvPr/>
          </p:nvPicPr>
          <p:blipFill>
            <a:blip r:embed="rId8">
              <a:extLst>
                <a:ext uri="{28A0092B-C50C-407E-A947-70E740481C1C}">
                  <a14:useLocalDpi xmlns:a14="http://schemas.microsoft.com/office/drawing/2010/main" val="0"/>
                </a:ext>
              </a:extLst>
            </a:blip>
            <a:stretch>
              <a:fillRect/>
            </a:stretch>
          </p:blipFill>
          <p:spPr>
            <a:xfrm>
              <a:off x="4923779" y="2633688"/>
              <a:ext cx="4604096" cy="457463"/>
            </a:xfrm>
            <a:prstGeom prst="rect">
              <a:avLst/>
            </a:prstGeom>
            <a:ln>
              <a:noFill/>
            </a:ln>
            <a:effectLst>
              <a:outerShdw blurRad="292100" dist="139700" dir="2700000" algn="tl" rotWithShape="0">
                <a:srgbClr val="333333">
                  <a:alpha val="65000"/>
                </a:srgbClr>
              </a:outerShdw>
            </a:effectLst>
          </p:spPr>
        </p:pic>
        <p:sp>
          <p:nvSpPr>
            <p:cNvPr id="36" name="TextBox 35">
              <a:extLst>
                <a:ext uri="{FF2B5EF4-FFF2-40B4-BE49-F238E27FC236}">
                  <a16:creationId xmlns:a16="http://schemas.microsoft.com/office/drawing/2014/main" id="{E482FF25-9554-4018-8029-8D8DED6A44D4}"/>
                </a:ext>
              </a:extLst>
            </p:cNvPr>
            <p:cNvSpPr txBox="1"/>
            <p:nvPr/>
          </p:nvSpPr>
          <p:spPr>
            <a:xfrm>
              <a:off x="729532" y="2208870"/>
              <a:ext cx="10515600" cy="646331"/>
            </a:xfrm>
            <a:prstGeom prst="rect">
              <a:avLst/>
            </a:prstGeom>
            <a:noFill/>
          </p:spPr>
          <p:txBody>
            <a:bodyPr wrap="square">
              <a:spAutoFit/>
            </a:bodyPr>
            <a:lstStyle/>
            <a:p>
              <a:pPr>
                <a:spcAft>
                  <a:spcPts val="600"/>
                </a:spcAft>
                <a:buBlip>
                  <a:blip r:embed="rId9"/>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a:t>
              </a:r>
              <a:r>
                <a:rPr lang="en-GB" dirty="0">
                  <a:latin typeface="Nunito" panose="00000500000000000000" pitchFamily="2" charset="0"/>
                  <a:ea typeface="Times New Roman" panose="02020603050405020304" pitchFamily="18" charset="0"/>
                  <a:cs typeface="Times New Roman" panose="02020603050405020304" pitchFamily="18" charset="0"/>
                </a:rPr>
                <a:t>1</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Add to your table and use formula for area and perimeter. You could try copying and pasting it.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 </a:t>
              </a:r>
            </a:p>
          </p:txBody>
        </p:sp>
      </p:grpSp>
      <p:grpSp>
        <p:nvGrpSpPr>
          <p:cNvPr id="8" name="Group 7">
            <a:extLst>
              <a:ext uri="{FF2B5EF4-FFF2-40B4-BE49-F238E27FC236}">
                <a16:creationId xmlns:a16="http://schemas.microsoft.com/office/drawing/2014/main" id="{66510E4C-E8EE-44C2-9C4D-8DA3BE14061F}"/>
              </a:ext>
            </a:extLst>
          </p:cNvPr>
          <p:cNvGrpSpPr/>
          <p:nvPr/>
        </p:nvGrpSpPr>
        <p:grpSpPr>
          <a:xfrm>
            <a:off x="729532" y="5489899"/>
            <a:ext cx="9259255" cy="378850"/>
            <a:chOff x="729532" y="5489899"/>
            <a:chExt cx="9259255" cy="378850"/>
          </a:xfrm>
        </p:grpSpPr>
        <p:sp>
          <p:nvSpPr>
            <p:cNvPr id="38" name="TextBox 37">
              <a:extLst>
                <a:ext uri="{FF2B5EF4-FFF2-40B4-BE49-F238E27FC236}">
                  <a16:creationId xmlns:a16="http://schemas.microsoft.com/office/drawing/2014/main" id="{53EE4402-D18C-469D-A5BE-A45904CC5F70}"/>
                </a:ext>
              </a:extLst>
            </p:cNvPr>
            <p:cNvSpPr txBox="1"/>
            <p:nvPr/>
          </p:nvSpPr>
          <p:spPr>
            <a:xfrm>
              <a:off x="5441087" y="5499417"/>
              <a:ext cx="4547700" cy="369332"/>
            </a:xfrm>
            <a:prstGeom prst="rect">
              <a:avLst/>
            </a:prstGeom>
            <a:noFill/>
            <a:ln>
              <a:solidFill>
                <a:srgbClr val="7030A0"/>
              </a:solidFill>
            </a:ln>
          </p:spPr>
          <p:txBody>
            <a:bodyPr wrap="square">
              <a:spAutoFit/>
            </a:bodyPr>
            <a:lstStyle/>
            <a:p>
              <a:pPr>
                <a:spcAft>
                  <a:spcPts val="600"/>
                </a:spcAft>
              </a:pPr>
              <a:r>
                <a:rPr lang="en-GB" b="1" dirty="0">
                  <a:latin typeface="Nunito" panose="00000500000000000000" pitchFamily="2" charset="0"/>
                  <a:ea typeface="Times New Roman" panose="02020603050405020304" pitchFamily="18" charset="0"/>
                  <a:cs typeface="Times New Roman" panose="02020603050405020304" pitchFamily="18" charset="0"/>
                </a:rPr>
                <a:t>Fence lengths – 14m, 18m, 20m, 24m. </a:t>
              </a:r>
              <a:endParaRPr lang="en-GB" sz="1800" b="1"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40" name="TextBox 39">
              <a:extLst>
                <a:ext uri="{FF2B5EF4-FFF2-40B4-BE49-F238E27FC236}">
                  <a16:creationId xmlns:a16="http://schemas.microsoft.com/office/drawing/2014/main" id="{F6C2CEAC-8DDD-4C45-A497-8EB89FD20354}"/>
                </a:ext>
              </a:extLst>
            </p:cNvPr>
            <p:cNvSpPr txBox="1"/>
            <p:nvPr/>
          </p:nvSpPr>
          <p:spPr>
            <a:xfrm>
              <a:off x="729532" y="5489899"/>
              <a:ext cx="5366468" cy="369332"/>
            </a:xfrm>
            <a:prstGeom prst="rect">
              <a:avLst/>
            </a:prstGeom>
            <a:noFill/>
          </p:spPr>
          <p:txBody>
            <a:bodyPr wrap="square">
              <a:spAutoFit/>
            </a:bodyPr>
            <a:lstStyle/>
            <a:p>
              <a:pPr>
                <a:spcAft>
                  <a:spcPts val="600"/>
                </a:spcAft>
                <a:buBlip>
                  <a:blip r:embed="rId9"/>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a:t>
              </a:r>
              <a:r>
                <a:rPr lang="en-GB" dirty="0">
                  <a:latin typeface="Nunito" panose="00000500000000000000" pitchFamily="2" charset="0"/>
                  <a:ea typeface="Times New Roman" panose="02020603050405020304" pitchFamily="18" charset="0"/>
                  <a:cs typeface="Times New Roman" panose="02020603050405020304" pitchFamily="18" charset="0"/>
                </a:rPr>
                <a:t>2</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Try the following fence lengths: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 </a:t>
              </a:r>
            </a:p>
          </p:txBody>
        </p:sp>
      </p:grpSp>
    </p:spTree>
    <p:extLst>
      <p:ext uri="{BB962C8B-B14F-4D97-AF65-F5344CB8AC3E}">
        <p14:creationId xmlns:p14="http://schemas.microsoft.com/office/powerpoint/2010/main" val="1782347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203835" y="230770"/>
            <a:ext cx="11784330" cy="891463"/>
          </a:xfrm>
        </p:spPr>
        <p:txBody>
          <a:bodyPr>
            <a:normAutofit/>
          </a:bodyPr>
          <a:lstStyle/>
          <a:p>
            <a:r>
              <a:rPr lang="en-GB" dirty="0">
                <a:latin typeface="Palanquin Dark SemiBold" panose="020B0704020203020204" pitchFamily="34" charset="0"/>
                <a:cs typeface="Palanquin Dark SemiBold" panose="020B0704020203020204" pitchFamily="34" charset="0"/>
              </a:rPr>
              <a:t>Activity 3 : Extension</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29634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r>
              <a:rPr lang="en-US" sz="1050" dirty="0">
                <a:latin typeface="Palanquin" panose="020B0004020203020204" pitchFamily="34" charset="0"/>
                <a:ea typeface="Calibri" panose="020F0502020204030204" pitchFamily="34" charset="0"/>
              </a:rPr>
              <a:t>8</a:t>
            </a:r>
            <a:endParaRPr lang="en-GB" sz="1050" dirty="0"/>
          </a:p>
        </p:txBody>
      </p:sp>
      <p:sp>
        <p:nvSpPr>
          <p:cNvPr id="17" name="Content Placeholder 2">
            <a:extLst>
              <a:ext uri="{FF2B5EF4-FFF2-40B4-BE49-F238E27FC236}">
                <a16:creationId xmlns:a16="http://schemas.microsoft.com/office/drawing/2014/main" id="{DD30C2D8-4424-4211-BC04-B11D58B97623}"/>
              </a:ext>
            </a:extLst>
          </p:cNvPr>
          <p:cNvSpPr txBox="1">
            <a:spLocks/>
          </p:cNvSpPr>
          <p:nvPr/>
        </p:nvSpPr>
        <p:spPr>
          <a:xfrm>
            <a:off x="237109" y="1222516"/>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None/>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Can you calculate volumes of cuboids using a spreadsheet? </a:t>
            </a:r>
          </a:p>
        </p:txBody>
      </p:sp>
      <p:sp>
        <p:nvSpPr>
          <p:cNvPr id="21" name="TextBox 20">
            <a:extLst>
              <a:ext uri="{FF2B5EF4-FFF2-40B4-BE49-F238E27FC236}">
                <a16:creationId xmlns:a16="http://schemas.microsoft.com/office/drawing/2014/main" id="{3B9D3C61-1B90-4F70-87A2-E48989832FEA}"/>
              </a:ext>
            </a:extLst>
          </p:cNvPr>
          <p:cNvSpPr txBox="1"/>
          <p:nvPr/>
        </p:nvSpPr>
        <p:spPr>
          <a:xfrm>
            <a:off x="203835" y="1865772"/>
            <a:ext cx="5005811" cy="369332"/>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1: Launch the </a:t>
            </a:r>
            <a:r>
              <a:rPr lang="en-GB" sz="1800" dirty="0">
                <a:effectLst/>
                <a:latin typeface="Nunito" panose="00000500000000000000" pitchFamily="2" charset="0"/>
                <a:ea typeface="Times New Roman" panose="02020603050405020304" pitchFamily="18" charset="0"/>
                <a:cs typeface="Times New Roman" panose="02020603050405020304" pitchFamily="18" charset="0"/>
                <a:hlinkClick r:id="rId5"/>
              </a:rPr>
              <a:t>example file of cuboids</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t>
            </a:r>
          </a:p>
        </p:txBody>
      </p:sp>
      <p:sp>
        <p:nvSpPr>
          <p:cNvPr id="27" name="TextBox 26">
            <a:extLst>
              <a:ext uri="{FF2B5EF4-FFF2-40B4-BE49-F238E27FC236}">
                <a16:creationId xmlns:a16="http://schemas.microsoft.com/office/drawing/2014/main" id="{7B8E24DB-450F-43FA-8200-700818BE1092}"/>
              </a:ext>
            </a:extLst>
          </p:cNvPr>
          <p:cNvSpPr txBox="1"/>
          <p:nvPr/>
        </p:nvSpPr>
        <p:spPr>
          <a:xfrm>
            <a:off x="203835" y="2459650"/>
            <a:ext cx="4761019" cy="646331"/>
          </a:xfrm>
          <a:prstGeom prst="rect">
            <a:avLst/>
          </a:prstGeom>
          <a:noFill/>
        </p:spPr>
        <p:txBody>
          <a:bodyPr wrap="square">
            <a:spAutoFit/>
          </a:bodyPr>
          <a:lstStyle/>
          <a:p>
            <a:pPr>
              <a:spcAft>
                <a:spcPts val="600"/>
              </a:spcAft>
              <a:buBlip>
                <a:blip r:embed="rId4"/>
              </a:buBlip>
            </a:pPr>
            <a:r>
              <a:rPr lang="en-GB" dirty="0">
                <a:latin typeface="Nunito" panose="00000500000000000000" pitchFamily="2" charset="0"/>
                <a:ea typeface="Times New Roman" panose="02020603050405020304" pitchFamily="18" charset="0"/>
                <a:cs typeface="Times New Roman" panose="02020603050405020304" pitchFamily="18" charset="0"/>
              </a:rPr>
              <a:t>  Step 2: Create the following headings on a new 2Calculate ‘Advanced Mode’ file.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07FBB9AC-EDE4-4637-B0CD-1ECD4132E633}"/>
              </a:ext>
            </a:extLst>
          </p:cNvPr>
          <p:cNvSpPr txBox="1"/>
          <p:nvPr/>
        </p:nvSpPr>
        <p:spPr>
          <a:xfrm>
            <a:off x="203835" y="3447790"/>
            <a:ext cx="4597400" cy="646331"/>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3: Enter the first shape’s (Cube) dimensions. </a:t>
            </a:r>
          </a:p>
        </p:txBody>
      </p:sp>
      <p:sp>
        <p:nvSpPr>
          <p:cNvPr id="25" name="TextBox 24">
            <a:extLst>
              <a:ext uri="{FF2B5EF4-FFF2-40B4-BE49-F238E27FC236}">
                <a16:creationId xmlns:a16="http://schemas.microsoft.com/office/drawing/2014/main" id="{20A4CB3A-0F08-4873-B217-5BB08F1E492C}"/>
              </a:ext>
            </a:extLst>
          </p:cNvPr>
          <p:cNvSpPr txBox="1"/>
          <p:nvPr/>
        </p:nvSpPr>
        <p:spPr>
          <a:xfrm>
            <a:off x="454833" y="5631615"/>
            <a:ext cx="5005811" cy="408623"/>
          </a:xfrm>
          <a:prstGeom prst="roundRect">
            <a:avLst/>
          </a:prstGeom>
          <a:noFill/>
          <a:ln w="28575">
            <a:solidFill>
              <a:srgbClr val="8E24AA"/>
            </a:solidFill>
          </a:ln>
        </p:spPr>
        <p:txBody>
          <a:bodyPr wrap="square">
            <a:spAutoFit/>
          </a:bodyPr>
          <a:lstStyle/>
          <a:p>
            <a:pP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Have you noticed any mathematical patterns?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48655AEA-1DC1-47AD-80C7-C6A63B2A664C}"/>
              </a:ext>
            </a:extLst>
          </p:cNvPr>
          <p:cNvPicPr>
            <a:picLocks noChangeAspect="1"/>
          </p:cNvPicPr>
          <p:nvPr/>
        </p:nvPicPr>
        <p:blipFill>
          <a:blip r:embed="rId6"/>
          <a:stretch>
            <a:fillRect/>
          </a:stretch>
        </p:blipFill>
        <p:spPr>
          <a:xfrm>
            <a:off x="5431427" y="2404491"/>
            <a:ext cx="6267450" cy="1543050"/>
          </a:xfrm>
          <a:prstGeom prst="rect">
            <a:avLst/>
          </a:prstGeom>
        </p:spPr>
      </p:pic>
      <p:sp>
        <p:nvSpPr>
          <p:cNvPr id="15" name="TextBox 14">
            <a:extLst>
              <a:ext uri="{FF2B5EF4-FFF2-40B4-BE49-F238E27FC236}">
                <a16:creationId xmlns:a16="http://schemas.microsoft.com/office/drawing/2014/main" id="{63598518-CF77-467B-B5B9-85B2C49BF6BD}"/>
              </a:ext>
            </a:extLst>
          </p:cNvPr>
          <p:cNvSpPr txBox="1"/>
          <p:nvPr/>
        </p:nvSpPr>
        <p:spPr>
          <a:xfrm>
            <a:off x="203835" y="4374899"/>
            <a:ext cx="8208335" cy="369332"/>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Step 4:  Enter the correct formula into the volume column cells. </a:t>
            </a:r>
          </a:p>
        </p:txBody>
      </p:sp>
      <p:pic>
        <p:nvPicPr>
          <p:cNvPr id="10" name="Picture 9">
            <a:extLst>
              <a:ext uri="{FF2B5EF4-FFF2-40B4-BE49-F238E27FC236}">
                <a16:creationId xmlns:a16="http://schemas.microsoft.com/office/drawing/2014/main" id="{ADC42198-DB0D-4A88-90D8-F1A1E0C0E797}"/>
              </a:ext>
            </a:extLst>
          </p:cNvPr>
          <p:cNvPicPr>
            <a:picLocks noChangeAspect="1"/>
          </p:cNvPicPr>
          <p:nvPr/>
        </p:nvPicPr>
        <p:blipFill>
          <a:blip r:embed="rId7"/>
          <a:stretch>
            <a:fillRect/>
          </a:stretch>
        </p:blipFill>
        <p:spPr>
          <a:xfrm>
            <a:off x="4512371" y="4901413"/>
            <a:ext cx="3495675" cy="466725"/>
          </a:xfrm>
          <a:prstGeom prst="rect">
            <a:avLst/>
          </a:prstGeom>
        </p:spPr>
      </p:pic>
      <p:sp>
        <p:nvSpPr>
          <p:cNvPr id="16" name="TextBox 15">
            <a:extLst>
              <a:ext uri="{FF2B5EF4-FFF2-40B4-BE49-F238E27FC236}">
                <a16:creationId xmlns:a16="http://schemas.microsoft.com/office/drawing/2014/main" id="{CDE3EDDC-349E-476A-B960-44FCCF6DABE0}"/>
              </a:ext>
            </a:extLst>
          </p:cNvPr>
          <p:cNvSpPr txBox="1"/>
          <p:nvPr/>
        </p:nvSpPr>
        <p:spPr>
          <a:xfrm>
            <a:off x="2949319" y="4881389"/>
            <a:ext cx="1231056" cy="523220"/>
          </a:xfrm>
          <a:prstGeom prst="rect">
            <a:avLst/>
          </a:prstGeom>
          <a:solidFill>
            <a:srgbClr val="7030A0"/>
          </a:solidFill>
        </p:spPr>
        <p:txBody>
          <a:bodyPr wrap="square">
            <a:spAutoFit/>
          </a:bodyPr>
          <a:lstStyle/>
          <a:p>
            <a:pPr algn="ctr">
              <a:spcAft>
                <a:spcPts val="600"/>
              </a:spcAft>
            </a:pPr>
            <a:r>
              <a:rPr lang="en-GB" sz="2800" b="1" dirty="0">
                <a:solidFill>
                  <a:schemeClr val="bg1"/>
                </a:solidFill>
                <a:effectLst/>
                <a:latin typeface="Nunito" panose="00000500000000000000" pitchFamily="2" charset="0"/>
                <a:ea typeface="Times New Roman" panose="02020603050405020304" pitchFamily="18" charset="0"/>
                <a:cs typeface="Times New Roman" panose="02020603050405020304" pitchFamily="18" charset="0"/>
              </a:rPr>
              <a:t>Hint </a:t>
            </a:r>
          </a:p>
        </p:txBody>
      </p:sp>
      <p:cxnSp>
        <p:nvCxnSpPr>
          <p:cNvPr id="8" name="Straight Arrow Connector 7">
            <a:extLst>
              <a:ext uri="{FF2B5EF4-FFF2-40B4-BE49-F238E27FC236}">
                <a16:creationId xmlns:a16="http://schemas.microsoft.com/office/drawing/2014/main" id="{64F69A3E-E658-4A17-A4BE-DF01BD51D267}"/>
              </a:ext>
            </a:extLst>
          </p:cNvPr>
          <p:cNvCxnSpPr/>
          <p:nvPr/>
        </p:nvCxnSpPr>
        <p:spPr>
          <a:xfrm flipV="1">
            <a:off x="4497057" y="2777372"/>
            <a:ext cx="871870" cy="10632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64886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16"/>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838200" y="264904"/>
            <a:ext cx="10515600" cy="1325563"/>
          </a:xfrm>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Review Success </a:t>
            </a:r>
            <a:r>
              <a:rPr lang="en-GB" b="1" dirty="0">
                <a:solidFill>
                  <a:srgbClr val="000000"/>
                </a:solidFill>
                <a:latin typeface="Palanquin Dark SemiBold" panose="020B0704020203020204" pitchFamily="34" charset="0"/>
                <a:ea typeface="Times New Roman" panose="02020603050405020304" pitchFamily="18" charset="0"/>
                <a:cs typeface="Times New Roman" panose="02020603050405020304" pitchFamily="18" charset="0"/>
              </a:rPr>
              <a:t>C</a:t>
            </a:r>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riteria</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fld id="{55C8F386-4F53-41B5-9FE5-8CDE384B50BF}" type="slidenum">
              <a:rPr lang="en-US" sz="1050" smtClean="0">
                <a:effectLst/>
                <a:latin typeface="Palanquin" panose="020B0004020203020204" pitchFamily="34" charset="0"/>
                <a:ea typeface="Calibri" panose="020F0502020204030204" pitchFamily="34" charset="0"/>
              </a:rPr>
              <a:t>9</a:t>
            </a:fld>
            <a:endParaRPr lang="en-GB" sz="1050" dirty="0"/>
          </a:p>
        </p:txBody>
      </p:sp>
      <p:sp>
        <p:nvSpPr>
          <p:cNvPr id="9" name="Content Placeholder 2">
            <a:extLst>
              <a:ext uri="{FF2B5EF4-FFF2-40B4-BE49-F238E27FC236}">
                <a16:creationId xmlns:a16="http://schemas.microsoft.com/office/drawing/2014/main" id="{1BD3A886-079C-40B4-B106-2446C7ECDAE7}"/>
              </a:ext>
            </a:extLst>
          </p:cNvPr>
          <p:cNvSpPr txBox="1">
            <a:spLocks/>
          </p:cNvSpPr>
          <p:nvPr/>
        </p:nvSpPr>
        <p:spPr>
          <a:xfrm>
            <a:off x="838200" y="1412609"/>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Font typeface="Arial" panose="020B0604020202020204" pitchFamily="34" charset="0"/>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I can use a spreadsheet to work out the area and perimeter of rectangles.</a:t>
            </a:r>
          </a:p>
          <a:p>
            <a:pPr>
              <a:spcAft>
                <a:spcPts val="600"/>
              </a:spcAft>
              <a:buFont typeface="Arial" panose="020B0604020202020204" pitchFamily="34" charset="0"/>
              <a:buBlip>
                <a:blip r:embed="rId4"/>
              </a:buBlip>
            </a:pPr>
            <a:r>
              <a:rPr lang="en-GB" sz="1800" dirty="0">
                <a:solidFill>
                  <a:srgbClr val="000000"/>
                </a:solidFill>
                <a:latin typeface="Nunito" panose="00000500000000000000" pitchFamily="2" charset="0"/>
                <a:ea typeface="Trebuchet MS" panose="020B0603020202020204" pitchFamily="34" charset="0"/>
                <a:cs typeface="Trebuchet MS" panose="020B0603020202020204" pitchFamily="34" charset="0"/>
              </a:rPr>
              <a:t>I can use these calculations to solve a real-life problem.</a:t>
            </a:r>
          </a:p>
        </p:txBody>
      </p:sp>
    </p:spTree>
    <p:extLst>
      <p:ext uri="{BB962C8B-B14F-4D97-AF65-F5344CB8AC3E}">
        <p14:creationId xmlns:p14="http://schemas.microsoft.com/office/powerpoint/2010/main" val="423481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29A8F9B8A978A47A35AB74DB814E8C0" ma:contentTypeVersion="10" ma:contentTypeDescription="Create a new document." ma:contentTypeScope="" ma:versionID="461bfb3530fe8f84ab61e3c17125b04b">
  <xsd:schema xmlns:xsd="http://www.w3.org/2001/XMLSchema" xmlns:xs="http://www.w3.org/2001/XMLSchema" xmlns:p="http://schemas.microsoft.com/office/2006/metadata/properties" xmlns:ns2="13450042-f009-418d-a922-a3175eeea887" targetNamespace="http://schemas.microsoft.com/office/2006/metadata/properties" ma:root="true" ma:fieldsID="cbf52875e240fa3741557331bd4d6006" ns2:_="">
    <xsd:import namespace="13450042-f009-418d-a922-a3175eeea88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50042-f009-418d-a922-a3175eeea8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8BD8526-5D97-426B-AB4A-0DCBB96C3B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450042-f009-418d-a922-a3175eeea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963F61E-650D-4EC9-9AA3-CD6C03C4BDE1}">
  <ds:schemaRefs>
    <ds:schemaRef ds:uri="13450042-f009-418d-a922-a3175eeea887"/>
    <ds:schemaRef ds:uri="http://purl.org/dc/dcmitype/"/>
    <ds:schemaRef ds:uri="http://schemas.microsoft.com/office/2006/metadata/properties"/>
    <ds:schemaRef ds:uri="http://purl.org/dc/elements/1.1/"/>
    <ds:schemaRef ds:uri="http://www.w3.org/XML/1998/namespace"/>
    <ds:schemaRef ds:uri="http://purl.org/dc/terms/"/>
    <ds:schemaRef ds:uri="http://schemas.microsoft.com/office/infopath/2007/PartnerControls"/>
    <ds:schemaRef ds:uri="http://schemas.microsoft.com/office/2006/documentManagement/types"/>
    <ds:schemaRef ds:uri="http://schemas.openxmlformats.org/package/2006/metadata/core-properties"/>
  </ds:schemaRefs>
</ds:datastoreItem>
</file>

<file path=customXml/itemProps3.xml><?xml version="1.0" encoding="utf-8"?>
<ds:datastoreItem xmlns:ds="http://schemas.openxmlformats.org/officeDocument/2006/customXml" ds:itemID="{6FF2F33F-5076-4400-BB2A-AEDD9CA959D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3883</TotalTime>
  <Words>1270</Words>
  <Application>Microsoft Office PowerPoint</Application>
  <PresentationFormat>Widescreen</PresentationFormat>
  <Paragraphs>94</Paragraphs>
  <Slides>9</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Calibri</vt:lpstr>
      <vt:lpstr>Nunito</vt:lpstr>
      <vt:lpstr>Symbol</vt:lpstr>
      <vt:lpstr>Arial</vt:lpstr>
      <vt:lpstr>Palanquin</vt:lpstr>
      <vt:lpstr>Palanquin Dark SemiBold</vt:lpstr>
      <vt:lpstr>Calibri Light</vt:lpstr>
      <vt:lpstr>Office Theme</vt:lpstr>
      <vt:lpstr>Lesson 3:</vt:lpstr>
      <vt:lpstr>Aims</vt:lpstr>
      <vt:lpstr>Success Criteria</vt:lpstr>
      <vt:lpstr>Introduction: Modelling </vt:lpstr>
      <vt:lpstr>Activity 1: Helping Farmer McFlock</vt:lpstr>
      <vt:lpstr>Activity 1: Helping Farmer McFlock</vt:lpstr>
      <vt:lpstr>Activity 2: Changes to Fence Length</vt:lpstr>
      <vt:lpstr>Activity 3 : Extension</vt:lpstr>
      <vt:lpstr>Review Success Criteria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5.3 - Spreadsheets - Lesson 3 - Slideshow</dc:title>
  <dc:creator>©2021 2Simple Limited</dc:creator>
  <cp:lastModifiedBy>Rebecca Summer</cp:lastModifiedBy>
  <cp:revision>193</cp:revision>
  <dcterms:created xsi:type="dcterms:W3CDTF">2021-04-13T07:23:00Z</dcterms:created>
  <dcterms:modified xsi:type="dcterms:W3CDTF">2021-09-20T13:35:07Z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0x010100F29A8F9B8A978A47A35AB74DB814E8C0</vt:lpwstr>
  </property>
</Properties>
</file>