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-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235025-651A-4886-8654-E45D53E816E2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EE5B45-857A-440B-8FE8-DC63CD23F6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1600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673E1-CAAC-4DB2-A8D6-948FB6B849DB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1C141-41A5-4E82-B7A7-9CF59A15C7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4853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673E1-CAAC-4DB2-A8D6-948FB6B849DB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1C141-41A5-4E82-B7A7-9CF59A15C7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9024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673E1-CAAC-4DB2-A8D6-948FB6B849DB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1C141-41A5-4E82-B7A7-9CF59A15C7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8290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673E1-CAAC-4DB2-A8D6-948FB6B849DB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1C141-41A5-4E82-B7A7-9CF59A15C7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45745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673E1-CAAC-4DB2-A8D6-948FB6B849DB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1C141-41A5-4E82-B7A7-9CF59A15C7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767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673E1-CAAC-4DB2-A8D6-948FB6B849DB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1C141-41A5-4E82-B7A7-9CF59A15C7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3549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673E1-CAAC-4DB2-A8D6-948FB6B849DB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1C141-41A5-4E82-B7A7-9CF59A15C7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8870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673E1-CAAC-4DB2-A8D6-948FB6B849DB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1C141-41A5-4E82-B7A7-9CF59A15C7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1814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673E1-CAAC-4DB2-A8D6-948FB6B849DB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1C141-41A5-4E82-B7A7-9CF59A15C7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40695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673E1-CAAC-4DB2-A8D6-948FB6B849DB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1C141-41A5-4E82-B7A7-9CF59A15C7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1460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673E1-CAAC-4DB2-A8D6-948FB6B849DB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1C141-41A5-4E82-B7A7-9CF59A15C7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125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4673E1-CAAC-4DB2-A8D6-948FB6B849DB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1C141-41A5-4E82-B7A7-9CF59A15C7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900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000" b="1" dirty="0" smtClean="0">
                <a:latin typeface="A Charming Font Expanded" panose="00000400000000000000" pitchFamily="2" charset="0"/>
              </a:rPr>
              <a:t>LONDON</a:t>
            </a:r>
            <a:endParaRPr lang="en-GB" sz="8000" b="1" dirty="0">
              <a:latin typeface="A Charming Font Expanded" panose="000004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Orange &lt;strong&gt;Flames&lt;/strong&gt; Wallpaper · Free Stock Photo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110" y="0"/>
            <a:ext cx="12335419" cy="703103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97745" y="3029527"/>
            <a:ext cx="40547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 smtClean="0">
                <a:solidFill>
                  <a:schemeClr val="bg1"/>
                </a:solidFill>
              </a:rPr>
              <a:t>LONDON</a:t>
            </a:r>
          </a:p>
          <a:p>
            <a:r>
              <a:rPr lang="en-GB" sz="4000" b="1" dirty="0" smtClean="0">
                <a:solidFill>
                  <a:schemeClr val="bg1"/>
                </a:solidFill>
              </a:rPr>
              <a:t>‘Then and now’</a:t>
            </a: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9310" y="308160"/>
            <a:ext cx="22813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bg1"/>
                </a:solidFill>
              </a:rPr>
              <a:t>HISTORY</a:t>
            </a:r>
          </a:p>
          <a:p>
            <a:r>
              <a:rPr lang="en-GB" sz="2000" dirty="0" smtClean="0">
                <a:solidFill>
                  <a:schemeClr val="bg1"/>
                </a:solidFill>
              </a:rPr>
              <a:t>Great Fire of London</a:t>
            </a:r>
            <a:endParaRPr lang="en-GB" sz="20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56364" y="618836"/>
            <a:ext cx="2419927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chemeClr val="bg1"/>
                </a:solidFill>
              </a:rPr>
              <a:t>MATHS</a:t>
            </a:r>
          </a:p>
          <a:p>
            <a:r>
              <a:rPr lang="en-GB" dirty="0" smtClean="0">
                <a:solidFill>
                  <a:schemeClr val="bg1"/>
                </a:solidFill>
              </a:rPr>
              <a:t>1.Place value</a:t>
            </a:r>
          </a:p>
          <a:p>
            <a:r>
              <a:rPr lang="en-GB" dirty="0" smtClean="0">
                <a:solidFill>
                  <a:schemeClr val="bg1"/>
                </a:solidFill>
              </a:rPr>
              <a:t>2.Addition and subtraction including column method</a:t>
            </a:r>
          </a:p>
          <a:p>
            <a:r>
              <a:rPr lang="en-GB" dirty="0" smtClean="0">
                <a:solidFill>
                  <a:schemeClr val="bg1"/>
                </a:solidFill>
              </a:rPr>
              <a:t>3.Money Maths</a:t>
            </a:r>
          </a:p>
          <a:p>
            <a:r>
              <a:rPr lang="en-GB" dirty="0">
                <a:solidFill>
                  <a:schemeClr val="bg1"/>
                </a:solidFill>
              </a:rPr>
              <a:t>4</a:t>
            </a:r>
            <a:r>
              <a:rPr lang="en-GB" dirty="0" smtClean="0">
                <a:solidFill>
                  <a:schemeClr val="bg1"/>
                </a:solidFill>
              </a:rPr>
              <a:t>.Multiplication and Division</a:t>
            </a:r>
          </a:p>
          <a:p>
            <a:r>
              <a:rPr lang="en-GB" dirty="0">
                <a:solidFill>
                  <a:schemeClr val="bg1"/>
                </a:solidFill>
              </a:rPr>
              <a:t>5</a:t>
            </a:r>
            <a:r>
              <a:rPr lang="en-GB" dirty="0" smtClean="0">
                <a:solidFill>
                  <a:schemeClr val="bg1"/>
                </a:solidFill>
              </a:rPr>
              <a:t>.Fractions</a:t>
            </a:r>
          </a:p>
          <a:p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81818" y="618836"/>
            <a:ext cx="303876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chemeClr val="bg1"/>
                </a:solidFill>
              </a:rPr>
              <a:t>ENGLISH</a:t>
            </a:r>
          </a:p>
          <a:p>
            <a:r>
              <a:rPr lang="en-GB" sz="1600" b="1" i="1" dirty="0" smtClean="0">
                <a:solidFill>
                  <a:schemeClr val="bg1"/>
                </a:solidFill>
              </a:rPr>
              <a:t>Vlad and the GFOL-</a:t>
            </a:r>
            <a:r>
              <a:rPr lang="en-GB" sz="1600" b="1" dirty="0" smtClean="0">
                <a:solidFill>
                  <a:schemeClr val="bg1"/>
                </a:solidFill>
              </a:rPr>
              <a:t> text working on a recount of the GFOL</a:t>
            </a:r>
          </a:p>
          <a:p>
            <a:r>
              <a:rPr lang="en-GB" sz="1600" b="1" dirty="0" smtClean="0">
                <a:solidFill>
                  <a:schemeClr val="bg1"/>
                </a:solidFill>
              </a:rPr>
              <a:t>Different types of Sentences</a:t>
            </a:r>
          </a:p>
          <a:p>
            <a:r>
              <a:rPr lang="en-GB" sz="1600" b="1" dirty="0" smtClean="0">
                <a:solidFill>
                  <a:schemeClr val="bg1"/>
                </a:solidFill>
              </a:rPr>
              <a:t>Increasing our range of punctuation</a:t>
            </a:r>
          </a:p>
          <a:p>
            <a:endParaRPr lang="en-GB" sz="1600" b="1" dirty="0">
              <a:solidFill>
                <a:schemeClr val="bg1"/>
              </a:solidFill>
            </a:endParaRPr>
          </a:p>
          <a:p>
            <a:r>
              <a:rPr lang="en-GB" sz="1600" b="1" i="1" dirty="0" smtClean="0">
                <a:solidFill>
                  <a:schemeClr val="bg1"/>
                </a:solidFill>
              </a:rPr>
              <a:t>Katie in London –</a:t>
            </a:r>
            <a:r>
              <a:rPr lang="en-GB" sz="1600" b="1" dirty="0" smtClean="0">
                <a:solidFill>
                  <a:schemeClr val="bg1"/>
                </a:solidFill>
              </a:rPr>
              <a:t>text working on a brochure of London Landmarks.</a:t>
            </a:r>
          </a:p>
          <a:p>
            <a:r>
              <a:rPr lang="en-GB" sz="1600" b="1" dirty="0" smtClean="0">
                <a:solidFill>
                  <a:schemeClr val="bg1"/>
                </a:solidFill>
              </a:rPr>
              <a:t>Using adjectives to write expanded noun phrases</a:t>
            </a:r>
          </a:p>
          <a:p>
            <a:r>
              <a:rPr lang="en-GB" sz="1600" b="1" i="1" dirty="0" smtClean="0">
                <a:solidFill>
                  <a:schemeClr val="bg1"/>
                </a:solidFill>
              </a:rPr>
              <a:t>Poetry – </a:t>
            </a:r>
            <a:r>
              <a:rPr lang="en-GB" sz="1600" b="1" dirty="0" smtClean="0">
                <a:solidFill>
                  <a:schemeClr val="bg1"/>
                </a:solidFill>
              </a:rPr>
              <a:t>Hamilton unit working on writing their own poems.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2582" y="1745673"/>
            <a:ext cx="22444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chemeClr val="bg1"/>
                </a:solidFill>
              </a:rPr>
              <a:t>SCIENCE</a:t>
            </a:r>
          </a:p>
          <a:p>
            <a:r>
              <a:rPr lang="en-GB" sz="2800" b="1" dirty="0" smtClean="0">
                <a:solidFill>
                  <a:schemeClr val="bg1"/>
                </a:solidFill>
              </a:rPr>
              <a:t>Materials</a:t>
            </a:r>
          </a:p>
          <a:p>
            <a:r>
              <a:rPr lang="en-GB" sz="2000" dirty="0" smtClean="0">
                <a:solidFill>
                  <a:schemeClr val="bg1"/>
                </a:solidFill>
              </a:rPr>
              <a:t>Squash, bend , twist ,stretch</a:t>
            </a:r>
            <a:endParaRPr lang="en-GB" sz="2000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2582" y="3685309"/>
            <a:ext cx="2244436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chemeClr val="bg1"/>
                </a:solidFill>
              </a:rPr>
              <a:t>GEOGRAPHY</a:t>
            </a:r>
          </a:p>
          <a:p>
            <a:r>
              <a:rPr lang="en-GB" dirty="0" smtClean="0">
                <a:solidFill>
                  <a:schemeClr val="bg1"/>
                </a:solidFill>
              </a:rPr>
              <a:t>Compass points</a:t>
            </a:r>
          </a:p>
          <a:p>
            <a:r>
              <a:rPr lang="en-GB" dirty="0" smtClean="0">
                <a:solidFill>
                  <a:schemeClr val="bg1"/>
                </a:solidFill>
              </a:rPr>
              <a:t>Continents/Capital cities</a:t>
            </a:r>
          </a:p>
          <a:p>
            <a:r>
              <a:rPr lang="en-GB" dirty="0" smtClean="0">
                <a:solidFill>
                  <a:schemeClr val="bg1"/>
                </a:solidFill>
              </a:rPr>
              <a:t>Rivers, Seas and Oceans.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608291" y="4335636"/>
            <a:ext cx="1948873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chemeClr val="bg1"/>
                </a:solidFill>
              </a:rPr>
              <a:t>ART</a:t>
            </a:r>
          </a:p>
          <a:p>
            <a:r>
              <a:rPr lang="en-GB" b="1" dirty="0" smtClean="0">
                <a:solidFill>
                  <a:schemeClr val="bg1"/>
                </a:solidFill>
              </a:rPr>
              <a:t>Sparks and Flames</a:t>
            </a:r>
            <a:endParaRPr lang="en-GB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62851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104</Words>
  <Application>Microsoft Office PowerPoint</Application>
  <PresentationFormat>Widescreen</PresentationFormat>
  <Paragraphs>28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 Charming Font Expanded</vt:lpstr>
      <vt:lpstr>Arial</vt:lpstr>
      <vt:lpstr>Calibri</vt:lpstr>
      <vt:lpstr>Calibri Light</vt:lpstr>
      <vt:lpstr>Office Theme</vt:lpstr>
      <vt:lpstr>LONDON</vt:lpstr>
    </vt:vector>
  </TitlesOfParts>
  <Company>Charters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LONDON</dc:title>
  <dc:creator>Fiona Day</dc:creator>
  <cp:lastModifiedBy>Fiona Day</cp:lastModifiedBy>
  <cp:revision>5</cp:revision>
  <dcterms:created xsi:type="dcterms:W3CDTF">2022-02-26T21:42:51Z</dcterms:created>
  <dcterms:modified xsi:type="dcterms:W3CDTF">2022-02-26T22:12:42Z</dcterms:modified>
</cp:coreProperties>
</file>