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4" r:id="rId2"/>
    <p:sldId id="266" r:id="rId3"/>
    <p:sldId id="267" r:id="rId4"/>
    <p:sldId id="284" r:id="rId5"/>
    <p:sldId id="276" r:id="rId6"/>
    <p:sldId id="277" r:id="rId7"/>
    <p:sldId id="278" r:id="rId8"/>
    <p:sldId id="279" r:id="rId9"/>
    <p:sldId id="268" r:id="rId10"/>
    <p:sldId id="269" r:id="rId11"/>
    <p:sldId id="282" r:id="rId12"/>
    <p:sldId id="283" r:id="rId1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0000"/>
    <a:srgbClr val="FFFF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50" d="100"/>
          <a:sy n="50" d="100"/>
        </p:scale>
        <p:origin x="932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6EB6E-13E0-4A26-8EDE-C161746AD623}" type="datetimeFigureOut">
              <a:rPr lang="en-GB" smtClean="0"/>
              <a:t>10/01/2022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54D751-AC04-44CC-AEAD-B1775A8BE50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4151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4D751-AC04-44CC-AEAD-B1775A8BE504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099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FAC2751D-0504-4A6A-BFAE-CC012E874EC8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5C0AC-1E2A-48C4-94AA-9749F034C8B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6F45E9-9BBF-4E4B-92B5-ABE41E5BD93B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83215B-E95B-42AF-B449-00F21297664C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8FF6B-12E2-485F-A73E-CDE50398A32B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120B98-9A11-4168-986E-6A86097D2D3F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E2F9D7-66C7-4878-80A7-213BAFB63D2D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0F15D5-5D96-4671-9725-66784412268A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005F5-3CB7-40FC-8E41-589B58650776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CF76A-4936-4A63-B685-D4000B7651D1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7B714D-035D-42E8-8C87-3FFCF37D7EF5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0363D1D2-4CB3-4861-8C36-C3C812D499F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576" y="4149080"/>
            <a:ext cx="7632848" cy="1752600"/>
          </a:xfrm>
        </p:spPr>
        <p:txBody>
          <a:bodyPr/>
          <a:lstStyle/>
          <a:p>
            <a:pPr algn="l" eaLnBrk="1" hangingPunct="1"/>
            <a:r>
              <a:rPr lang="en-GB" dirty="0" smtClean="0">
                <a:latin typeface="Comic Sans MS" pitchFamily="66" charset="0"/>
              </a:rPr>
              <a:t>Learning Objective:</a:t>
            </a:r>
            <a:endParaRPr lang="en-GB" dirty="0">
              <a:latin typeface="Comic Sans MS" pitchFamily="66" charset="0"/>
            </a:endParaRPr>
          </a:p>
          <a:p>
            <a:pPr algn="l" eaLnBrk="1" hangingPunct="1"/>
            <a:r>
              <a:rPr lang="en-GB" dirty="0" smtClean="0">
                <a:latin typeface="Comic Sans MS" pitchFamily="66" charset="0"/>
              </a:rPr>
              <a:t>To write a kenning about an animal.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42988" y="827023"/>
            <a:ext cx="755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5400" b="1" dirty="0" smtClean="0">
                <a:solidFill>
                  <a:srgbClr val="FF0000"/>
                </a:solidFill>
                <a:latin typeface="Comic Sans MS" pitchFamily="66" charset="0"/>
              </a:rPr>
              <a:t>Kennings</a:t>
            </a:r>
          </a:p>
          <a:p>
            <a:pPr eaLnBrk="1" hangingPunct="1">
              <a:spcBef>
                <a:spcPct val="50000"/>
              </a:spcBef>
            </a:pPr>
            <a:endParaRPr lang="en-GB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229600" cy="2087563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en-GB" dirty="0" smtClean="0"/>
          </a:p>
          <a:p>
            <a:pPr algn="ctr" eaLnBrk="1" hangingPunct="1">
              <a:buFontTx/>
              <a:buNone/>
            </a:pPr>
            <a:endParaRPr lang="en-US" dirty="0" smtClean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84213" y="1916113"/>
            <a:ext cx="78486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dirty="0">
                <a:latin typeface="Comic Sans MS" pitchFamily="66" charset="0"/>
              </a:rPr>
              <a:t>A kenning is a way of describing something       using clues rather than just saying what it is.                                       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sz="2800" dirty="0">
                <a:latin typeface="Comic Sans MS" pitchFamily="66" charset="0"/>
              </a:rPr>
              <a:t>Each line is two words </a:t>
            </a:r>
            <a:r>
              <a:rPr lang="en-GB" sz="2800" dirty="0" smtClean="0">
                <a:latin typeface="Comic Sans MS" pitchFamily="66" charset="0"/>
              </a:rPr>
              <a:t>long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sz="2800" dirty="0" smtClean="0">
                <a:latin typeface="Comic Sans MS" pitchFamily="66" charset="0"/>
              </a:rPr>
              <a:t>(not including the ‘a’).</a:t>
            </a:r>
            <a:endParaRPr lang="en-US" sz="2800" dirty="0">
              <a:latin typeface="Comic Sans MS" pitchFamily="66" charset="0"/>
            </a:endParaRPr>
          </a:p>
        </p:txBody>
      </p:sp>
      <p:sp>
        <p:nvSpPr>
          <p:cNvPr id="3076" name="WordArt 8"/>
          <p:cNvSpPr>
            <a:spLocks noChangeArrowheads="1" noChangeShapeType="1" noTextEdit="1"/>
          </p:cNvSpPr>
          <p:nvPr/>
        </p:nvSpPr>
        <p:spPr bwMode="auto">
          <a:xfrm>
            <a:off x="1476375" y="692150"/>
            <a:ext cx="655161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b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/>
              </a:rPr>
              <a:t>What are they?</a:t>
            </a:r>
            <a:endParaRPr lang="en-GB" sz="3600" b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Impact"/>
            </a:endParaRPr>
          </a:p>
        </p:txBody>
      </p:sp>
      <p:sp>
        <p:nvSpPr>
          <p:cNvPr id="3079" name="Text Box 12"/>
          <p:cNvSpPr txBox="1">
            <a:spLocks noChangeArrowheads="1"/>
          </p:cNvSpPr>
          <p:nvPr/>
        </p:nvSpPr>
        <p:spPr bwMode="auto">
          <a:xfrm>
            <a:off x="1619672" y="4168593"/>
            <a:ext cx="3321036" cy="1985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GB" sz="2400" dirty="0" smtClean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A heat giver</a:t>
            </a:r>
            <a:endParaRPr lang="en-GB" sz="2400" dirty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A light maker</a:t>
            </a:r>
            <a:endParaRPr lang="en-GB" sz="2400" dirty="0">
              <a:latin typeface="Comic Sans MS" pitchFamily="66" charset="0"/>
            </a:endParaRPr>
          </a:p>
          <a:p>
            <a:pPr eaLnBrk="1" hangingPunct="1">
              <a:spcBef>
                <a:spcPct val="50000"/>
              </a:spcBef>
            </a:pPr>
            <a:endParaRPr lang="en-GB" dirty="0"/>
          </a:p>
        </p:txBody>
      </p:sp>
      <p:pic>
        <p:nvPicPr>
          <p:cNvPr id="3080" name="Picture 13" descr="j02335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708" y="4426552"/>
            <a:ext cx="17097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79388" y="476250"/>
            <a:ext cx="8640762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sz="3200" dirty="0" smtClean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The </a:t>
            </a:r>
            <a:r>
              <a:rPr lang="en-US" sz="3200" dirty="0">
                <a:latin typeface="Comic Sans MS" pitchFamily="66" charset="0"/>
              </a:rPr>
              <a:t>word kenning comes from </a:t>
            </a:r>
            <a:r>
              <a:rPr lang="en-US" sz="3200" dirty="0" smtClean="0">
                <a:latin typeface="Comic Sans MS" pitchFamily="66" charset="0"/>
              </a:rPr>
              <a:t>a </a:t>
            </a:r>
            <a:r>
              <a:rPr lang="en-US" sz="3200" dirty="0">
                <a:latin typeface="Comic Sans MS" pitchFamily="66" charset="0"/>
              </a:rPr>
              <a:t>V</a:t>
            </a:r>
            <a:r>
              <a:rPr lang="en-US" sz="3200" dirty="0" smtClean="0">
                <a:latin typeface="Comic Sans MS" pitchFamily="66" charset="0"/>
              </a:rPr>
              <a:t>iking phrase which means: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“A two worded phrase describing  an </a:t>
            </a:r>
            <a:r>
              <a:rPr lang="en-US" altLang="en-US" sz="32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object</a:t>
            </a:r>
            <a:r>
              <a:rPr lang="en-US" altLang="en-US" sz="3200" dirty="0">
                <a:solidFill>
                  <a:srgbClr val="FF3300"/>
                </a:solidFill>
                <a:latin typeface="Comic Sans MS" panose="030F0702030302020204" pitchFamily="66" charset="0"/>
              </a:rPr>
              <a:t>, emotion, </a:t>
            </a:r>
            <a:r>
              <a:rPr lang="en-US" altLang="en-US" sz="32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person </a:t>
            </a:r>
            <a:r>
              <a:rPr lang="en-US" altLang="en-US" sz="3200" dirty="0">
                <a:solidFill>
                  <a:srgbClr val="FF3300"/>
                </a:solidFill>
                <a:latin typeface="Comic Sans MS" panose="030F0702030302020204" pitchFamily="66" charset="0"/>
              </a:rPr>
              <a:t>or </a:t>
            </a:r>
            <a:r>
              <a:rPr lang="en-US" altLang="en-US" sz="3200" dirty="0" smtClean="0">
                <a:solidFill>
                  <a:srgbClr val="FF3300"/>
                </a:solidFill>
                <a:latin typeface="Comic Sans MS" panose="030F0702030302020204" pitchFamily="66" charset="0"/>
              </a:rPr>
              <a:t>animal”</a:t>
            </a:r>
            <a:endParaRPr lang="en-US" sz="3200" dirty="0" smtClean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sz="3200" dirty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sz="1600" dirty="0" smtClean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It is like a ‘mini riddle’ used to describe something.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140200" y="3284538"/>
            <a:ext cx="4464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dirty="0"/>
          </a:p>
        </p:txBody>
      </p:sp>
      <p:pic>
        <p:nvPicPr>
          <p:cNvPr id="4100" name="Picture 6" descr="MCj035591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63051"/>
            <a:ext cx="1522152" cy="169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024744" cy="1143000"/>
          </a:xfrm>
        </p:spPr>
        <p:txBody>
          <a:bodyPr>
            <a:normAutofit/>
          </a:bodyPr>
          <a:lstStyle/>
          <a:p>
            <a:r>
              <a:rPr lang="en-GB" sz="3200" i="1" dirty="0" smtClean="0"/>
              <a:t>Here are some one line kennings that you may have heard:</a:t>
            </a:r>
            <a:endParaRPr lang="en-GB" sz="3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2132856"/>
            <a:ext cx="6777317" cy="3508977"/>
          </a:xfrm>
        </p:spPr>
        <p:txBody>
          <a:bodyPr/>
          <a:lstStyle/>
          <a:p>
            <a:r>
              <a:rPr lang="en-GB" dirty="0" smtClean="0"/>
              <a:t>Milk Guzzler</a:t>
            </a:r>
          </a:p>
          <a:p>
            <a:pPr marL="68580" indent="0">
              <a:buNone/>
            </a:pPr>
            <a:endParaRPr lang="en-GB" dirty="0" smtClean="0"/>
          </a:p>
          <a:p>
            <a:r>
              <a:rPr lang="en-GB" dirty="0" smtClean="0"/>
              <a:t>Motor mouth</a:t>
            </a:r>
          </a:p>
          <a:p>
            <a:pPr marL="68580" indent="0">
              <a:buNone/>
            </a:pPr>
            <a:endParaRPr lang="en-GB" dirty="0" smtClean="0"/>
          </a:p>
          <a:p>
            <a:r>
              <a:rPr lang="en-GB" dirty="0" smtClean="0"/>
              <a:t>Tree swinger</a:t>
            </a:r>
          </a:p>
          <a:p>
            <a:pPr marL="68580" indent="0">
              <a:buNone/>
            </a:pPr>
            <a:endParaRPr lang="en-GB" sz="2000" dirty="0" smtClean="0"/>
          </a:p>
          <a:p>
            <a:r>
              <a:rPr lang="en-GB" dirty="0" smtClean="0"/>
              <a:t>Book worm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59632" y="4869160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sz="2800" i="1" dirty="0" smtClean="0"/>
              <a:t>What do you think they are describing?</a:t>
            </a:r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98091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21014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Here is an example of a kenning about a cat: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98884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772816"/>
            <a:ext cx="784887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A paw licker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day dreamer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milk drinker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ball chaser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dog hater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mouse chaser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stroke lover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6" name="Picture 8" descr="j029699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33" y="2122898"/>
            <a:ext cx="3051175" cy="311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584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Lets see if you can guess what these kennings are describing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GB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great jumper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water drinker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straw eater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strong walker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race runner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7" descr="j029695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1" y="2708920"/>
            <a:ext cx="2301875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97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548680"/>
            <a:ext cx="8291264" cy="557748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ball chaser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crowd pleaser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pitch diver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corner taker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goal scorer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mate hugger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4" descr="j028277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806825" cy="363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00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476672"/>
            <a:ext cx="8147248" cy="5649491"/>
          </a:xfrm>
        </p:spPr>
        <p:txBody>
          <a:bodyPr/>
          <a:lstStyle/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word holder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story teller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best seller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page turner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cliff hanger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fantasy holder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ames\AppData\Local\Microsoft\Windows\Temporary Internet Files\Content.IE5\N3V0FQSA\MP9004482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268760"/>
            <a:ext cx="2351285" cy="35373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452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628774"/>
            <a:ext cx="8302377" cy="4536530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buFontTx/>
              <a:buNone/>
            </a:pPr>
            <a:r>
              <a:rPr lang="en-GB" sz="3200" dirty="0" smtClean="0">
                <a:latin typeface="Comic Sans MS" pitchFamily="66" charset="0"/>
              </a:rPr>
              <a:t>It is not as hard as it seems </a:t>
            </a:r>
            <a:r>
              <a:rPr lang="en-GB" sz="3200" dirty="0" smtClean="0">
                <a:latin typeface="Comic Sans MS" pitchFamily="66" charset="0"/>
                <a:sym typeface="Wingdings" panose="05000000000000000000" pitchFamily="2" charset="2"/>
              </a:rPr>
              <a:t> </a:t>
            </a:r>
            <a:endParaRPr lang="en-GB" sz="3200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sz="2900" dirty="0" smtClean="0">
                <a:latin typeface="Comic Sans MS" pitchFamily="66" charset="0"/>
              </a:rPr>
              <a:t>For </a:t>
            </a:r>
            <a:r>
              <a:rPr lang="en-GB" sz="2900" u="sng" dirty="0" smtClean="0">
                <a:latin typeface="Comic Sans MS" pitchFamily="66" charset="0"/>
              </a:rPr>
              <a:t>your</a:t>
            </a:r>
            <a:r>
              <a:rPr lang="en-GB" sz="2900" dirty="0" smtClean="0">
                <a:latin typeface="Comic Sans MS" pitchFamily="66" charset="0"/>
              </a:rPr>
              <a:t> kennings I want </a:t>
            </a:r>
            <a:r>
              <a:rPr lang="en-GB" sz="2600" dirty="0" smtClean="0">
                <a:latin typeface="Comic Sans MS" pitchFamily="66" charset="0"/>
              </a:rPr>
              <a:t>you to follow this pattern:</a:t>
            </a:r>
          </a:p>
          <a:p>
            <a:pPr marL="0" indent="0" eaLnBrk="1" hangingPunct="1">
              <a:buNone/>
            </a:pPr>
            <a:endParaRPr lang="en-GB" sz="2600" dirty="0" smtClean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sz="2600" dirty="0" smtClean="0">
                <a:solidFill>
                  <a:srgbClr val="FF0000"/>
                </a:solidFill>
                <a:latin typeface="Comic Sans MS" pitchFamily="66" charset="0"/>
              </a:rPr>
              <a:t>Start each kenning with ‘A’.</a:t>
            </a:r>
          </a:p>
          <a:p>
            <a:pPr marL="0" indent="0" eaLnBrk="1" hangingPunct="1">
              <a:buNone/>
            </a:pPr>
            <a:endParaRPr lang="en-GB" sz="2600" dirty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sz="2600" dirty="0" smtClean="0">
                <a:solidFill>
                  <a:srgbClr val="0070C0"/>
                </a:solidFill>
                <a:latin typeface="Comic Sans MS" pitchFamily="66" charset="0"/>
              </a:rPr>
              <a:t>Then you need to use a noun = thing, person, place</a:t>
            </a:r>
          </a:p>
          <a:p>
            <a:pPr marL="0" indent="0" eaLnBrk="1" hangingPunct="1">
              <a:buNone/>
            </a:pPr>
            <a:endParaRPr lang="en-GB" sz="2600" dirty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sz="2600" dirty="0" smtClean="0">
                <a:solidFill>
                  <a:srgbClr val="00CC00"/>
                </a:solidFill>
                <a:latin typeface="Comic Sans MS" pitchFamily="66" charset="0"/>
              </a:rPr>
              <a:t>Finally you need to link the noun with a verb (doing word) and add ‘er’ on the end. This turns it into an ‘er’ noun.</a:t>
            </a:r>
          </a:p>
          <a:p>
            <a:pPr marL="0" indent="0" eaLnBrk="1" hangingPunct="1">
              <a:buNone/>
            </a:pPr>
            <a:endParaRPr lang="en-GB" sz="2600" dirty="0">
              <a:solidFill>
                <a:srgbClr val="00CC00"/>
              </a:solidFill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sz="2600" dirty="0" smtClean="0">
                <a:latin typeface="Comic Sans MS" pitchFamily="66" charset="0"/>
              </a:rPr>
              <a:t>e.g. </a:t>
            </a:r>
          </a:p>
          <a:p>
            <a:pPr marL="0" indent="0" eaLnBrk="1" hangingPunct="1">
              <a:buNone/>
            </a:pPr>
            <a:endParaRPr lang="en-GB" sz="2600" dirty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sz="2600" dirty="0" smtClean="0"/>
              <a:t>   	</a:t>
            </a:r>
            <a:r>
              <a:rPr lang="en-GB" sz="2600" dirty="0" smtClean="0">
                <a:solidFill>
                  <a:srgbClr val="FF0000"/>
                </a:solidFill>
              </a:rPr>
              <a:t>A </a:t>
            </a:r>
            <a:r>
              <a:rPr lang="en-GB" sz="2600" dirty="0" smtClean="0">
                <a:solidFill>
                  <a:srgbClr val="0070C0"/>
                </a:solidFill>
              </a:rPr>
              <a:t>music</a:t>
            </a:r>
            <a:r>
              <a:rPr lang="en-GB" sz="2600" dirty="0" smtClean="0">
                <a:solidFill>
                  <a:srgbClr val="FF0000"/>
                </a:solidFill>
              </a:rPr>
              <a:t> </a:t>
            </a:r>
            <a:r>
              <a:rPr lang="en-GB" sz="2600" dirty="0" smtClean="0">
                <a:solidFill>
                  <a:srgbClr val="00CC00"/>
                </a:solidFill>
              </a:rPr>
              <a:t>player</a:t>
            </a:r>
          </a:p>
          <a:p>
            <a:pPr eaLnBrk="1" hangingPunct="1">
              <a:buFontTx/>
              <a:buNone/>
            </a:pPr>
            <a:r>
              <a:rPr lang="en-GB" sz="2600" dirty="0" smtClean="0">
                <a:solidFill>
                  <a:srgbClr val="00CC00"/>
                </a:solidFill>
              </a:rPr>
              <a:t> 	</a:t>
            </a:r>
            <a:r>
              <a:rPr lang="en-GB" sz="2600" dirty="0" smtClean="0">
                <a:solidFill>
                  <a:srgbClr val="FF0000"/>
                </a:solidFill>
              </a:rPr>
              <a:t>A</a:t>
            </a:r>
            <a:r>
              <a:rPr lang="en-GB" sz="2600" dirty="0" smtClean="0">
                <a:solidFill>
                  <a:srgbClr val="00CC00"/>
                </a:solidFill>
              </a:rPr>
              <a:t> </a:t>
            </a:r>
            <a:r>
              <a:rPr lang="en-GB" sz="2600" dirty="0" smtClean="0">
                <a:solidFill>
                  <a:srgbClr val="0070C0"/>
                </a:solidFill>
              </a:rPr>
              <a:t>text</a:t>
            </a:r>
            <a:r>
              <a:rPr lang="en-GB" sz="2600" dirty="0" smtClean="0">
                <a:solidFill>
                  <a:srgbClr val="00CC00"/>
                </a:solidFill>
              </a:rPr>
              <a:t> sender</a:t>
            </a:r>
          </a:p>
          <a:p>
            <a:pPr eaLnBrk="1" hangingPunct="1">
              <a:buFontTx/>
              <a:buNone/>
            </a:pPr>
            <a:r>
              <a:rPr lang="en-GB" sz="2600" dirty="0" smtClean="0"/>
              <a:t>     </a:t>
            </a:r>
            <a:r>
              <a:rPr lang="en-GB" sz="2600" dirty="0" smtClean="0">
                <a:solidFill>
                  <a:srgbClr val="FF0000"/>
                </a:solidFill>
              </a:rPr>
              <a:t>A</a:t>
            </a:r>
            <a:r>
              <a:rPr lang="en-GB" sz="2600" dirty="0" smtClean="0"/>
              <a:t> </a:t>
            </a:r>
            <a:r>
              <a:rPr lang="en-GB" sz="2600" dirty="0" smtClean="0">
                <a:solidFill>
                  <a:srgbClr val="0070C0"/>
                </a:solidFill>
              </a:rPr>
              <a:t>people</a:t>
            </a:r>
            <a:r>
              <a:rPr lang="en-GB" sz="2600" dirty="0" smtClean="0"/>
              <a:t> </a:t>
            </a:r>
            <a:r>
              <a:rPr lang="en-GB" sz="2600" dirty="0" smtClean="0">
                <a:solidFill>
                  <a:srgbClr val="00CC00"/>
                </a:solidFill>
              </a:rPr>
              <a:t>connector</a:t>
            </a:r>
          </a:p>
          <a:p>
            <a:pPr eaLnBrk="1" hangingPunct="1">
              <a:buFontTx/>
              <a:buNone/>
            </a:pPr>
            <a:endParaRPr lang="en-GB" sz="2600" dirty="0">
              <a:solidFill>
                <a:srgbClr val="00CC00"/>
              </a:solidFill>
            </a:endParaRPr>
          </a:p>
          <a:p>
            <a:pPr eaLnBrk="1" hangingPunct="1">
              <a:buFontTx/>
              <a:buNone/>
            </a:pPr>
            <a:r>
              <a:rPr lang="en-GB" sz="2600" dirty="0" smtClean="0">
                <a:solidFill>
                  <a:schemeClr val="tx1"/>
                </a:solidFill>
              </a:rPr>
              <a:t>What could this be?</a:t>
            </a:r>
          </a:p>
          <a:p>
            <a:pPr eaLnBrk="1" hangingPunct="1">
              <a:buFontTx/>
              <a:buNone/>
            </a:pPr>
            <a:r>
              <a:rPr lang="en-GB" dirty="0" smtClean="0"/>
              <a:t>   </a:t>
            </a:r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58888" y="549275"/>
            <a:ext cx="6697662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b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/>
              </a:rPr>
              <a:t>How do I write one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980728"/>
            <a:ext cx="8219256" cy="514543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Comic Sans MS" pitchFamily="66" charset="0"/>
              </a:rPr>
              <a:t>Think about what the subject does, eats, how it moves etc.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Comic Sans MS" pitchFamily="66" charset="0"/>
              </a:rPr>
              <a:t>For example a baby – I’ve listed a few things that remind me of a baby: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Never quiet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Blows raspberries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Has a dummy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Drinks milk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Doesn’t want Mummy and Daddy to sleep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GB" dirty="0">
              <a:latin typeface="Comic Sans MS" pitchFamily="66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dirty="0" smtClean="0">
                <a:latin typeface="Comic Sans MS" pitchFamily="66" charset="0"/>
              </a:rPr>
              <a:t>This becomes…………</a:t>
            </a:r>
            <a:endParaRPr lang="en-GB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GB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21744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dirty="0" smtClean="0"/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peace breaker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raspberry blower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dummy sucker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milk </a:t>
            </a:r>
            <a:r>
              <a:rPr lang="en-GB" sz="3600" strike="sngStrike" dirty="0" smtClean="0">
                <a:latin typeface="Comic Sans MS" pitchFamily="66" charset="0"/>
              </a:rPr>
              <a:t>drinker </a:t>
            </a:r>
            <a:r>
              <a:rPr lang="en-GB" sz="3600" dirty="0" smtClean="0">
                <a:latin typeface="Comic Sans MS" pitchFamily="66" charset="0"/>
              </a:rPr>
              <a:t>guzzler</a:t>
            </a:r>
            <a:endParaRPr lang="en-GB" sz="3600" strike="sngStrike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sleep depriver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https://encrypted-tbn0.gstatic.com/images?q=tbn:ANd9GcTBioig_JhVUdLVeTjSAHBqpOQRsszIsskQ4ZINAJAmEaIoNxZY1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22658"/>
            <a:ext cx="3286125" cy="21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29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Kenning: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indent="-342900"/>
            <a:r>
              <a:rPr lang="en-GB" dirty="0" smtClean="0"/>
              <a:t>You are going to write a kenning about an animal.</a:t>
            </a:r>
          </a:p>
          <a:p>
            <a:pPr indent="-342900"/>
            <a:r>
              <a:rPr lang="en-GB" dirty="0" smtClean="0"/>
              <a:t>Can’t have the name of the animal in the riddle.</a:t>
            </a:r>
          </a:p>
          <a:p>
            <a:pPr indent="-342900"/>
            <a:r>
              <a:rPr lang="en-GB" dirty="0" smtClean="0"/>
              <a:t>Must have a noun followed by an ‘er’ noun (a verb with er on the end) e.g. stomper, thumper, catcher, pouncer.</a:t>
            </a:r>
          </a:p>
          <a:p>
            <a:pPr indent="-342900"/>
            <a:r>
              <a:rPr lang="en-GB" dirty="0" smtClean="0"/>
              <a:t>Read your success criteria and try to stick to it.</a:t>
            </a:r>
          </a:p>
          <a:p>
            <a:pPr indent="-342900"/>
            <a:r>
              <a:rPr lang="en-GB" dirty="0" smtClean="0"/>
              <a:t>Good luck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65284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1090</TotalTime>
  <Words>414</Words>
  <Application>Microsoft Office PowerPoint</Application>
  <PresentationFormat>On-screen Show (4:3)</PresentationFormat>
  <Paragraphs>89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Comic Sans MS</vt:lpstr>
      <vt:lpstr>Impact</vt:lpstr>
      <vt:lpstr>Wingdings</vt:lpstr>
      <vt:lpstr>Wingdings 2</vt:lpstr>
      <vt:lpstr>Austin</vt:lpstr>
      <vt:lpstr>PowerPoint Presentation</vt:lpstr>
      <vt:lpstr>PowerPoint Presentation</vt:lpstr>
      <vt:lpstr>PowerPoint Presentation</vt:lpstr>
      <vt:lpstr>Here are some one line kennings that you may have heard:</vt:lpstr>
      <vt:lpstr>Here is an example of a kenning about a cat:</vt:lpstr>
      <vt:lpstr>Lets see if you can guess what these kennings are describing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Kenning:</vt:lpstr>
    </vt:vector>
  </TitlesOfParts>
  <Company>Woodslee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paw licker milk drinker ball chaser dig hater mouse chaser stroke lover</dc:title>
  <dc:creator>pupil</dc:creator>
  <cp:lastModifiedBy>Mrs K. Ryker</cp:lastModifiedBy>
  <cp:revision>26</cp:revision>
  <dcterms:created xsi:type="dcterms:W3CDTF">2009-03-24T07:09:10Z</dcterms:created>
  <dcterms:modified xsi:type="dcterms:W3CDTF">2022-01-10T16:00:17Z</dcterms:modified>
</cp:coreProperties>
</file>