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84" r:id="rId4"/>
  </p:sldMasterIdLst>
  <p:notesMasterIdLst>
    <p:notesMasterId r:id="rId15"/>
  </p:notesMasterIdLst>
  <p:sldIdLst>
    <p:sldId id="256" r:id="rId5"/>
    <p:sldId id="257" r:id="rId6"/>
    <p:sldId id="258" r:id="rId7"/>
    <p:sldId id="259" r:id="rId8"/>
    <p:sldId id="291" r:id="rId9"/>
    <p:sldId id="297" r:id="rId10"/>
    <p:sldId id="292" r:id="rId11"/>
    <p:sldId id="296" r:id="rId12"/>
    <p:sldId id="282" r:id="rId13"/>
    <p:sldId id="269" r:id="rId14"/>
  </p:sldIdLst>
  <p:sldSz cx="12192000" cy="6858000"/>
  <p:notesSz cx="6858000" cy="9144000"/>
  <p:embeddedFontLst>
    <p:embeddedFont>
      <p:font typeface="Calibri" panose="020F0502020204030204" pitchFamily="34" charset="0"/>
      <p:regular r:id="rId16"/>
      <p:bold r:id="rId17"/>
      <p:italic r:id="rId18"/>
      <p:boldItalic r:id="rId19"/>
    </p:embeddedFont>
    <p:embeddedFont>
      <p:font typeface="Calibri Light" panose="020F0302020204030204" pitchFamily="34" charset="0"/>
      <p:regular r:id="rId20"/>
      <p:italic r:id="rId21"/>
    </p:embeddedFont>
    <p:embeddedFont>
      <p:font typeface="Nunito" panose="00000500000000000000" pitchFamily="2" charset="0"/>
      <p:regular r:id="rId22"/>
      <p:bold r:id="rId23"/>
      <p:italic r:id="rId24"/>
      <p:boldItalic r:id="rId25"/>
    </p:embeddedFont>
    <p:embeddedFont>
      <p:font typeface="Nunito ExtraBold" panose="00000900000000000000" pitchFamily="2" charset="0"/>
      <p:bold r:id="rId26"/>
      <p:boldItalic r:id="rId27"/>
    </p:embeddedFont>
    <p:embeddedFont>
      <p:font typeface="Palanquin" panose="020B0004020203020204" pitchFamily="34" charset="0"/>
      <p:regular r:id="rId28"/>
      <p:bold r:id="rId29"/>
    </p:embeddedFont>
    <p:embeddedFont>
      <p:font typeface="Palanquin Dark SemiBold" panose="020B0704020203020204" pitchFamily="34" charset="0"/>
      <p:bold r:id="rId3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E24A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532321E2-87B9-4B89-8E73-9C2C288C57D4}" v="335" dt="2021-09-27T16:15:05.69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7427" autoAdjust="0"/>
  </p:normalViewPr>
  <p:slideViewPr>
    <p:cSldViewPr snapToGrid="0">
      <p:cViewPr varScale="1">
        <p:scale>
          <a:sx n="96" d="100"/>
          <a:sy n="96" d="100"/>
        </p:scale>
        <p:origin x="1032" y="8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font" Target="fonts/font3.fntdata"/><Relationship Id="rId26" Type="http://schemas.openxmlformats.org/officeDocument/2006/relationships/font" Target="fonts/font11.fntdata"/><Relationship Id="rId3" Type="http://schemas.openxmlformats.org/officeDocument/2006/relationships/customXml" Target="../customXml/item3.xml"/><Relationship Id="rId21" Type="http://schemas.openxmlformats.org/officeDocument/2006/relationships/font" Target="fonts/font6.fntdata"/><Relationship Id="rId34" Type="http://schemas.openxmlformats.org/officeDocument/2006/relationships/tableStyles" Target="tableStyles.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font" Target="fonts/font2.fntdata"/><Relationship Id="rId25" Type="http://schemas.openxmlformats.org/officeDocument/2006/relationships/font" Target="fonts/font10.fntdata"/><Relationship Id="rId33" Type="http://schemas.openxmlformats.org/officeDocument/2006/relationships/theme" Target="theme/theme1.xml"/><Relationship Id="rId2" Type="http://schemas.openxmlformats.org/officeDocument/2006/relationships/customXml" Target="../customXml/item2.xml"/><Relationship Id="rId16" Type="http://schemas.openxmlformats.org/officeDocument/2006/relationships/font" Target="fonts/font1.fntdata"/><Relationship Id="rId20" Type="http://schemas.openxmlformats.org/officeDocument/2006/relationships/font" Target="fonts/font5.fntdata"/><Relationship Id="rId29" Type="http://schemas.openxmlformats.org/officeDocument/2006/relationships/font" Target="fonts/font14.fntdata"/><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font" Target="fonts/font9.fntdata"/><Relationship Id="rId32"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notesMaster" Target="notesMasters/notesMaster1.xml"/><Relationship Id="rId23" Type="http://schemas.openxmlformats.org/officeDocument/2006/relationships/font" Target="fonts/font8.fntdata"/><Relationship Id="rId28" Type="http://schemas.openxmlformats.org/officeDocument/2006/relationships/font" Target="fonts/font13.fntdata"/><Relationship Id="rId36" Type="http://schemas.microsoft.com/office/2015/10/relationships/revisionInfo" Target="revisionInfo.xml"/><Relationship Id="rId10" Type="http://schemas.openxmlformats.org/officeDocument/2006/relationships/slide" Target="slides/slide6.xml"/><Relationship Id="rId19" Type="http://schemas.openxmlformats.org/officeDocument/2006/relationships/font" Target="fonts/font4.fntdata"/><Relationship Id="rId31"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font" Target="fonts/font7.fntdata"/><Relationship Id="rId27" Type="http://schemas.openxmlformats.org/officeDocument/2006/relationships/font" Target="fonts/font12.fntdata"/><Relationship Id="rId30" Type="http://schemas.openxmlformats.org/officeDocument/2006/relationships/font" Target="fonts/font15.fntdata"/><Relationship Id="rId35" Type="http://schemas.microsoft.com/office/2016/11/relationships/changesInfo" Target="changesInfos/changesInfo1.xml"/><Relationship Id="rId8" Type="http://schemas.openxmlformats.org/officeDocument/2006/relationships/slide" Target="slides/slide4.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ebecca Summer" userId="fb5c2836-fb10-433a-9b94-1447f06d1cbf" providerId="ADAL" clId="{532321E2-87B9-4B89-8E73-9C2C288C57D4}"/>
    <pc:docChg chg="undo redo custSel addSld modSld">
      <pc:chgData name="Rebecca Summer" userId="fb5c2836-fb10-433a-9b94-1447f06d1cbf" providerId="ADAL" clId="{532321E2-87B9-4B89-8E73-9C2C288C57D4}" dt="2021-09-27T16:18:34.026" v="1733" actId="6549"/>
      <pc:docMkLst>
        <pc:docMk/>
      </pc:docMkLst>
      <pc:sldChg chg="modNotesTx">
        <pc:chgData name="Rebecca Summer" userId="fb5c2836-fb10-433a-9b94-1447f06d1cbf" providerId="ADAL" clId="{532321E2-87B9-4B89-8E73-9C2C288C57D4}" dt="2021-09-27T16:18:08.751" v="1730"/>
        <pc:sldMkLst>
          <pc:docMk/>
          <pc:sldMk cId="868589891" sldId="256"/>
        </pc:sldMkLst>
      </pc:sldChg>
      <pc:sldChg chg="modSp mod">
        <pc:chgData name="Rebecca Summer" userId="fb5c2836-fb10-433a-9b94-1447f06d1cbf" providerId="ADAL" clId="{532321E2-87B9-4B89-8E73-9C2C288C57D4}" dt="2021-09-27T12:48:34.866" v="10" actId="14100"/>
        <pc:sldMkLst>
          <pc:docMk/>
          <pc:sldMk cId="2029177982" sldId="257"/>
        </pc:sldMkLst>
        <pc:spChg chg="mod">
          <ac:chgData name="Rebecca Summer" userId="fb5c2836-fb10-433a-9b94-1447f06d1cbf" providerId="ADAL" clId="{532321E2-87B9-4B89-8E73-9C2C288C57D4}" dt="2021-09-27T12:48:34.866" v="10" actId="14100"/>
          <ac:spMkLst>
            <pc:docMk/>
            <pc:sldMk cId="2029177982" sldId="257"/>
            <ac:spMk id="3" creationId="{415FCCA1-1AAE-4DC4-A6EA-1B449F4D8E6A}"/>
          </ac:spMkLst>
        </pc:spChg>
      </pc:sldChg>
      <pc:sldChg chg="addSp delSp modSp mod delAnim modAnim modNotesTx">
        <pc:chgData name="Rebecca Summer" userId="fb5c2836-fb10-433a-9b94-1447f06d1cbf" providerId="ADAL" clId="{532321E2-87B9-4B89-8E73-9C2C288C57D4}" dt="2021-09-27T14:46:33.954" v="877" actId="20577"/>
        <pc:sldMkLst>
          <pc:docMk/>
          <pc:sldMk cId="2631787978" sldId="259"/>
        </pc:sldMkLst>
        <pc:spChg chg="mod">
          <ac:chgData name="Rebecca Summer" userId="fb5c2836-fb10-433a-9b94-1447f06d1cbf" providerId="ADAL" clId="{532321E2-87B9-4B89-8E73-9C2C288C57D4}" dt="2021-09-27T12:48:45.494" v="13" actId="14100"/>
          <ac:spMkLst>
            <pc:docMk/>
            <pc:sldMk cId="2631787978" sldId="259"/>
            <ac:spMk id="2" creationId="{236B04E1-0535-4D08-97CE-B5DBA22C90C9}"/>
          </ac:spMkLst>
        </pc:spChg>
        <pc:spChg chg="mod">
          <ac:chgData name="Rebecca Summer" userId="fb5c2836-fb10-433a-9b94-1447f06d1cbf" providerId="ADAL" clId="{532321E2-87B9-4B89-8E73-9C2C288C57D4}" dt="2021-09-27T12:54:32.710" v="290" actId="20577"/>
          <ac:spMkLst>
            <pc:docMk/>
            <pc:sldMk cId="2631787978" sldId="259"/>
            <ac:spMk id="6" creationId="{E62588E9-EA66-421A-9377-37D8CFDB7762}"/>
          </ac:spMkLst>
        </pc:spChg>
        <pc:spChg chg="add mod">
          <ac:chgData name="Rebecca Summer" userId="fb5c2836-fb10-433a-9b94-1447f06d1cbf" providerId="ADAL" clId="{532321E2-87B9-4B89-8E73-9C2C288C57D4}" dt="2021-09-27T13:00:56.805" v="400" actId="404"/>
          <ac:spMkLst>
            <pc:docMk/>
            <pc:sldMk cId="2631787978" sldId="259"/>
            <ac:spMk id="7" creationId="{81BD4E25-A947-416E-BA22-0316E40C11EB}"/>
          </ac:spMkLst>
        </pc:spChg>
        <pc:spChg chg="del mod">
          <ac:chgData name="Rebecca Summer" userId="fb5c2836-fb10-433a-9b94-1447f06d1cbf" providerId="ADAL" clId="{532321E2-87B9-4B89-8E73-9C2C288C57D4}" dt="2021-09-27T12:58:09.300" v="379" actId="21"/>
          <ac:spMkLst>
            <pc:docMk/>
            <pc:sldMk cId="2631787978" sldId="259"/>
            <ac:spMk id="14" creationId="{07678ABA-E401-4BB8-A43A-DA070E5CD193}"/>
          </ac:spMkLst>
        </pc:spChg>
        <pc:spChg chg="del mod">
          <ac:chgData name="Rebecca Summer" userId="fb5c2836-fb10-433a-9b94-1447f06d1cbf" providerId="ADAL" clId="{532321E2-87B9-4B89-8E73-9C2C288C57D4}" dt="2021-09-27T12:53:26.589" v="268" actId="478"/>
          <ac:spMkLst>
            <pc:docMk/>
            <pc:sldMk cId="2631787978" sldId="259"/>
            <ac:spMk id="15" creationId="{5534A4F5-5050-4256-8F7F-E81AB114DC4C}"/>
          </ac:spMkLst>
        </pc:spChg>
        <pc:spChg chg="del">
          <ac:chgData name="Rebecca Summer" userId="fb5c2836-fb10-433a-9b94-1447f06d1cbf" providerId="ADAL" clId="{532321E2-87B9-4B89-8E73-9C2C288C57D4}" dt="2021-09-27T12:54:15.565" v="284" actId="478"/>
          <ac:spMkLst>
            <pc:docMk/>
            <pc:sldMk cId="2631787978" sldId="259"/>
            <ac:spMk id="16" creationId="{20F823CE-ACDD-4A8B-902D-24BA17F28FEF}"/>
          </ac:spMkLst>
        </pc:spChg>
        <pc:spChg chg="del mod">
          <ac:chgData name="Rebecca Summer" userId="fb5c2836-fb10-433a-9b94-1447f06d1cbf" providerId="ADAL" clId="{532321E2-87B9-4B89-8E73-9C2C288C57D4}" dt="2021-09-27T12:55:43.043" v="305" actId="478"/>
          <ac:spMkLst>
            <pc:docMk/>
            <pc:sldMk cId="2631787978" sldId="259"/>
            <ac:spMk id="17" creationId="{61668702-3E09-42E7-8859-4602C3F10122}"/>
          </ac:spMkLst>
        </pc:spChg>
        <pc:spChg chg="add mod">
          <ac:chgData name="Rebecca Summer" userId="fb5c2836-fb10-433a-9b94-1447f06d1cbf" providerId="ADAL" clId="{532321E2-87B9-4B89-8E73-9C2C288C57D4}" dt="2021-09-27T12:54:31.058" v="289" actId="14100"/>
          <ac:spMkLst>
            <pc:docMk/>
            <pc:sldMk cId="2631787978" sldId="259"/>
            <ac:spMk id="18" creationId="{12581B70-33ED-42D4-92AB-8BA937408BED}"/>
          </ac:spMkLst>
        </pc:spChg>
        <pc:spChg chg="add del mod">
          <ac:chgData name="Rebecca Summer" userId="fb5c2836-fb10-433a-9b94-1447f06d1cbf" providerId="ADAL" clId="{532321E2-87B9-4B89-8E73-9C2C288C57D4}" dt="2021-09-27T12:53:28.245" v="269" actId="478"/>
          <ac:spMkLst>
            <pc:docMk/>
            <pc:sldMk cId="2631787978" sldId="259"/>
            <ac:spMk id="19" creationId="{440EFDD8-E3FC-47EE-8F42-DBACE99FC477}"/>
          </ac:spMkLst>
        </pc:spChg>
        <pc:spChg chg="add mod">
          <ac:chgData name="Rebecca Summer" userId="fb5c2836-fb10-433a-9b94-1447f06d1cbf" providerId="ADAL" clId="{532321E2-87B9-4B89-8E73-9C2C288C57D4}" dt="2021-09-27T13:01:17.226" v="402" actId="1076"/>
          <ac:spMkLst>
            <pc:docMk/>
            <pc:sldMk cId="2631787978" sldId="259"/>
            <ac:spMk id="21" creationId="{06756699-0132-41E6-8230-D3AC0B75202D}"/>
          </ac:spMkLst>
        </pc:spChg>
        <pc:spChg chg="add mod">
          <ac:chgData name="Rebecca Summer" userId="fb5c2836-fb10-433a-9b94-1447f06d1cbf" providerId="ADAL" clId="{532321E2-87B9-4B89-8E73-9C2C288C57D4}" dt="2021-09-27T13:01:39.066" v="408" actId="1076"/>
          <ac:spMkLst>
            <pc:docMk/>
            <pc:sldMk cId="2631787978" sldId="259"/>
            <ac:spMk id="22" creationId="{4C0D0B45-1AE3-4C08-98C0-6285D86E1C1A}"/>
          </ac:spMkLst>
        </pc:spChg>
        <pc:spChg chg="add mod">
          <ac:chgData name="Rebecca Summer" userId="fb5c2836-fb10-433a-9b94-1447f06d1cbf" providerId="ADAL" clId="{532321E2-87B9-4B89-8E73-9C2C288C57D4}" dt="2021-09-27T13:01:50.179" v="410" actId="1076"/>
          <ac:spMkLst>
            <pc:docMk/>
            <pc:sldMk cId="2631787978" sldId="259"/>
            <ac:spMk id="23" creationId="{5F7C5130-2F47-4021-8932-7C8652A9031A}"/>
          </ac:spMkLst>
        </pc:spChg>
        <pc:spChg chg="add mod">
          <ac:chgData name="Rebecca Summer" userId="fb5c2836-fb10-433a-9b94-1447f06d1cbf" providerId="ADAL" clId="{532321E2-87B9-4B89-8E73-9C2C288C57D4}" dt="2021-09-27T13:01:59.475" v="412" actId="1076"/>
          <ac:spMkLst>
            <pc:docMk/>
            <pc:sldMk cId="2631787978" sldId="259"/>
            <ac:spMk id="24" creationId="{3FE9E157-F8C7-48FA-88AB-251BEF859DAE}"/>
          </ac:spMkLst>
        </pc:spChg>
        <pc:spChg chg="del">
          <ac:chgData name="Rebecca Summer" userId="fb5c2836-fb10-433a-9b94-1447f06d1cbf" providerId="ADAL" clId="{532321E2-87B9-4B89-8E73-9C2C288C57D4}" dt="2021-09-27T12:51:29.811" v="232" actId="478"/>
          <ac:spMkLst>
            <pc:docMk/>
            <pc:sldMk cId="2631787978" sldId="259"/>
            <ac:spMk id="25" creationId="{E21D2011-BF8D-495F-9FDD-2D74D427F354}"/>
          </ac:spMkLst>
        </pc:spChg>
        <pc:spChg chg="del mod">
          <ac:chgData name="Rebecca Summer" userId="fb5c2836-fb10-433a-9b94-1447f06d1cbf" providerId="ADAL" clId="{532321E2-87B9-4B89-8E73-9C2C288C57D4}" dt="2021-09-27T12:54:59.272" v="295" actId="478"/>
          <ac:spMkLst>
            <pc:docMk/>
            <pc:sldMk cId="2631787978" sldId="259"/>
            <ac:spMk id="26" creationId="{B2F235AC-CA7F-4888-9E8F-C2CEA44F6A03}"/>
          </ac:spMkLst>
        </pc:spChg>
        <pc:spChg chg="del mod">
          <ac:chgData name="Rebecca Summer" userId="fb5c2836-fb10-433a-9b94-1447f06d1cbf" providerId="ADAL" clId="{532321E2-87B9-4B89-8E73-9C2C288C57D4}" dt="2021-09-27T12:54:12.260" v="283" actId="478"/>
          <ac:spMkLst>
            <pc:docMk/>
            <pc:sldMk cId="2631787978" sldId="259"/>
            <ac:spMk id="27" creationId="{F370E404-1705-4E47-9123-DFE3E9FB8BD8}"/>
          </ac:spMkLst>
        </pc:spChg>
        <pc:spChg chg="add mod">
          <ac:chgData name="Rebecca Summer" userId="fb5c2836-fb10-433a-9b94-1447f06d1cbf" providerId="ADAL" clId="{532321E2-87B9-4B89-8E73-9C2C288C57D4}" dt="2021-09-27T13:04:11.380" v="443" actId="255"/>
          <ac:spMkLst>
            <pc:docMk/>
            <pc:sldMk cId="2631787978" sldId="259"/>
            <ac:spMk id="28" creationId="{958060C3-31B1-492A-BA71-6EC6C7E8861F}"/>
          </ac:spMkLst>
        </pc:spChg>
        <pc:spChg chg="add mod">
          <ac:chgData name="Rebecca Summer" userId="fb5c2836-fb10-433a-9b94-1447f06d1cbf" providerId="ADAL" clId="{532321E2-87B9-4B89-8E73-9C2C288C57D4}" dt="2021-09-27T13:04:21.882" v="445" actId="1076"/>
          <ac:spMkLst>
            <pc:docMk/>
            <pc:sldMk cId="2631787978" sldId="259"/>
            <ac:spMk id="29" creationId="{424ACA3D-6741-48A4-89F7-93D056A3827A}"/>
          </ac:spMkLst>
        </pc:spChg>
        <pc:spChg chg="add mod">
          <ac:chgData name="Rebecca Summer" userId="fb5c2836-fb10-433a-9b94-1447f06d1cbf" providerId="ADAL" clId="{532321E2-87B9-4B89-8E73-9C2C288C57D4}" dt="2021-09-27T13:05:09.886" v="456" actId="255"/>
          <ac:spMkLst>
            <pc:docMk/>
            <pc:sldMk cId="2631787978" sldId="259"/>
            <ac:spMk id="30" creationId="{54DCE68C-387B-46EF-9EA4-AE61F43D90EF}"/>
          </ac:spMkLst>
        </pc:spChg>
        <pc:graphicFrameChg chg="add mod ord modGraphic">
          <ac:chgData name="Rebecca Summer" userId="fb5c2836-fb10-433a-9b94-1447f06d1cbf" providerId="ADAL" clId="{532321E2-87B9-4B89-8E73-9C2C288C57D4}" dt="2021-09-27T12:56:59.280" v="375" actId="20577"/>
          <ac:graphicFrameMkLst>
            <pc:docMk/>
            <pc:sldMk cId="2631787978" sldId="259"/>
            <ac:graphicFrameMk id="3" creationId="{E8D0EE91-E8A0-421F-88FC-35CF22446683}"/>
          </ac:graphicFrameMkLst>
        </pc:graphicFrameChg>
        <pc:picChg chg="mod">
          <ac:chgData name="Rebecca Summer" userId="fb5c2836-fb10-433a-9b94-1447f06d1cbf" providerId="ADAL" clId="{532321E2-87B9-4B89-8E73-9C2C288C57D4}" dt="2021-09-27T12:57:48.354" v="378" actId="1076"/>
          <ac:picMkLst>
            <pc:docMk/>
            <pc:sldMk cId="2631787978" sldId="259"/>
            <ac:picMk id="8" creationId="{31278A74-CCD1-4245-AEBA-01F801C5811A}"/>
          </ac:picMkLst>
        </pc:picChg>
        <pc:picChg chg="del">
          <ac:chgData name="Rebecca Summer" userId="fb5c2836-fb10-433a-9b94-1447f06d1cbf" providerId="ADAL" clId="{532321E2-87B9-4B89-8E73-9C2C288C57D4}" dt="2021-09-27T12:51:35.018" v="233" actId="478"/>
          <ac:picMkLst>
            <pc:docMk/>
            <pc:sldMk cId="2631787978" sldId="259"/>
            <ac:picMk id="9" creationId="{79ADE780-8625-4CEF-A537-56E7135BA56A}"/>
          </ac:picMkLst>
        </pc:picChg>
        <pc:picChg chg="mod">
          <ac:chgData name="Rebecca Summer" userId="fb5c2836-fb10-433a-9b94-1447f06d1cbf" providerId="ADAL" clId="{532321E2-87B9-4B89-8E73-9C2C288C57D4}" dt="2021-09-27T12:56:17.674" v="367" actId="14100"/>
          <ac:picMkLst>
            <pc:docMk/>
            <pc:sldMk cId="2631787978" sldId="259"/>
            <ac:picMk id="11" creationId="{AAFF21DD-C799-40E7-ADF5-80209BC70F75}"/>
          </ac:picMkLst>
        </pc:picChg>
        <pc:picChg chg="mod">
          <ac:chgData name="Rebecca Summer" userId="fb5c2836-fb10-433a-9b94-1447f06d1cbf" providerId="ADAL" clId="{532321E2-87B9-4B89-8E73-9C2C288C57D4}" dt="2021-09-27T12:57:45.897" v="377" actId="14100"/>
          <ac:picMkLst>
            <pc:docMk/>
            <pc:sldMk cId="2631787978" sldId="259"/>
            <ac:picMk id="12" creationId="{B0A1A662-5C89-41E2-BD5C-0DB94AD89161}"/>
          </ac:picMkLst>
        </pc:picChg>
      </pc:sldChg>
      <pc:sldChg chg="modNotesTx">
        <pc:chgData name="Rebecca Summer" userId="fb5c2836-fb10-433a-9b94-1447f06d1cbf" providerId="ADAL" clId="{532321E2-87B9-4B89-8E73-9C2C288C57D4}" dt="2021-09-27T16:18:34.026" v="1733" actId="6549"/>
        <pc:sldMkLst>
          <pc:docMk/>
          <pc:sldMk cId="423481904" sldId="269"/>
        </pc:sldMkLst>
      </pc:sldChg>
      <pc:sldChg chg="modSp mod modNotesTx">
        <pc:chgData name="Rebecca Summer" userId="fb5c2836-fb10-433a-9b94-1447f06d1cbf" providerId="ADAL" clId="{532321E2-87B9-4B89-8E73-9C2C288C57D4}" dt="2021-09-27T16:17:45.025" v="1705" actId="6549"/>
        <pc:sldMkLst>
          <pc:docMk/>
          <pc:sldMk cId="1844474656" sldId="282"/>
        </pc:sldMkLst>
        <pc:spChg chg="mod">
          <ac:chgData name="Rebecca Summer" userId="fb5c2836-fb10-433a-9b94-1447f06d1cbf" providerId="ADAL" clId="{532321E2-87B9-4B89-8E73-9C2C288C57D4}" dt="2021-09-27T16:16:42.841" v="1611" actId="14100"/>
          <ac:spMkLst>
            <pc:docMk/>
            <pc:sldMk cId="1844474656" sldId="282"/>
            <ac:spMk id="8" creationId="{2F850B2A-D388-4F98-AF3D-598586B2DCFB}"/>
          </ac:spMkLst>
        </pc:spChg>
        <pc:picChg chg="mod">
          <ac:chgData name="Rebecca Summer" userId="fb5c2836-fb10-433a-9b94-1447f06d1cbf" providerId="ADAL" clId="{532321E2-87B9-4B89-8E73-9C2C288C57D4}" dt="2021-09-27T16:16:53.081" v="1613" actId="1440"/>
          <ac:picMkLst>
            <pc:docMk/>
            <pc:sldMk cId="1844474656" sldId="282"/>
            <ac:picMk id="7" creationId="{07516243-B4DC-4718-939C-C4BFCAFD87CB}"/>
          </ac:picMkLst>
        </pc:picChg>
        <pc:picChg chg="mod">
          <ac:chgData name="Rebecca Summer" userId="fb5c2836-fb10-433a-9b94-1447f06d1cbf" providerId="ADAL" clId="{532321E2-87B9-4B89-8E73-9C2C288C57D4}" dt="2021-09-27T16:16:54.663" v="1614" actId="1440"/>
          <ac:picMkLst>
            <pc:docMk/>
            <pc:sldMk cId="1844474656" sldId="282"/>
            <ac:picMk id="12" creationId="{CA032483-3066-47CF-A96F-62DCA3FB92AE}"/>
          </ac:picMkLst>
        </pc:picChg>
      </pc:sldChg>
      <pc:sldChg chg="addSp delSp modSp mod delAnim modAnim modNotesTx">
        <pc:chgData name="Rebecca Summer" userId="fb5c2836-fb10-433a-9b94-1447f06d1cbf" providerId="ADAL" clId="{532321E2-87B9-4B89-8E73-9C2C288C57D4}" dt="2021-09-27T16:08:55.333" v="1492" actId="20577"/>
        <pc:sldMkLst>
          <pc:docMk/>
          <pc:sldMk cId="3574427042" sldId="291"/>
        </pc:sldMkLst>
        <pc:spChg chg="mod">
          <ac:chgData name="Rebecca Summer" userId="fb5c2836-fb10-433a-9b94-1447f06d1cbf" providerId="ADAL" clId="{532321E2-87B9-4B89-8E73-9C2C288C57D4}" dt="2021-09-27T14:27:06.264" v="527" actId="14100"/>
          <ac:spMkLst>
            <pc:docMk/>
            <pc:sldMk cId="3574427042" sldId="291"/>
            <ac:spMk id="2" creationId="{236B04E1-0535-4D08-97CE-B5DBA22C90C9}"/>
          </ac:spMkLst>
        </pc:spChg>
        <pc:spChg chg="del">
          <ac:chgData name="Rebecca Summer" userId="fb5c2836-fb10-433a-9b94-1447f06d1cbf" providerId="ADAL" clId="{532321E2-87B9-4B89-8E73-9C2C288C57D4}" dt="2021-09-27T14:33:18.960" v="778" actId="478"/>
          <ac:spMkLst>
            <pc:docMk/>
            <pc:sldMk cId="3574427042" sldId="291"/>
            <ac:spMk id="9" creationId="{692CD4AB-AD5B-42C3-A8AD-55FBF63BA432}"/>
          </ac:spMkLst>
        </pc:spChg>
        <pc:spChg chg="del">
          <ac:chgData name="Rebecca Summer" userId="fb5c2836-fb10-433a-9b94-1447f06d1cbf" providerId="ADAL" clId="{532321E2-87B9-4B89-8E73-9C2C288C57D4}" dt="2021-09-27T14:33:08.175" v="771" actId="478"/>
          <ac:spMkLst>
            <pc:docMk/>
            <pc:sldMk cId="3574427042" sldId="291"/>
            <ac:spMk id="15" creationId="{5534A4F5-5050-4256-8F7F-E81AB114DC4C}"/>
          </ac:spMkLst>
        </pc:spChg>
        <pc:spChg chg="del mod">
          <ac:chgData name="Rebecca Summer" userId="fb5c2836-fb10-433a-9b94-1447f06d1cbf" providerId="ADAL" clId="{532321E2-87B9-4B89-8E73-9C2C288C57D4}" dt="2021-09-27T14:27:18.836" v="531" actId="478"/>
          <ac:spMkLst>
            <pc:docMk/>
            <pc:sldMk cId="3574427042" sldId="291"/>
            <ac:spMk id="17" creationId="{DD30C2D8-4424-4211-BC04-B11D58B97623}"/>
          </ac:spMkLst>
        </pc:spChg>
        <pc:spChg chg="del">
          <ac:chgData name="Rebecca Summer" userId="fb5c2836-fb10-433a-9b94-1447f06d1cbf" providerId="ADAL" clId="{532321E2-87B9-4B89-8E73-9C2C288C57D4}" dt="2021-09-27T14:27:15.670" v="529" actId="478"/>
          <ac:spMkLst>
            <pc:docMk/>
            <pc:sldMk cId="3574427042" sldId="291"/>
            <ac:spMk id="19" creationId="{7CAB6EB8-19CE-497D-8514-D350418E8E70}"/>
          </ac:spMkLst>
        </pc:spChg>
        <pc:spChg chg="del">
          <ac:chgData name="Rebecca Summer" userId="fb5c2836-fb10-433a-9b94-1447f06d1cbf" providerId="ADAL" clId="{532321E2-87B9-4B89-8E73-9C2C288C57D4}" dt="2021-09-27T14:33:06.061" v="770" actId="478"/>
          <ac:spMkLst>
            <pc:docMk/>
            <pc:sldMk cId="3574427042" sldId="291"/>
            <ac:spMk id="20" creationId="{365FD3A0-8F02-4274-BDB4-34A23D5F436E}"/>
          </ac:spMkLst>
        </pc:spChg>
        <pc:spChg chg="del">
          <ac:chgData name="Rebecca Summer" userId="fb5c2836-fb10-433a-9b94-1447f06d1cbf" providerId="ADAL" clId="{532321E2-87B9-4B89-8E73-9C2C288C57D4}" dt="2021-09-27T14:33:09.825" v="772" actId="478"/>
          <ac:spMkLst>
            <pc:docMk/>
            <pc:sldMk cId="3574427042" sldId="291"/>
            <ac:spMk id="21" creationId="{37B7AE8A-9C68-40F4-A20B-323A91BFD6FB}"/>
          </ac:spMkLst>
        </pc:spChg>
        <pc:spChg chg="del">
          <ac:chgData name="Rebecca Summer" userId="fb5c2836-fb10-433a-9b94-1447f06d1cbf" providerId="ADAL" clId="{532321E2-87B9-4B89-8E73-9C2C288C57D4}" dt="2021-09-27T14:33:11.163" v="773" actId="478"/>
          <ac:spMkLst>
            <pc:docMk/>
            <pc:sldMk cId="3574427042" sldId="291"/>
            <ac:spMk id="23" creationId="{DA8D6E3A-A195-4548-B1F6-83C0D958127F}"/>
          </ac:spMkLst>
        </pc:spChg>
        <pc:spChg chg="del">
          <ac:chgData name="Rebecca Summer" userId="fb5c2836-fb10-433a-9b94-1447f06d1cbf" providerId="ADAL" clId="{532321E2-87B9-4B89-8E73-9C2C288C57D4}" dt="2021-09-27T14:27:16.700" v="530" actId="478"/>
          <ac:spMkLst>
            <pc:docMk/>
            <pc:sldMk cId="3574427042" sldId="291"/>
            <ac:spMk id="24" creationId="{0DFD7956-B5C9-4F03-9FDD-BD82F0C8A79B}"/>
          </ac:spMkLst>
        </pc:spChg>
        <pc:spChg chg="del">
          <ac:chgData name="Rebecca Summer" userId="fb5c2836-fb10-433a-9b94-1447f06d1cbf" providerId="ADAL" clId="{532321E2-87B9-4B89-8E73-9C2C288C57D4}" dt="2021-09-27T14:33:16.175" v="776" actId="478"/>
          <ac:spMkLst>
            <pc:docMk/>
            <pc:sldMk cId="3574427042" sldId="291"/>
            <ac:spMk id="28" creationId="{25DF59D0-6589-4747-8478-EB1CADBD7F71}"/>
          </ac:spMkLst>
        </pc:spChg>
        <pc:spChg chg="del">
          <ac:chgData name="Rebecca Summer" userId="fb5c2836-fb10-433a-9b94-1447f06d1cbf" providerId="ADAL" clId="{532321E2-87B9-4B89-8E73-9C2C288C57D4}" dt="2021-09-27T14:32:21.496" v="677" actId="478"/>
          <ac:spMkLst>
            <pc:docMk/>
            <pc:sldMk cId="3574427042" sldId="291"/>
            <ac:spMk id="30" creationId="{7A00F03C-D61A-436D-B41B-797B6110BD78}"/>
          </ac:spMkLst>
        </pc:spChg>
        <pc:spChg chg="add del mod">
          <ac:chgData name="Rebecca Summer" userId="fb5c2836-fb10-433a-9b94-1447f06d1cbf" providerId="ADAL" clId="{532321E2-87B9-4B89-8E73-9C2C288C57D4}" dt="2021-09-27T14:34:15.436" v="780" actId="478"/>
          <ac:spMkLst>
            <pc:docMk/>
            <pc:sldMk cId="3574427042" sldId="291"/>
            <ac:spMk id="31" creationId="{26B5F91F-3F31-4551-BA7E-7CFCECEC7670}"/>
          </ac:spMkLst>
        </pc:spChg>
        <pc:spChg chg="add mod">
          <ac:chgData name="Rebecca Summer" userId="fb5c2836-fb10-433a-9b94-1447f06d1cbf" providerId="ADAL" clId="{532321E2-87B9-4B89-8E73-9C2C288C57D4}" dt="2021-09-27T16:08:55.333" v="1492" actId="20577"/>
          <ac:spMkLst>
            <pc:docMk/>
            <pc:sldMk cId="3574427042" sldId="291"/>
            <ac:spMk id="32" creationId="{70A1C36F-1A96-40A7-BB87-E72E4EF9C495}"/>
          </ac:spMkLst>
        </pc:spChg>
        <pc:spChg chg="add mod">
          <ac:chgData name="Rebecca Summer" userId="fb5c2836-fb10-433a-9b94-1447f06d1cbf" providerId="ADAL" clId="{532321E2-87B9-4B89-8E73-9C2C288C57D4}" dt="2021-09-27T14:34:27.704" v="783" actId="1076"/>
          <ac:spMkLst>
            <pc:docMk/>
            <pc:sldMk cId="3574427042" sldId="291"/>
            <ac:spMk id="33" creationId="{CD33F3D9-192D-465E-9FC7-D8CACE0D45C8}"/>
          </ac:spMkLst>
        </pc:spChg>
        <pc:spChg chg="add mod">
          <ac:chgData name="Rebecca Summer" userId="fb5c2836-fb10-433a-9b94-1447f06d1cbf" providerId="ADAL" clId="{532321E2-87B9-4B89-8E73-9C2C288C57D4}" dt="2021-09-27T14:34:23.952" v="782" actId="1076"/>
          <ac:spMkLst>
            <pc:docMk/>
            <pc:sldMk cId="3574427042" sldId="291"/>
            <ac:spMk id="34" creationId="{F4B51D8F-5F71-482D-979B-AB6E48B9587D}"/>
          </ac:spMkLst>
        </pc:spChg>
        <pc:spChg chg="add mod">
          <ac:chgData name="Rebecca Summer" userId="fb5c2836-fb10-433a-9b94-1447f06d1cbf" providerId="ADAL" clId="{532321E2-87B9-4B89-8E73-9C2C288C57D4}" dt="2021-09-27T14:34:20.360" v="781" actId="1076"/>
          <ac:spMkLst>
            <pc:docMk/>
            <pc:sldMk cId="3574427042" sldId="291"/>
            <ac:spMk id="35" creationId="{54144055-5540-4074-9534-8CF6A2D48B21}"/>
          </ac:spMkLst>
        </pc:spChg>
        <pc:spChg chg="add mod">
          <ac:chgData name="Rebecca Summer" userId="fb5c2836-fb10-433a-9b94-1447f06d1cbf" providerId="ADAL" clId="{532321E2-87B9-4B89-8E73-9C2C288C57D4}" dt="2021-09-27T14:35:15.703" v="805" actId="6549"/>
          <ac:spMkLst>
            <pc:docMk/>
            <pc:sldMk cId="3574427042" sldId="291"/>
            <ac:spMk id="36" creationId="{F36CD55B-6C39-4CFB-B66B-FEBEFBE89775}"/>
          </ac:spMkLst>
        </pc:spChg>
        <pc:grpChg chg="add mod">
          <ac:chgData name="Rebecca Summer" userId="fb5c2836-fb10-433a-9b94-1447f06d1cbf" providerId="ADAL" clId="{532321E2-87B9-4B89-8E73-9C2C288C57D4}" dt="2021-09-27T14:43:00.067" v="836" actId="164"/>
          <ac:grpSpMkLst>
            <pc:docMk/>
            <pc:sldMk cId="3574427042" sldId="291"/>
            <ac:grpSpMk id="42" creationId="{3D247B2E-0BC3-436A-AFE9-A401A0C0630E}"/>
          </ac:grpSpMkLst>
        </pc:grpChg>
        <pc:grpChg chg="add mod">
          <ac:chgData name="Rebecca Summer" userId="fb5c2836-fb10-433a-9b94-1447f06d1cbf" providerId="ADAL" clId="{532321E2-87B9-4B89-8E73-9C2C288C57D4}" dt="2021-09-27T14:43:04.033" v="837" actId="164"/>
          <ac:grpSpMkLst>
            <pc:docMk/>
            <pc:sldMk cId="3574427042" sldId="291"/>
            <ac:grpSpMk id="43" creationId="{F6759508-D745-49FC-81F8-5BD7FB03ACDA}"/>
          </ac:grpSpMkLst>
        </pc:grpChg>
        <pc:grpChg chg="add mod">
          <ac:chgData name="Rebecca Summer" userId="fb5c2836-fb10-433a-9b94-1447f06d1cbf" providerId="ADAL" clId="{532321E2-87B9-4B89-8E73-9C2C288C57D4}" dt="2021-09-27T14:43:07.879" v="838" actId="164"/>
          <ac:grpSpMkLst>
            <pc:docMk/>
            <pc:sldMk cId="3574427042" sldId="291"/>
            <ac:grpSpMk id="44" creationId="{170113F3-E879-4F8A-9D9B-7A0FFFB949C2}"/>
          </ac:grpSpMkLst>
        </pc:grpChg>
        <pc:picChg chg="add mod">
          <ac:chgData name="Rebecca Summer" userId="fb5c2836-fb10-433a-9b94-1447f06d1cbf" providerId="ADAL" clId="{532321E2-87B9-4B89-8E73-9C2C288C57D4}" dt="2021-09-27T14:43:00.067" v="836" actId="164"/>
          <ac:picMkLst>
            <pc:docMk/>
            <pc:sldMk cId="3574427042" sldId="291"/>
            <ac:picMk id="7" creationId="{22A4AB98-6300-4280-A88D-41B7A450EB0F}"/>
          </ac:picMkLst>
        </pc:picChg>
        <pc:picChg chg="del">
          <ac:chgData name="Rebecca Summer" userId="fb5c2836-fb10-433a-9b94-1447f06d1cbf" providerId="ADAL" clId="{532321E2-87B9-4B89-8E73-9C2C288C57D4}" dt="2021-09-27T14:33:12.989" v="774" actId="478"/>
          <ac:picMkLst>
            <pc:docMk/>
            <pc:sldMk cId="3574427042" sldId="291"/>
            <ac:picMk id="8" creationId="{E190928B-96CC-491E-95F5-0DF246A648DB}"/>
          </ac:picMkLst>
        </pc:picChg>
        <pc:picChg chg="add mod">
          <ac:chgData name="Rebecca Summer" userId="fb5c2836-fb10-433a-9b94-1447f06d1cbf" providerId="ADAL" clId="{532321E2-87B9-4B89-8E73-9C2C288C57D4}" dt="2021-09-27T14:43:00.067" v="836" actId="164"/>
          <ac:picMkLst>
            <pc:docMk/>
            <pc:sldMk cId="3574427042" sldId="291"/>
            <ac:picMk id="11" creationId="{BE2D484A-BD97-494D-A044-356C4BEC076E}"/>
          </ac:picMkLst>
        </pc:picChg>
        <pc:picChg chg="add mod">
          <ac:chgData name="Rebecca Summer" userId="fb5c2836-fb10-433a-9b94-1447f06d1cbf" providerId="ADAL" clId="{532321E2-87B9-4B89-8E73-9C2C288C57D4}" dt="2021-09-27T14:43:04.033" v="837" actId="164"/>
          <ac:picMkLst>
            <pc:docMk/>
            <pc:sldMk cId="3574427042" sldId="291"/>
            <ac:picMk id="13" creationId="{50052FC9-DAEC-450A-9FC7-C09B8CE25F74}"/>
          </ac:picMkLst>
        </pc:picChg>
        <pc:picChg chg="del">
          <ac:chgData name="Rebecca Summer" userId="fb5c2836-fb10-433a-9b94-1447f06d1cbf" providerId="ADAL" clId="{532321E2-87B9-4B89-8E73-9C2C288C57D4}" dt="2021-09-27T14:34:32.010" v="785" actId="478"/>
          <ac:picMkLst>
            <pc:docMk/>
            <pc:sldMk cId="3574427042" sldId="291"/>
            <ac:picMk id="16" creationId="{9CF6FB92-765F-47DC-B977-09EB728C4C88}"/>
          </ac:picMkLst>
        </pc:picChg>
        <pc:picChg chg="del">
          <ac:chgData name="Rebecca Summer" userId="fb5c2836-fb10-433a-9b94-1447f06d1cbf" providerId="ADAL" clId="{532321E2-87B9-4B89-8E73-9C2C288C57D4}" dt="2021-09-27T14:32:17.771" v="676" actId="478"/>
          <ac:picMkLst>
            <pc:docMk/>
            <pc:sldMk cId="3574427042" sldId="291"/>
            <ac:picMk id="18" creationId="{CED02826-7F1D-4866-B843-1EFB5B547275}"/>
          </ac:picMkLst>
        </pc:picChg>
        <pc:picChg chg="del">
          <ac:chgData name="Rebecca Summer" userId="fb5c2836-fb10-433a-9b94-1447f06d1cbf" providerId="ADAL" clId="{532321E2-87B9-4B89-8E73-9C2C288C57D4}" dt="2021-09-27T14:34:31.092" v="784" actId="478"/>
          <ac:picMkLst>
            <pc:docMk/>
            <pc:sldMk cId="3574427042" sldId="291"/>
            <ac:picMk id="22" creationId="{85DF57FC-3E09-4371-967D-65F9C147CFDE}"/>
          </ac:picMkLst>
        </pc:picChg>
        <pc:picChg chg="del">
          <ac:chgData name="Rebecca Summer" userId="fb5c2836-fb10-433a-9b94-1447f06d1cbf" providerId="ADAL" clId="{532321E2-87B9-4B89-8E73-9C2C288C57D4}" dt="2021-09-27T14:34:32.748" v="786" actId="478"/>
          <ac:picMkLst>
            <pc:docMk/>
            <pc:sldMk cId="3574427042" sldId="291"/>
            <ac:picMk id="25" creationId="{9296B59E-4258-427E-9F0B-9C13D4424095}"/>
          </ac:picMkLst>
        </pc:picChg>
        <pc:picChg chg="del">
          <ac:chgData name="Rebecca Summer" userId="fb5c2836-fb10-433a-9b94-1447f06d1cbf" providerId="ADAL" clId="{532321E2-87B9-4B89-8E73-9C2C288C57D4}" dt="2021-09-27T14:33:14.377" v="775" actId="478"/>
          <ac:picMkLst>
            <pc:docMk/>
            <pc:sldMk cId="3574427042" sldId="291"/>
            <ac:picMk id="29" creationId="{587ED2F3-44D2-4F64-AAD3-0021DB54A9DF}"/>
          </ac:picMkLst>
        </pc:picChg>
        <pc:picChg chg="add mod">
          <ac:chgData name="Rebecca Summer" userId="fb5c2836-fb10-433a-9b94-1447f06d1cbf" providerId="ADAL" clId="{532321E2-87B9-4B89-8E73-9C2C288C57D4}" dt="2021-09-27T14:43:04.033" v="837" actId="164"/>
          <ac:picMkLst>
            <pc:docMk/>
            <pc:sldMk cId="3574427042" sldId="291"/>
            <ac:picMk id="37" creationId="{A44B53C5-CA92-41B4-A53F-63FD5B855F80}"/>
          </ac:picMkLst>
        </pc:picChg>
        <pc:picChg chg="add mod">
          <ac:chgData name="Rebecca Summer" userId="fb5c2836-fb10-433a-9b94-1447f06d1cbf" providerId="ADAL" clId="{532321E2-87B9-4B89-8E73-9C2C288C57D4}" dt="2021-09-27T14:43:07.879" v="838" actId="164"/>
          <ac:picMkLst>
            <pc:docMk/>
            <pc:sldMk cId="3574427042" sldId="291"/>
            <ac:picMk id="39" creationId="{F653874D-77DB-4D19-9A16-0033F7075FB7}"/>
          </ac:picMkLst>
        </pc:picChg>
        <pc:picChg chg="add mod">
          <ac:chgData name="Rebecca Summer" userId="fb5c2836-fb10-433a-9b94-1447f06d1cbf" providerId="ADAL" clId="{532321E2-87B9-4B89-8E73-9C2C288C57D4}" dt="2021-09-27T14:43:07.879" v="838" actId="164"/>
          <ac:picMkLst>
            <pc:docMk/>
            <pc:sldMk cId="3574427042" sldId="291"/>
            <ac:picMk id="41" creationId="{F6F441DE-450E-42D0-9DEE-F20AFA582D67}"/>
          </ac:picMkLst>
        </pc:picChg>
        <pc:cxnChg chg="del">
          <ac:chgData name="Rebecca Summer" userId="fb5c2836-fb10-433a-9b94-1447f06d1cbf" providerId="ADAL" clId="{532321E2-87B9-4B89-8E73-9C2C288C57D4}" dt="2021-09-27T14:33:17.348" v="777" actId="478"/>
          <ac:cxnSpMkLst>
            <pc:docMk/>
            <pc:sldMk cId="3574427042" sldId="291"/>
            <ac:cxnSpMk id="26" creationId="{CF6F66BC-083E-4B5A-B11F-2895660BD627}"/>
          </ac:cxnSpMkLst>
        </pc:cxnChg>
        <pc:cxnChg chg="del">
          <ac:chgData name="Rebecca Summer" userId="fb5c2836-fb10-433a-9b94-1447f06d1cbf" providerId="ADAL" clId="{532321E2-87B9-4B89-8E73-9C2C288C57D4}" dt="2021-09-27T14:33:19.764" v="779" actId="478"/>
          <ac:cxnSpMkLst>
            <pc:docMk/>
            <pc:sldMk cId="3574427042" sldId="291"/>
            <ac:cxnSpMk id="27" creationId="{9A98B78B-EA02-4E29-AB46-52CAD4259FD4}"/>
          </ac:cxnSpMkLst>
        </pc:cxnChg>
      </pc:sldChg>
      <pc:sldChg chg="addSp delSp modSp mod delAnim modAnim modNotesTx">
        <pc:chgData name="Rebecca Summer" userId="fb5c2836-fb10-433a-9b94-1447f06d1cbf" providerId="ADAL" clId="{532321E2-87B9-4B89-8E73-9C2C288C57D4}" dt="2021-09-27T16:13:37.246" v="1571" actId="1076"/>
        <pc:sldMkLst>
          <pc:docMk/>
          <pc:sldMk cId="3941327885" sldId="292"/>
        </pc:sldMkLst>
        <pc:spChg chg="mod">
          <ac:chgData name="Rebecca Summer" userId="fb5c2836-fb10-433a-9b94-1447f06d1cbf" providerId="ADAL" clId="{532321E2-87B9-4B89-8E73-9C2C288C57D4}" dt="2021-09-27T15:39:46.223" v="1225" actId="1076"/>
          <ac:spMkLst>
            <pc:docMk/>
            <pc:sldMk cId="3941327885" sldId="292"/>
            <ac:spMk id="2" creationId="{236B04E1-0535-4D08-97CE-B5DBA22C90C9}"/>
          </ac:spMkLst>
        </pc:spChg>
        <pc:spChg chg="mod">
          <ac:chgData name="Rebecca Summer" userId="fb5c2836-fb10-433a-9b94-1447f06d1cbf" providerId="ADAL" clId="{532321E2-87B9-4B89-8E73-9C2C288C57D4}" dt="2021-09-27T15:55:04.251" v="1362" actId="6549"/>
          <ac:spMkLst>
            <pc:docMk/>
            <pc:sldMk cId="3941327885" sldId="292"/>
            <ac:spMk id="6" creationId="{E62588E9-EA66-421A-9377-37D8CFDB7762}"/>
          </ac:spMkLst>
        </pc:spChg>
        <pc:spChg chg="del mod">
          <ac:chgData name="Rebecca Summer" userId="fb5c2836-fb10-433a-9b94-1447f06d1cbf" providerId="ADAL" clId="{532321E2-87B9-4B89-8E73-9C2C288C57D4}" dt="2021-09-27T15:46:42.912" v="1288" actId="478"/>
          <ac:spMkLst>
            <pc:docMk/>
            <pc:sldMk cId="3941327885" sldId="292"/>
            <ac:spMk id="15" creationId="{5534A4F5-5050-4256-8F7F-E81AB114DC4C}"/>
          </ac:spMkLst>
        </pc:spChg>
        <pc:spChg chg="mod">
          <ac:chgData name="Rebecca Summer" userId="fb5c2836-fb10-433a-9b94-1447f06d1cbf" providerId="ADAL" clId="{532321E2-87B9-4B89-8E73-9C2C288C57D4}" dt="2021-09-27T15:41:17.101" v="1265" actId="6549"/>
          <ac:spMkLst>
            <pc:docMk/>
            <pc:sldMk cId="3941327885" sldId="292"/>
            <ac:spMk id="19" creationId="{A9513061-853C-4F98-ACA3-8A6EF451F826}"/>
          </ac:spMkLst>
        </pc:spChg>
        <pc:spChg chg="del mod">
          <ac:chgData name="Rebecca Summer" userId="fb5c2836-fb10-433a-9b94-1447f06d1cbf" providerId="ADAL" clId="{532321E2-87B9-4B89-8E73-9C2C288C57D4}" dt="2021-09-27T16:04:43.835" v="1383" actId="478"/>
          <ac:spMkLst>
            <pc:docMk/>
            <pc:sldMk cId="3941327885" sldId="292"/>
            <ac:spMk id="22" creationId="{29A5D1C2-2594-4678-8058-E3A8E5219CD8}"/>
          </ac:spMkLst>
        </pc:spChg>
        <pc:spChg chg="del mod">
          <ac:chgData name="Rebecca Summer" userId="fb5c2836-fb10-433a-9b94-1447f06d1cbf" providerId="ADAL" clId="{532321E2-87B9-4B89-8E73-9C2C288C57D4}" dt="2021-09-27T16:05:08.843" v="1400" actId="478"/>
          <ac:spMkLst>
            <pc:docMk/>
            <pc:sldMk cId="3941327885" sldId="292"/>
            <ac:spMk id="23" creationId="{9F7D5AA1-8F65-4EEE-A460-288E22DA5318}"/>
          </ac:spMkLst>
        </pc:spChg>
        <pc:spChg chg="del mod">
          <ac:chgData name="Rebecca Summer" userId="fb5c2836-fb10-433a-9b94-1447f06d1cbf" providerId="ADAL" clId="{532321E2-87B9-4B89-8E73-9C2C288C57D4}" dt="2021-09-27T16:06:38.580" v="1419" actId="478"/>
          <ac:spMkLst>
            <pc:docMk/>
            <pc:sldMk cId="3941327885" sldId="292"/>
            <ac:spMk id="24" creationId="{F6D99224-A47C-4AAD-8BD4-D55C4E16D7A5}"/>
          </ac:spMkLst>
        </pc:spChg>
        <pc:spChg chg="del">
          <ac:chgData name="Rebecca Summer" userId="fb5c2836-fb10-433a-9b94-1447f06d1cbf" providerId="ADAL" clId="{532321E2-87B9-4B89-8E73-9C2C288C57D4}" dt="2021-09-27T15:46:41.112" v="1287" actId="478"/>
          <ac:spMkLst>
            <pc:docMk/>
            <pc:sldMk cId="3941327885" sldId="292"/>
            <ac:spMk id="25" creationId="{E21D2011-BF8D-495F-9FDD-2D74D427F354}"/>
          </ac:spMkLst>
        </pc:spChg>
        <pc:spChg chg="del mod">
          <ac:chgData name="Rebecca Summer" userId="fb5c2836-fb10-433a-9b94-1447f06d1cbf" providerId="ADAL" clId="{532321E2-87B9-4B89-8E73-9C2C288C57D4}" dt="2021-09-27T15:47:41.467" v="1301" actId="478"/>
          <ac:spMkLst>
            <pc:docMk/>
            <pc:sldMk cId="3941327885" sldId="292"/>
            <ac:spMk id="26" creationId="{B2F235AC-CA7F-4888-9E8F-C2CEA44F6A03}"/>
          </ac:spMkLst>
        </pc:spChg>
        <pc:spChg chg="del mod">
          <ac:chgData name="Rebecca Summer" userId="fb5c2836-fb10-433a-9b94-1447f06d1cbf" providerId="ADAL" clId="{532321E2-87B9-4B89-8E73-9C2C288C57D4}" dt="2021-09-27T16:06:54.691" v="1428" actId="478"/>
          <ac:spMkLst>
            <pc:docMk/>
            <pc:sldMk cId="3941327885" sldId="292"/>
            <ac:spMk id="27" creationId="{F0E96F0E-125B-498A-829C-C438642A112F}"/>
          </ac:spMkLst>
        </pc:spChg>
        <pc:spChg chg="add mod">
          <ac:chgData name="Rebecca Summer" userId="fb5c2836-fb10-433a-9b94-1447f06d1cbf" providerId="ADAL" clId="{532321E2-87B9-4B89-8E73-9C2C288C57D4}" dt="2021-09-27T16:13:28.699" v="1569" actId="20577"/>
          <ac:spMkLst>
            <pc:docMk/>
            <pc:sldMk cId="3941327885" sldId="292"/>
            <ac:spMk id="28" creationId="{67B971EC-13B1-4B6F-885B-B7CD63547865}"/>
          </ac:spMkLst>
        </pc:spChg>
        <pc:spChg chg="add mod">
          <ac:chgData name="Rebecca Summer" userId="fb5c2836-fb10-433a-9b94-1447f06d1cbf" providerId="ADAL" clId="{532321E2-87B9-4B89-8E73-9C2C288C57D4}" dt="2021-09-27T16:11:50.513" v="1494" actId="164"/>
          <ac:spMkLst>
            <pc:docMk/>
            <pc:sldMk cId="3941327885" sldId="292"/>
            <ac:spMk id="33" creationId="{8402FDF1-772F-4F52-A39C-C25E7C88081C}"/>
          </ac:spMkLst>
        </pc:spChg>
        <pc:spChg chg="add mod">
          <ac:chgData name="Rebecca Summer" userId="fb5c2836-fb10-433a-9b94-1447f06d1cbf" providerId="ADAL" clId="{532321E2-87B9-4B89-8E73-9C2C288C57D4}" dt="2021-09-27T16:12:39.041" v="1501" actId="164"/>
          <ac:spMkLst>
            <pc:docMk/>
            <pc:sldMk cId="3941327885" sldId="292"/>
            <ac:spMk id="34" creationId="{5BA089FC-B0A9-4ED9-9E2D-CAC528E79F43}"/>
          </ac:spMkLst>
        </pc:spChg>
        <pc:spChg chg="add mod">
          <ac:chgData name="Rebecca Summer" userId="fb5c2836-fb10-433a-9b94-1447f06d1cbf" providerId="ADAL" clId="{532321E2-87B9-4B89-8E73-9C2C288C57D4}" dt="2021-09-27T16:05:04.385" v="1399" actId="27636"/>
          <ac:spMkLst>
            <pc:docMk/>
            <pc:sldMk cId="3941327885" sldId="292"/>
            <ac:spMk id="35" creationId="{4DA08CBA-C53B-49E6-9BA2-F87127656EBA}"/>
          </ac:spMkLst>
        </pc:spChg>
        <pc:spChg chg="add mod">
          <ac:chgData name="Rebecca Summer" userId="fb5c2836-fb10-433a-9b94-1447f06d1cbf" providerId="ADAL" clId="{532321E2-87B9-4B89-8E73-9C2C288C57D4}" dt="2021-09-27T16:06:06.008" v="1417" actId="20577"/>
          <ac:spMkLst>
            <pc:docMk/>
            <pc:sldMk cId="3941327885" sldId="292"/>
            <ac:spMk id="36" creationId="{ED7FDB96-9F24-4962-A7C5-65E41C5865EA}"/>
          </ac:spMkLst>
        </pc:spChg>
        <pc:spChg chg="add mod">
          <ac:chgData name="Rebecca Summer" userId="fb5c2836-fb10-433a-9b94-1447f06d1cbf" providerId="ADAL" clId="{532321E2-87B9-4B89-8E73-9C2C288C57D4}" dt="2021-09-27T16:06:58.942" v="1431" actId="27636"/>
          <ac:spMkLst>
            <pc:docMk/>
            <pc:sldMk cId="3941327885" sldId="292"/>
            <ac:spMk id="37" creationId="{88C130D2-D3A7-4A58-8C5F-BCABFDA8AC25}"/>
          </ac:spMkLst>
        </pc:spChg>
        <pc:grpChg chg="add mod">
          <ac:chgData name="Rebecca Summer" userId="fb5c2836-fb10-433a-9b94-1447f06d1cbf" providerId="ADAL" clId="{532321E2-87B9-4B89-8E73-9C2C288C57D4}" dt="2021-09-27T16:13:35.159" v="1570" actId="1076"/>
          <ac:grpSpMkLst>
            <pc:docMk/>
            <pc:sldMk cId="3941327885" sldId="292"/>
            <ac:grpSpMk id="14" creationId="{04065107-2159-4A0F-B740-31C16CE79778}"/>
          </ac:grpSpMkLst>
        </pc:grpChg>
        <pc:grpChg chg="add mod">
          <ac:chgData name="Rebecca Summer" userId="fb5c2836-fb10-433a-9b94-1447f06d1cbf" providerId="ADAL" clId="{532321E2-87B9-4B89-8E73-9C2C288C57D4}" dt="2021-09-27T16:12:39.041" v="1501" actId="164"/>
          <ac:grpSpMkLst>
            <pc:docMk/>
            <pc:sldMk cId="3941327885" sldId="292"/>
            <ac:grpSpMk id="16" creationId="{FE9B2838-A493-418E-98FC-311D2A329B09}"/>
          </ac:grpSpMkLst>
        </pc:grpChg>
        <pc:picChg chg="mod">
          <ac:chgData name="Rebecca Summer" userId="fb5c2836-fb10-433a-9b94-1447f06d1cbf" providerId="ADAL" clId="{532321E2-87B9-4B89-8E73-9C2C288C57D4}" dt="2021-09-27T15:59:33.941" v="1364" actId="1076"/>
          <ac:picMkLst>
            <pc:docMk/>
            <pc:sldMk cId="3941327885" sldId="292"/>
            <ac:picMk id="7" creationId="{430C62B7-AC76-454B-9B3A-21330BAA1766}"/>
          </ac:picMkLst>
        </pc:picChg>
        <pc:picChg chg="del mod">
          <ac:chgData name="Rebecca Summer" userId="fb5c2836-fb10-433a-9b94-1447f06d1cbf" providerId="ADAL" clId="{532321E2-87B9-4B89-8E73-9C2C288C57D4}" dt="2021-09-27T15:49:03.134" v="1307" actId="478"/>
          <ac:picMkLst>
            <pc:docMk/>
            <pc:sldMk cId="3941327885" sldId="292"/>
            <ac:picMk id="8" creationId="{855BDEF7-6D64-4594-B3B6-7A6D9FE53213}"/>
          </ac:picMkLst>
        </pc:picChg>
        <pc:picChg chg="add mod">
          <ac:chgData name="Rebecca Summer" userId="fb5c2836-fb10-433a-9b94-1447f06d1cbf" providerId="ADAL" clId="{532321E2-87B9-4B89-8E73-9C2C288C57D4}" dt="2021-09-27T15:55:30.621" v="1363" actId="1076"/>
          <ac:picMkLst>
            <pc:docMk/>
            <pc:sldMk cId="3941327885" sldId="292"/>
            <ac:picMk id="9" creationId="{E65C8328-CEA4-47C8-A9D7-8106BA4AFFA6}"/>
          </ac:picMkLst>
        </pc:picChg>
        <pc:picChg chg="mod">
          <ac:chgData name="Rebecca Summer" userId="fb5c2836-fb10-433a-9b94-1447f06d1cbf" providerId="ADAL" clId="{532321E2-87B9-4B89-8E73-9C2C288C57D4}" dt="2021-09-27T16:13:37.246" v="1571" actId="1076"/>
          <ac:picMkLst>
            <pc:docMk/>
            <pc:sldMk cId="3941327885" sldId="292"/>
            <ac:picMk id="11" creationId="{2C185403-3E4F-4936-BBBC-3DF77271D8F1}"/>
          </ac:picMkLst>
        </pc:picChg>
        <pc:picChg chg="add mod">
          <ac:chgData name="Rebecca Summer" userId="fb5c2836-fb10-433a-9b94-1447f06d1cbf" providerId="ADAL" clId="{532321E2-87B9-4B89-8E73-9C2C288C57D4}" dt="2021-09-27T16:03:50.742" v="1372" actId="14100"/>
          <ac:picMkLst>
            <pc:docMk/>
            <pc:sldMk cId="3941327885" sldId="292"/>
            <ac:picMk id="12" creationId="{7C345247-DDA4-446A-AEE0-08E0A7B9880C}"/>
          </ac:picMkLst>
        </pc:picChg>
        <pc:picChg chg="mod">
          <ac:chgData name="Rebecca Summer" userId="fb5c2836-fb10-433a-9b94-1447f06d1cbf" providerId="ADAL" clId="{532321E2-87B9-4B89-8E73-9C2C288C57D4}" dt="2021-09-27T16:12:39.041" v="1501" actId="164"/>
          <ac:picMkLst>
            <pc:docMk/>
            <pc:sldMk cId="3941327885" sldId="292"/>
            <ac:picMk id="13" creationId="{72E9FE7B-A41B-46F9-8A1E-FCFCB0553366}"/>
          </ac:picMkLst>
        </pc:picChg>
        <pc:picChg chg="del">
          <ac:chgData name="Rebecca Summer" userId="fb5c2836-fb10-433a-9b94-1447f06d1cbf" providerId="ADAL" clId="{532321E2-87B9-4B89-8E73-9C2C288C57D4}" dt="2021-09-27T16:05:16.155" v="1402" actId="478"/>
          <ac:picMkLst>
            <pc:docMk/>
            <pc:sldMk cId="3941327885" sldId="292"/>
            <ac:picMk id="29" creationId="{02FCE24E-F781-4BE7-8DCA-ED4169CC6FDD}"/>
          </ac:picMkLst>
        </pc:picChg>
        <pc:picChg chg="del">
          <ac:chgData name="Rebecca Summer" userId="fb5c2836-fb10-433a-9b94-1447f06d1cbf" providerId="ADAL" clId="{532321E2-87B9-4B89-8E73-9C2C288C57D4}" dt="2021-09-27T16:06:39.421" v="1420" actId="478"/>
          <ac:picMkLst>
            <pc:docMk/>
            <pc:sldMk cId="3941327885" sldId="292"/>
            <ac:picMk id="30" creationId="{31DEFE63-33AE-49A7-B05F-EE66EA0A75F6}"/>
          </ac:picMkLst>
        </pc:picChg>
        <pc:picChg chg="del">
          <ac:chgData name="Rebecca Summer" userId="fb5c2836-fb10-433a-9b94-1447f06d1cbf" providerId="ADAL" clId="{532321E2-87B9-4B89-8E73-9C2C288C57D4}" dt="2021-09-27T16:05:13.004" v="1401" actId="478"/>
          <ac:picMkLst>
            <pc:docMk/>
            <pc:sldMk cId="3941327885" sldId="292"/>
            <ac:picMk id="31" creationId="{538BFBD3-C975-47AF-A5E9-1C2FA972435E}"/>
          </ac:picMkLst>
        </pc:picChg>
        <pc:picChg chg="del">
          <ac:chgData name="Rebecca Summer" userId="fb5c2836-fb10-433a-9b94-1447f06d1cbf" providerId="ADAL" clId="{532321E2-87B9-4B89-8E73-9C2C288C57D4}" dt="2021-09-27T16:06:55.482" v="1429" actId="478"/>
          <ac:picMkLst>
            <pc:docMk/>
            <pc:sldMk cId="3941327885" sldId="292"/>
            <ac:picMk id="32" creationId="{696FF2BD-D25D-48A0-8166-94D3C795D93F}"/>
          </ac:picMkLst>
        </pc:picChg>
      </pc:sldChg>
      <pc:sldChg chg="addSp delSp modSp mod delAnim modNotesTx">
        <pc:chgData name="Rebecca Summer" userId="fb5c2836-fb10-433a-9b94-1447f06d1cbf" providerId="ADAL" clId="{532321E2-87B9-4B89-8E73-9C2C288C57D4}" dt="2021-09-27T16:16:02.919" v="1609" actId="27636"/>
        <pc:sldMkLst>
          <pc:docMk/>
          <pc:sldMk cId="1379027414" sldId="296"/>
        </pc:sldMkLst>
        <pc:spChg chg="mod">
          <ac:chgData name="Rebecca Summer" userId="fb5c2836-fb10-433a-9b94-1447f06d1cbf" providerId="ADAL" clId="{532321E2-87B9-4B89-8E73-9C2C288C57D4}" dt="2021-09-27T16:14:03.958" v="1573" actId="14100"/>
          <ac:spMkLst>
            <pc:docMk/>
            <pc:sldMk cId="1379027414" sldId="296"/>
            <ac:spMk id="2" creationId="{236B04E1-0535-4D08-97CE-B5DBA22C90C9}"/>
          </ac:spMkLst>
        </pc:spChg>
        <pc:spChg chg="mod">
          <ac:chgData name="Rebecca Summer" userId="fb5c2836-fb10-433a-9b94-1447f06d1cbf" providerId="ADAL" clId="{532321E2-87B9-4B89-8E73-9C2C288C57D4}" dt="2021-09-27T16:01:18.734" v="1369" actId="6549"/>
          <ac:spMkLst>
            <pc:docMk/>
            <pc:sldMk cId="1379027414" sldId="296"/>
            <ac:spMk id="6" creationId="{E62588E9-EA66-421A-9377-37D8CFDB7762}"/>
          </ac:spMkLst>
        </pc:spChg>
        <pc:spChg chg="add mod">
          <ac:chgData name="Rebecca Summer" userId="fb5c2836-fb10-433a-9b94-1447f06d1cbf" providerId="ADAL" clId="{532321E2-87B9-4B89-8E73-9C2C288C57D4}" dt="2021-09-27T16:14:57.620" v="1584"/>
          <ac:spMkLst>
            <pc:docMk/>
            <pc:sldMk cId="1379027414" sldId="296"/>
            <ac:spMk id="13" creationId="{15E45B75-B66E-4B66-BA21-D416F2CE6C04}"/>
          </ac:spMkLst>
        </pc:spChg>
        <pc:spChg chg="add mod">
          <ac:chgData name="Rebecca Summer" userId="fb5c2836-fb10-433a-9b94-1447f06d1cbf" providerId="ADAL" clId="{532321E2-87B9-4B89-8E73-9C2C288C57D4}" dt="2021-09-27T16:16:02.919" v="1609" actId="27636"/>
          <ac:spMkLst>
            <pc:docMk/>
            <pc:sldMk cId="1379027414" sldId="296"/>
            <ac:spMk id="14" creationId="{4B585B02-CDFE-4E71-8772-3AB76EB7CA23}"/>
          </ac:spMkLst>
        </pc:spChg>
        <pc:spChg chg="mod">
          <ac:chgData name="Rebecca Summer" userId="fb5c2836-fb10-433a-9b94-1447f06d1cbf" providerId="ADAL" clId="{532321E2-87B9-4B89-8E73-9C2C288C57D4}" dt="2021-09-27T16:14:22.082" v="1576" actId="12"/>
          <ac:spMkLst>
            <pc:docMk/>
            <pc:sldMk cId="1379027414" sldId="296"/>
            <ac:spMk id="19" creationId="{A9513061-853C-4F98-ACA3-8A6EF451F826}"/>
          </ac:spMkLst>
        </pc:spChg>
        <pc:spChg chg="del mod">
          <ac:chgData name="Rebecca Summer" userId="fb5c2836-fb10-433a-9b94-1447f06d1cbf" providerId="ADAL" clId="{532321E2-87B9-4B89-8E73-9C2C288C57D4}" dt="2021-09-27T16:14:59.463" v="1585" actId="478"/>
          <ac:spMkLst>
            <pc:docMk/>
            <pc:sldMk cId="1379027414" sldId="296"/>
            <ac:spMk id="27" creationId="{F0E96F0E-125B-498A-829C-C438642A112F}"/>
          </ac:spMkLst>
        </pc:spChg>
        <pc:spChg chg="del mod">
          <ac:chgData name="Rebecca Summer" userId="fb5c2836-fb10-433a-9b94-1447f06d1cbf" providerId="ADAL" clId="{532321E2-87B9-4B89-8E73-9C2C288C57D4}" dt="2021-09-27T16:15:27.079" v="1601" actId="478"/>
          <ac:spMkLst>
            <pc:docMk/>
            <pc:sldMk cId="1379027414" sldId="296"/>
            <ac:spMk id="28" creationId="{E5AA599E-3B81-4A0E-9C42-4AC2DA8E6478}"/>
          </ac:spMkLst>
        </pc:spChg>
        <pc:picChg chg="mod">
          <ac:chgData name="Rebecca Summer" userId="fb5c2836-fb10-433a-9b94-1447f06d1cbf" providerId="ADAL" clId="{532321E2-87B9-4B89-8E73-9C2C288C57D4}" dt="2021-09-27T16:15:38.759" v="1605" actId="1440"/>
          <ac:picMkLst>
            <pc:docMk/>
            <pc:sldMk cId="1379027414" sldId="296"/>
            <ac:picMk id="9" creationId="{74498CC9-5DB6-4878-B5A6-D8BE6AFF2BD6}"/>
          </ac:picMkLst>
        </pc:picChg>
        <pc:picChg chg="del">
          <ac:chgData name="Rebecca Summer" userId="fb5c2836-fb10-433a-9b94-1447f06d1cbf" providerId="ADAL" clId="{532321E2-87B9-4B89-8E73-9C2C288C57D4}" dt="2021-09-27T16:15:00.838" v="1586" actId="478"/>
          <ac:picMkLst>
            <pc:docMk/>
            <pc:sldMk cId="1379027414" sldId="296"/>
            <ac:picMk id="31" creationId="{538BFBD3-C975-47AF-A5E9-1C2FA972435E}"/>
          </ac:picMkLst>
        </pc:picChg>
        <pc:picChg chg="del">
          <ac:chgData name="Rebecca Summer" userId="fb5c2836-fb10-433a-9b94-1447f06d1cbf" providerId="ADAL" clId="{532321E2-87B9-4B89-8E73-9C2C288C57D4}" dt="2021-09-27T16:15:29.790" v="1602" actId="478"/>
          <ac:picMkLst>
            <pc:docMk/>
            <pc:sldMk cId="1379027414" sldId="296"/>
            <ac:picMk id="32" creationId="{696FF2BD-D25D-48A0-8166-94D3C795D93F}"/>
          </ac:picMkLst>
        </pc:picChg>
        <pc:cxnChg chg="del mod">
          <ac:chgData name="Rebecca Summer" userId="fb5c2836-fb10-433a-9b94-1447f06d1cbf" providerId="ADAL" clId="{532321E2-87B9-4B89-8E73-9C2C288C57D4}" dt="2021-09-27T16:15:31.673" v="1603" actId="478"/>
          <ac:cxnSpMkLst>
            <pc:docMk/>
            <pc:sldMk cId="1379027414" sldId="296"/>
            <ac:cxnSpMk id="12" creationId="{D28CACA8-E261-4EE7-9C11-A60DAAC18F4B}"/>
          </ac:cxnSpMkLst>
        </pc:cxnChg>
      </pc:sldChg>
      <pc:sldChg chg="addSp delSp modSp add mod addAnim delAnim modAnim modNotesTx">
        <pc:chgData name="Rebecca Summer" userId="fb5c2836-fb10-433a-9b94-1447f06d1cbf" providerId="ADAL" clId="{532321E2-87B9-4B89-8E73-9C2C288C57D4}" dt="2021-09-27T15:51:02.444" v="1360" actId="113"/>
        <pc:sldMkLst>
          <pc:docMk/>
          <pc:sldMk cId="1823115462" sldId="297"/>
        </pc:sldMkLst>
        <pc:spChg chg="mod">
          <ac:chgData name="Rebecca Summer" userId="fb5c2836-fb10-433a-9b94-1447f06d1cbf" providerId="ADAL" clId="{532321E2-87B9-4B89-8E73-9C2C288C57D4}" dt="2021-09-27T15:43:33.165" v="1268" actId="1076"/>
          <ac:spMkLst>
            <pc:docMk/>
            <pc:sldMk cId="1823115462" sldId="297"/>
            <ac:spMk id="2" creationId="{236B04E1-0535-4D08-97CE-B5DBA22C90C9}"/>
          </ac:spMkLst>
        </pc:spChg>
        <pc:spChg chg="mod">
          <ac:chgData name="Rebecca Summer" userId="fb5c2836-fb10-433a-9b94-1447f06d1cbf" providerId="ADAL" clId="{532321E2-87B9-4B89-8E73-9C2C288C57D4}" dt="2021-09-27T15:43:23.039" v="1267" actId="6549"/>
          <ac:spMkLst>
            <pc:docMk/>
            <pc:sldMk cId="1823115462" sldId="297"/>
            <ac:spMk id="6" creationId="{E62588E9-EA66-421A-9377-37D8CFDB7762}"/>
          </ac:spMkLst>
        </pc:spChg>
        <pc:spChg chg="mod">
          <ac:chgData name="Rebecca Summer" userId="fb5c2836-fb10-433a-9b94-1447f06d1cbf" providerId="ADAL" clId="{532321E2-87B9-4B89-8E73-9C2C288C57D4}" dt="2021-09-27T14:54:03.001" v="1050" actId="1076"/>
          <ac:spMkLst>
            <pc:docMk/>
            <pc:sldMk cId="1823115462" sldId="297"/>
            <ac:spMk id="9" creationId="{692CD4AB-AD5B-42C3-A8AD-55FBF63BA432}"/>
          </ac:spMkLst>
        </pc:spChg>
        <pc:spChg chg="mod">
          <ac:chgData name="Rebecca Summer" userId="fb5c2836-fb10-433a-9b94-1447f06d1cbf" providerId="ADAL" clId="{532321E2-87B9-4B89-8E73-9C2C288C57D4}" dt="2021-09-27T14:59:54.730" v="1130" actId="164"/>
          <ac:spMkLst>
            <pc:docMk/>
            <pc:sldMk cId="1823115462" sldId="297"/>
            <ac:spMk id="15" creationId="{5534A4F5-5050-4256-8F7F-E81AB114DC4C}"/>
          </ac:spMkLst>
        </pc:spChg>
        <pc:spChg chg="mod">
          <ac:chgData name="Rebecca Summer" userId="fb5c2836-fb10-433a-9b94-1447f06d1cbf" providerId="ADAL" clId="{532321E2-87B9-4B89-8E73-9C2C288C57D4}" dt="2021-09-27T14:52:41.289" v="1017" actId="1076"/>
          <ac:spMkLst>
            <pc:docMk/>
            <pc:sldMk cId="1823115462" sldId="297"/>
            <ac:spMk id="17" creationId="{DD30C2D8-4424-4211-BC04-B11D58B97623}"/>
          </ac:spMkLst>
        </pc:spChg>
        <pc:spChg chg="del mod">
          <ac:chgData name="Rebecca Summer" userId="fb5c2836-fb10-433a-9b94-1447f06d1cbf" providerId="ADAL" clId="{532321E2-87B9-4B89-8E73-9C2C288C57D4}" dt="2021-09-27T14:50:55.704" v="970" actId="478"/>
          <ac:spMkLst>
            <pc:docMk/>
            <pc:sldMk cId="1823115462" sldId="297"/>
            <ac:spMk id="19" creationId="{7CAB6EB8-19CE-497D-8514-D350418E8E70}"/>
          </ac:spMkLst>
        </pc:spChg>
        <pc:spChg chg="mod topLvl">
          <ac:chgData name="Rebecca Summer" userId="fb5c2836-fb10-433a-9b94-1447f06d1cbf" providerId="ADAL" clId="{532321E2-87B9-4B89-8E73-9C2C288C57D4}" dt="2021-09-27T15:29:28.744" v="1205" actId="164"/>
          <ac:spMkLst>
            <pc:docMk/>
            <pc:sldMk cId="1823115462" sldId="297"/>
            <ac:spMk id="20" creationId="{365FD3A0-8F02-4274-BDB4-34A23D5F436E}"/>
          </ac:spMkLst>
        </pc:spChg>
        <pc:spChg chg="mod">
          <ac:chgData name="Rebecca Summer" userId="fb5c2836-fb10-433a-9b94-1447f06d1cbf" providerId="ADAL" clId="{532321E2-87B9-4B89-8E73-9C2C288C57D4}" dt="2021-09-27T15:36:07.691" v="1219" actId="164"/>
          <ac:spMkLst>
            <pc:docMk/>
            <pc:sldMk cId="1823115462" sldId="297"/>
            <ac:spMk id="21" creationId="{37B7AE8A-9C68-40F4-A20B-323A91BFD6FB}"/>
          </ac:spMkLst>
        </pc:spChg>
        <pc:spChg chg="del">
          <ac:chgData name="Rebecca Summer" userId="fb5c2836-fb10-433a-9b94-1447f06d1cbf" providerId="ADAL" clId="{532321E2-87B9-4B89-8E73-9C2C288C57D4}" dt="2021-09-27T14:55:35.945" v="1096" actId="478"/>
          <ac:spMkLst>
            <pc:docMk/>
            <pc:sldMk cId="1823115462" sldId="297"/>
            <ac:spMk id="23" creationId="{DA8D6E3A-A195-4548-B1F6-83C0D958127F}"/>
          </ac:spMkLst>
        </pc:spChg>
        <pc:spChg chg="del">
          <ac:chgData name="Rebecca Summer" userId="fb5c2836-fb10-433a-9b94-1447f06d1cbf" providerId="ADAL" clId="{532321E2-87B9-4B89-8E73-9C2C288C57D4}" dt="2021-09-27T14:49:36.836" v="955" actId="478"/>
          <ac:spMkLst>
            <pc:docMk/>
            <pc:sldMk cId="1823115462" sldId="297"/>
            <ac:spMk id="24" creationId="{0DFD7956-B5C9-4F03-9FDD-BD82F0C8A79B}"/>
          </ac:spMkLst>
        </pc:spChg>
        <pc:spChg chg="mod ord">
          <ac:chgData name="Rebecca Summer" userId="fb5c2836-fb10-433a-9b94-1447f06d1cbf" providerId="ADAL" clId="{532321E2-87B9-4B89-8E73-9C2C288C57D4}" dt="2021-09-27T15:34:39.380" v="1215" actId="1076"/>
          <ac:spMkLst>
            <pc:docMk/>
            <pc:sldMk cId="1823115462" sldId="297"/>
            <ac:spMk id="28" creationId="{25DF59D0-6589-4747-8478-EB1CADBD7F71}"/>
          </ac:spMkLst>
        </pc:spChg>
        <pc:spChg chg="del">
          <ac:chgData name="Rebecca Summer" userId="fb5c2836-fb10-433a-9b94-1447f06d1cbf" providerId="ADAL" clId="{532321E2-87B9-4B89-8E73-9C2C288C57D4}" dt="2021-09-27T14:53:25.395" v="1042" actId="478"/>
          <ac:spMkLst>
            <pc:docMk/>
            <pc:sldMk cId="1823115462" sldId="297"/>
            <ac:spMk id="30" creationId="{7A00F03C-D61A-436D-B41B-797B6110BD78}"/>
          </ac:spMkLst>
        </pc:spChg>
        <pc:spChg chg="del">
          <ac:chgData name="Rebecca Summer" userId="fb5c2836-fb10-433a-9b94-1447f06d1cbf" providerId="ADAL" clId="{532321E2-87B9-4B89-8E73-9C2C288C57D4}" dt="2021-09-27T14:48:20.583" v="879" actId="478"/>
          <ac:spMkLst>
            <pc:docMk/>
            <pc:sldMk cId="1823115462" sldId="297"/>
            <ac:spMk id="31" creationId="{26B5F91F-3F31-4551-BA7E-7CFCECEC7670}"/>
          </ac:spMkLst>
        </pc:spChg>
        <pc:spChg chg="mod">
          <ac:chgData name="Rebecca Summer" userId="fb5c2836-fb10-433a-9b94-1447f06d1cbf" providerId="ADAL" clId="{532321E2-87B9-4B89-8E73-9C2C288C57D4}" dt="2021-09-27T14:50:34.362" v="963" actId="14100"/>
          <ac:spMkLst>
            <pc:docMk/>
            <pc:sldMk cId="1823115462" sldId="297"/>
            <ac:spMk id="32" creationId="{70A1C36F-1A96-40A7-BB87-E72E4EF9C495}"/>
          </ac:spMkLst>
        </pc:spChg>
        <pc:spChg chg="add mod">
          <ac:chgData name="Rebecca Summer" userId="fb5c2836-fb10-433a-9b94-1447f06d1cbf" providerId="ADAL" clId="{532321E2-87B9-4B89-8E73-9C2C288C57D4}" dt="2021-09-27T14:50:52.249" v="969" actId="14100"/>
          <ac:spMkLst>
            <pc:docMk/>
            <pc:sldMk cId="1823115462" sldId="297"/>
            <ac:spMk id="33" creationId="{0C1BD31A-2B14-4FBD-AD9B-F0F1991F9B1E}"/>
          </ac:spMkLst>
        </pc:spChg>
        <pc:spChg chg="add mod">
          <ac:chgData name="Rebecca Summer" userId="fb5c2836-fb10-433a-9b94-1447f06d1cbf" providerId="ADAL" clId="{532321E2-87B9-4B89-8E73-9C2C288C57D4}" dt="2021-09-27T15:36:07.691" v="1219" actId="164"/>
          <ac:spMkLst>
            <pc:docMk/>
            <pc:sldMk cId="1823115462" sldId="297"/>
            <ac:spMk id="43" creationId="{A4592E3B-AE13-4FD6-B06D-2FB8B2992ABD}"/>
          </ac:spMkLst>
        </pc:spChg>
        <pc:grpChg chg="add mod">
          <ac:chgData name="Rebecca Summer" userId="fb5c2836-fb10-433a-9b94-1447f06d1cbf" providerId="ADAL" clId="{532321E2-87B9-4B89-8E73-9C2C288C57D4}" dt="2021-09-27T14:59:54.730" v="1130" actId="164"/>
          <ac:grpSpMkLst>
            <pc:docMk/>
            <pc:sldMk cId="1823115462" sldId="297"/>
            <ac:grpSpMk id="10" creationId="{3057DE86-12C3-48CA-B663-A17BC057A195}"/>
          </ac:grpSpMkLst>
        </pc:grpChg>
        <pc:grpChg chg="add del mod">
          <ac:chgData name="Rebecca Summer" userId="fb5c2836-fb10-433a-9b94-1447f06d1cbf" providerId="ADAL" clId="{532321E2-87B9-4B89-8E73-9C2C288C57D4}" dt="2021-09-27T15:27:41.035" v="1195" actId="165"/>
          <ac:grpSpMkLst>
            <pc:docMk/>
            <pc:sldMk cId="1823115462" sldId="297"/>
            <ac:grpSpMk id="13" creationId="{CB564825-229E-476F-8FBE-54F322E1D079}"/>
          </ac:grpSpMkLst>
        </pc:grpChg>
        <pc:grpChg chg="add mod">
          <ac:chgData name="Rebecca Summer" userId="fb5c2836-fb10-433a-9b94-1447f06d1cbf" providerId="ADAL" clId="{532321E2-87B9-4B89-8E73-9C2C288C57D4}" dt="2021-09-27T15:29:28.744" v="1205" actId="164"/>
          <ac:grpSpMkLst>
            <pc:docMk/>
            <pc:sldMk cId="1823115462" sldId="297"/>
            <ac:grpSpMk id="40" creationId="{7C854D0A-414B-4E0A-8762-F7204864182B}"/>
          </ac:grpSpMkLst>
        </pc:grpChg>
        <pc:grpChg chg="add mod">
          <ac:chgData name="Rebecca Summer" userId="fb5c2836-fb10-433a-9b94-1447f06d1cbf" providerId="ADAL" clId="{532321E2-87B9-4B89-8E73-9C2C288C57D4}" dt="2021-09-27T15:36:07.691" v="1219" actId="164"/>
          <ac:grpSpMkLst>
            <pc:docMk/>
            <pc:sldMk cId="1823115462" sldId="297"/>
            <ac:grpSpMk id="44" creationId="{C5CD7DF2-8F6D-4E6D-B577-42A6D2EF81B7}"/>
          </ac:grpSpMkLst>
        </pc:grpChg>
        <pc:picChg chg="mod">
          <ac:chgData name="Rebecca Summer" userId="fb5c2836-fb10-433a-9b94-1447f06d1cbf" providerId="ADAL" clId="{532321E2-87B9-4B89-8E73-9C2C288C57D4}" dt="2021-09-27T14:59:54.730" v="1130" actId="164"/>
          <ac:picMkLst>
            <pc:docMk/>
            <pc:sldMk cId="1823115462" sldId="297"/>
            <ac:picMk id="8" creationId="{E190928B-96CC-491E-95F5-0DF246A648DB}"/>
          </ac:picMkLst>
        </pc:picChg>
        <pc:picChg chg="add del mod topLvl">
          <ac:chgData name="Rebecca Summer" userId="fb5c2836-fb10-433a-9b94-1447f06d1cbf" providerId="ADAL" clId="{532321E2-87B9-4B89-8E73-9C2C288C57D4}" dt="2021-09-27T15:27:45.783" v="1196" actId="478"/>
          <ac:picMkLst>
            <pc:docMk/>
            <pc:sldMk cId="1823115462" sldId="297"/>
            <ac:picMk id="12" creationId="{72675A8A-5D8E-43FD-B54C-718DC55F8E6B}"/>
          </ac:picMkLst>
        </pc:picChg>
        <pc:picChg chg="mod modCrop">
          <ac:chgData name="Rebecca Summer" userId="fb5c2836-fb10-433a-9b94-1447f06d1cbf" providerId="ADAL" clId="{532321E2-87B9-4B89-8E73-9C2C288C57D4}" dt="2021-09-27T15:01:58.619" v="1144" actId="732"/>
          <ac:picMkLst>
            <pc:docMk/>
            <pc:sldMk cId="1823115462" sldId="297"/>
            <ac:picMk id="18" creationId="{CED02826-7F1D-4866-B843-1EFB5B547275}"/>
          </ac:picMkLst>
        </pc:picChg>
        <pc:picChg chg="add del mod">
          <ac:chgData name="Rebecca Summer" userId="fb5c2836-fb10-433a-9b94-1447f06d1cbf" providerId="ADAL" clId="{532321E2-87B9-4B89-8E73-9C2C288C57D4}" dt="2021-09-27T15:34:27.294" v="1214" actId="478"/>
          <ac:picMkLst>
            <pc:docMk/>
            <pc:sldMk cId="1823115462" sldId="297"/>
            <ac:picMk id="29" creationId="{587ED2F3-44D2-4F64-AAD3-0021DB54A9DF}"/>
          </ac:picMkLst>
        </pc:picChg>
        <pc:picChg chg="add del mod modCrop">
          <ac:chgData name="Rebecca Summer" userId="fb5c2836-fb10-433a-9b94-1447f06d1cbf" providerId="ADAL" clId="{532321E2-87B9-4B89-8E73-9C2C288C57D4}" dt="2021-09-27T15:06:51.649" v="1155" actId="478"/>
          <ac:picMkLst>
            <pc:docMk/>
            <pc:sldMk cId="1823115462" sldId="297"/>
            <ac:picMk id="34" creationId="{15796764-7443-4E18-AEDB-8F530E1026BF}"/>
          </ac:picMkLst>
        </pc:picChg>
        <pc:picChg chg="add del">
          <ac:chgData name="Rebecca Summer" userId="fb5c2836-fb10-433a-9b94-1447f06d1cbf" providerId="ADAL" clId="{532321E2-87B9-4B89-8E73-9C2C288C57D4}" dt="2021-09-27T15:17:27.026" v="1162" actId="478"/>
          <ac:picMkLst>
            <pc:docMk/>
            <pc:sldMk cId="1823115462" sldId="297"/>
            <ac:picMk id="35" creationId="{59F6F220-2C4F-46D5-B21A-3871E8BD205A}"/>
          </ac:picMkLst>
        </pc:picChg>
        <pc:picChg chg="add del mod ord">
          <ac:chgData name="Rebecca Summer" userId="fb5c2836-fb10-433a-9b94-1447f06d1cbf" providerId="ADAL" clId="{532321E2-87B9-4B89-8E73-9C2C288C57D4}" dt="2021-09-27T15:33:26.444" v="1209" actId="478"/>
          <ac:picMkLst>
            <pc:docMk/>
            <pc:sldMk cId="1823115462" sldId="297"/>
            <ac:picMk id="37" creationId="{8E63F653-D0DB-494E-B556-FE4A1AB3BECA}"/>
          </ac:picMkLst>
        </pc:picChg>
        <pc:picChg chg="add mod">
          <ac:chgData name="Rebecca Summer" userId="fb5c2836-fb10-433a-9b94-1447f06d1cbf" providerId="ADAL" clId="{532321E2-87B9-4B89-8E73-9C2C288C57D4}" dt="2021-09-27T15:29:28.744" v="1205" actId="164"/>
          <ac:picMkLst>
            <pc:docMk/>
            <pc:sldMk cId="1823115462" sldId="297"/>
            <ac:picMk id="39" creationId="{F6A8C4CC-07A0-4C67-A302-E482ED57AA9F}"/>
          </ac:picMkLst>
        </pc:picChg>
        <pc:picChg chg="add mod">
          <ac:chgData name="Rebecca Summer" userId="fb5c2836-fb10-433a-9b94-1447f06d1cbf" providerId="ADAL" clId="{532321E2-87B9-4B89-8E73-9C2C288C57D4}" dt="2021-09-27T15:36:07.691" v="1219" actId="164"/>
          <ac:picMkLst>
            <pc:docMk/>
            <pc:sldMk cId="1823115462" sldId="297"/>
            <ac:picMk id="42" creationId="{8DE7ECEE-64FF-414B-A5C7-16BE4AAC98E2}"/>
          </ac:picMkLst>
        </pc:picChg>
        <pc:cxnChg chg="del mod">
          <ac:chgData name="Rebecca Summer" userId="fb5c2836-fb10-433a-9b94-1447f06d1cbf" providerId="ADAL" clId="{532321E2-87B9-4B89-8E73-9C2C288C57D4}" dt="2021-09-27T15:36:45.759" v="1221" actId="478"/>
          <ac:cxnSpMkLst>
            <pc:docMk/>
            <pc:sldMk cId="1823115462" sldId="297"/>
            <ac:cxnSpMk id="26" creationId="{CF6F66BC-083E-4B5A-B11F-2895660BD627}"/>
          </ac:cxnSpMkLst>
        </pc:cxnChg>
        <pc:cxnChg chg="mod">
          <ac:chgData name="Rebecca Summer" userId="fb5c2836-fb10-433a-9b94-1447f06d1cbf" providerId="ADAL" clId="{532321E2-87B9-4B89-8E73-9C2C288C57D4}" dt="2021-09-27T14:56:37.349" v="1125" actId="255"/>
          <ac:cxnSpMkLst>
            <pc:docMk/>
            <pc:sldMk cId="1823115462" sldId="297"/>
            <ac:cxnSpMk id="27" creationId="{9A98B78B-EA02-4E29-AB46-52CAD4259FD4}"/>
          </ac:cxnSpMkLst>
        </pc:cxn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3EB699ED-DCBF-443D-BE23-2A84295EB88D}" type="datetimeFigureOut">
              <a:rPr lang="en-GB" smtClean="0"/>
              <a:t>27/09/2021</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2B01E05-DB08-4C28-BF09-AE681D68E868}" type="slidenum">
              <a:rPr lang="en-GB" smtClean="0"/>
              <a:t>‹#›</a:t>
            </a:fld>
            <a:endParaRPr lang="en-GB"/>
          </a:p>
        </p:txBody>
      </p:sp>
    </p:spTree>
    <p:extLst>
      <p:ext uri="{BB962C8B-B14F-4D97-AF65-F5344CB8AC3E}">
        <p14:creationId xmlns:p14="http://schemas.microsoft.com/office/powerpoint/2010/main" val="172482681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3" Type="http://schemas.openxmlformats.org/officeDocument/2006/relationships/hyperlink" Target="https://www.purplemash.com/app/pup/sow_y3_L1_Challengeexample1" TargetMode="External"/><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28600"/>
            <a:r>
              <a:rPr lang="en-GB" sz="1400" dirty="0">
                <a:effectLst/>
                <a:latin typeface="Nunito" panose="00000500000000000000" pitchFamily="2" charset="0"/>
                <a:ea typeface="Yu Mincho" panose="02020400000000000000" pitchFamily="18" charset="-128"/>
                <a:cs typeface="Arial" panose="020B0604020202020204" pitchFamily="34" charset="0"/>
              </a:rPr>
              <a:t>Unless otherwise stated, all resources can be found on the main unit 3.3 page. From here, click on the icon to set a resource as a 2do for your class.</a:t>
            </a:r>
          </a:p>
          <a:p>
            <a:pPr marL="228600" marR="0" lvl="0" indent="0" algn="l" defTabSz="914400" rtl="0" eaLnBrk="1" fontAlgn="auto" latinLnBrk="0" hangingPunct="1">
              <a:lnSpc>
                <a:spcPct val="100000"/>
              </a:lnSpc>
              <a:spcBef>
                <a:spcPts val="0"/>
              </a:spcBef>
              <a:spcAft>
                <a:spcPts val="0"/>
              </a:spcAft>
              <a:buClrTx/>
              <a:buSzTx/>
              <a:buFontTx/>
              <a:buNone/>
              <a:tabLst/>
              <a:defRPr/>
            </a:pPr>
            <a:r>
              <a:rPr lang="en-GB" sz="1400" b="1" dirty="0">
                <a:effectLst/>
                <a:latin typeface="Nunito" panose="00000500000000000000" pitchFamily="2" charset="0"/>
                <a:ea typeface="Yu Mincho" panose="02020400000000000000" pitchFamily="18" charset="-128"/>
                <a:cs typeface="Arial" panose="020B0604020202020204" pitchFamily="34" charset="0"/>
              </a:rPr>
              <a:t>*You need to have collected data already or decide what data to use with the class and how you organise data collection. Below are the resources required for the challenges – set these as a 2DO (refer to PDF lesson plan). </a:t>
            </a:r>
            <a:endParaRPr lang="en-GB" sz="1400" u="sng" dirty="0">
              <a:solidFill>
                <a:srgbClr val="0000FF"/>
              </a:solidFill>
              <a:effectLst/>
              <a:latin typeface="Nunito" panose="00000500000000000000" pitchFamily="2" charset="0"/>
              <a:ea typeface="Nunito" panose="00000500000000000000" pitchFamily="2" charset="0"/>
              <a:cs typeface="Nunito" panose="00000500000000000000" pitchFamily="2" charset="0"/>
              <a:hlinkClick r:id="rId3"/>
            </a:endParaRPr>
          </a:p>
          <a:p>
            <a:pPr marL="228600"/>
            <a:r>
              <a:rPr lang="en-GB" sz="1400" u="none" dirty="0">
                <a:solidFill>
                  <a:srgbClr val="0000FF"/>
                </a:solidFill>
                <a:effectLst/>
                <a:latin typeface="Nunito" panose="00000500000000000000" pitchFamily="2" charset="0"/>
                <a:ea typeface="Nunito" panose="00000500000000000000" pitchFamily="2" charset="0"/>
                <a:cs typeface="Nunito" panose="00000500000000000000" pitchFamily="2" charset="0"/>
              </a:rPr>
              <a:t>Bird Data file (challenge activity 1): Set this as a 2Do.</a:t>
            </a:r>
            <a:endParaRPr lang="en-GB" sz="1400" dirty="0">
              <a:effectLst/>
              <a:latin typeface="Nunito" panose="00000500000000000000" pitchFamily="2" charset="0"/>
              <a:ea typeface="Nunito" panose="00000500000000000000" pitchFamily="2" charset="0"/>
              <a:cs typeface="Nunito" panose="00000500000000000000" pitchFamily="2" charset="0"/>
            </a:endParaRPr>
          </a:p>
          <a:p>
            <a:pPr marL="228600"/>
            <a:r>
              <a:rPr lang="en-GB" sz="1400" b="0" u="none" dirty="0">
                <a:solidFill>
                  <a:srgbClr val="0000FF"/>
                </a:solidFill>
                <a:effectLst/>
                <a:latin typeface="Nunito" panose="00000500000000000000" pitchFamily="2" charset="0"/>
                <a:ea typeface="Nunito" panose="00000500000000000000" pitchFamily="2" charset="0"/>
                <a:cs typeface="Nunito" panose="00000500000000000000" pitchFamily="2" charset="0"/>
              </a:rPr>
              <a:t>Card Data files (challenge activity 2): </a:t>
            </a:r>
            <a:r>
              <a:rPr lang="en-GB" sz="1400" u="none" dirty="0">
                <a:solidFill>
                  <a:srgbClr val="0000FF"/>
                </a:solidFill>
                <a:effectLst/>
                <a:latin typeface="Nunito" panose="00000500000000000000" pitchFamily="2" charset="0"/>
                <a:ea typeface="Nunito" panose="00000500000000000000" pitchFamily="2" charset="0"/>
                <a:cs typeface="Nunito" panose="00000500000000000000" pitchFamily="2" charset="0"/>
              </a:rPr>
              <a:t>Set this as a 2Do.</a:t>
            </a:r>
            <a:endParaRPr lang="en-GB" sz="1400" dirty="0">
              <a:effectLst/>
              <a:latin typeface="Nunito" panose="00000500000000000000" pitchFamily="2" charset="0"/>
              <a:ea typeface="Nunito" panose="00000500000000000000" pitchFamily="2" charset="0"/>
              <a:cs typeface="Nunito" panose="00000500000000000000" pitchFamily="2" charset="0"/>
            </a:endParaRPr>
          </a:p>
        </p:txBody>
      </p:sp>
      <p:sp>
        <p:nvSpPr>
          <p:cNvPr id="4" name="Slide Number Placeholder 3"/>
          <p:cNvSpPr>
            <a:spLocks noGrp="1"/>
          </p:cNvSpPr>
          <p:nvPr>
            <p:ph type="sldNum" sz="quarter" idx="5"/>
          </p:nvPr>
        </p:nvSpPr>
        <p:spPr/>
        <p:txBody>
          <a:bodyPr/>
          <a:lstStyle/>
          <a:p>
            <a:fld id="{C2B01E05-DB08-4C28-BF09-AE681D68E868}" type="slidenum">
              <a:rPr lang="en-GB" smtClean="0"/>
              <a:t>1</a:t>
            </a:fld>
            <a:endParaRPr lang="en-GB"/>
          </a:p>
        </p:txBody>
      </p:sp>
    </p:spTree>
    <p:extLst>
      <p:ext uri="{BB962C8B-B14F-4D97-AF65-F5344CB8AC3E}">
        <p14:creationId xmlns:p14="http://schemas.microsoft.com/office/powerpoint/2010/main" val="16989242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800">
                <a:effectLst/>
                <a:latin typeface="Nunito" panose="00000500000000000000" pitchFamily="2" charset="0"/>
                <a:ea typeface="Times New Roman" panose="02020603050405020304" pitchFamily="18" charset="0"/>
                <a:cs typeface="Times New Roman" panose="02020603050405020304" pitchFamily="18" charset="0"/>
              </a:rPr>
              <a:t>Display </a:t>
            </a:r>
            <a:r>
              <a:rPr lang="en-GB" sz="1800" b="1">
                <a:effectLst/>
                <a:latin typeface="Nunito" panose="00000500000000000000" pitchFamily="2" charset="0"/>
                <a:ea typeface="Times New Roman" panose="02020603050405020304" pitchFamily="18" charset="0"/>
                <a:cs typeface="Times New Roman" panose="02020603050405020304" pitchFamily="18" charset="0"/>
              </a:rPr>
              <a:t>slide 2</a:t>
            </a:r>
            <a:r>
              <a:rPr lang="en-GB" sz="1800">
                <a:effectLst/>
                <a:latin typeface="Nunito" panose="00000500000000000000" pitchFamily="2" charset="0"/>
                <a:ea typeface="Times New Roman" panose="02020603050405020304" pitchFamily="18" charset="0"/>
                <a:cs typeface="Times New Roman" panose="02020603050405020304" pitchFamily="18" charset="0"/>
              </a:rPr>
              <a:t> and outline the lesson aims.</a:t>
            </a:r>
          </a:p>
          <a:p>
            <a:endParaRPr lang="en-GB"/>
          </a:p>
        </p:txBody>
      </p:sp>
      <p:sp>
        <p:nvSpPr>
          <p:cNvPr id="4" name="Slide Number Placeholder 3"/>
          <p:cNvSpPr>
            <a:spLocks noGrp="1"/>
          </p:cNvSpPr>
          <p:nvPr>
            <p:ph type="sldNum" sz="quarter" idx="5"/>
          </p:nvPr>
        </p:nvSpPr>
        <p:spPr/>
        <p:txBody>
          <a:bodyPr/>
          <a:lstStyle/>
          <a:p>
            <a:fld id="{C2B01E05-DB08-4C28-BF09-AE681D68E868}" type="slidenum">
              <a:rPr lang="en-GB" smtClean="0"/>
              <a:t>2</a:t>
            </a:fld>
            <a:endParaRPr lang="en-GB"/>
          </a:p>
        </p:txBody>
      </p:sp>
    </p:spTree>
    <p:extLst>
      <p:ext uri="{BB962C8B-B14F-4D97-AF65-F5344CB8AC3E}">
        <p14:creationId xmlns:p14="http://schemas.microsoft.com/office/powerpoint/2010/main" val="370617627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a:effectLst/>
                <a:latin typeface="Nunito" panose="00000500000000000000" pitchFamily="2" charset="0"/>
                <a:ea typeface="Times New Roman" panose="02020603050405020304" pitchFamily="18" charset="0"/>
                <a:cs typeface="Times New Roman" panose="02020603050405020304" pitchFamily="18" charset="0"/>
              </a:rPr>
              <a:t>Display </a:t>
            </a:r>
            <a:r>
              <a:rPr lang="en-GB" sz="1800" b="1">
                <a:effectLst/>
                <a:latin typeface="Nunito" panose="00000500000000000000" pitchFamily="2" charset="0"/>
                <a:ea typeface="Times New Roman" panose="02020603050405020304" pitchFamily="18" charset="0"/>
                <a:cs typeface="Times New Roman" panose="02020603050405020304" pitchFamily="18" charset="0"/>
              </a:rPr>
              <a:t>slide 3</a:t>
            </a:r>
            <a:r>
              <a:rPr lang="en-GB" sz="1800">
                <a:effectLst/>
                <a:latin typeface="Nunito" panose="00000500000000000000" pitchFamily="2" charset="0"/>
                <a:ea typeface="Times New Roman" panose="02020603050405020304" pitchFamily="18" charset="0"/>
                <a:cs typeface="Times New Roman" panose="02020603050405020304" pitchFamily="18" charset="0"/>
              </a:rPr>
              <a:t> and outline the success criteria.</a:t>
            </a:r>
            <a:endParaRPr lang="en-GB"/>
          </a:p>
        </p:txBody>
      </p:sp>
      <p:sp>
        <p:nvSpPr>
          <p:cNvPr id="4" name="Slide Number Placeholder 3"/>
          <p:cNvSpPr>
            <a:spLocks noGrp="1"/>
          </p:cNvSpPr>
          <p:nvPr>
            <p:ph type="sldNum" sz="quarter" idx="5"/>
          </p:nvPr>
        </p:nvSpPr>
        <p:spPr/>
        <p:txBody>
          <a:bodyPr/>
          <a:lstStyle/>
          <a:p>
            <a:fld id="{C2B01E05-DB08-4C28-BF09-AE681D68E868}" type="slidenum">
              <a:rPr lang="en-GB" smtClean="0"/>
              <a:t>3</a:t>
            </a:fld>
            <a:endParaRPr lang="en-GB"/>
          </a:p>
        </p:txBody>
      </p:sp>
    </p:spTree>
    <p:extLst>
      <p:ext uri="{BB962C8B-B14F-4D97-AF65-F5344CB8AC3E}">
        <p14:creationId xmlns:p14="http://schemas.microsoft.com/office/powerpoint/2010/main" val="123008649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r>
              <a:rPr lang="en-GB" sz="1800" dirty="0">
                <a:effectLst/>
                <a:latin typeface="Nunito" panose="00000500000000000000" pitchFamily="2" charset="0"/>
                <a:ea typeface="Yu Mincho" panose="02020400000000000000" pitchFamily="18" charset="-128"/>
                <a:cs typeface="Arial" panose="020B0604020202020204" pitchFamily="34" charset="0"/>
              </a:rPr>
              <a:t>Use </a:t>
            </a:r>
            <a:r>
              <a:rPr lang="en-GB" sz="1800" b="1" dirty="0">
                <a:effectLst/>
                <a:latin typeface="Nunito" panose="00000500000000000000" pitchFamily="2" charset="0"/>
                <a:ea typeface="Yu Mincho" panose="02020400000000000000" pitchFamily="18" charset="-128"/>
                <a:cs typeface="Arial" panose="020B0604020202020204" pitchFamily="34" charset="0"/>
              </a:rPr>
              <a:t>slide 4</a:t>
            </a:r>
            <a:r>
              <a:rPr lang="en-GB" sz="1800" dirty="0">
                <a:effectLst/>
                <a:latin typeface="Nunito" panose="00000500000000000000" pitchFamily="2" charset="0"/>
                <a:ea typeface="Yu Mincho" panose="02020400000000000000" pitchFamily="18" charset="-128"/>
                <a:cs typeface="Arial" panose="020B0604020202020204" pitchFamily="34" charset="0"/>
              </a:rPr>
              <a:t> to introduce key vocabulary for the session. Click to reveal the information. </a:t>
            </a:r>
            <a:endParaRPr lang="en-GB" dirty="0"/>
          </a:p>
        </p:txBody>
      </p:sp>
      <p:sp>
        <p:nvSpPr>
          <p:cNvPr id="4" name="Slide Number Placeholder 3"/>
          <p:cNvSpPr>
            <a:spLocks noGrp="1"/>
          </p:cNvSpPr>
          <p:nvPr>
            <p:ph type="sldNum" sz="quarter" idx="5"/>
          </p:nvPr>
        </p:nvSpPr>
        <p:spPr/>
        <p:txBody>
          <a:bodyPr/>
          <a:lstStyle/>
          <a:p>
            <a:fld id="{C2B01E05-DB08-4C28-BF09-AE681D68E868}" type="slidenum">
              <a:rPr lang="en-GB" smtClean="0"/>
              <a:t>4</a:t>
            </a:fld>
            <a:endParaRPr lang="en-GB"/>
          </a:p>
        </p:txBody>
      </p:sp>
    </p:spTree>
    <p:extLst>
      <p:ext uri="{BB962C8B-B14F-4D97-AF65-F5344CB8AC3E}">
        <p14:creationId xmlns:p14="http://schemas.microsoft.com/office/powerpoint/2010/main" val="265553615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r>
              <a:rPr lang="en-GB" sz="1800" dirty="0">
                <a:effectLst/>
                <a:latin typeface="Nunito" panose="00000500000000000000" pitchFamily="2" charset="0"/>
                <a:ea typeface="Times New Roman" panose="02020603050405020304" pitchFamily="18" charset="0"/>
                <a:cs typeface="Arial" panose="020B0604020202020204" pitchFamily="34" charset="0"/>
              </a:rPr>
              <a:t>Use </a:t>
            </a:r>
            <a:r>
              <a:rPr lang="en-GB" sz="1800" b="1" dirty="0">
                <a:effectLst/>
                <a:latin typeface="Nunito" panose="00000500000000000000" pitchFamily="2" charset="0"/>
                <a:ea typeface="Times New Roman" panose="02020603050405020304" pitchFamily="18" charset="0"/>
                <a:cs typeface="Arial" panose="020B0604020202020204" pitchFamily="34" charset="0"/>
              </a:rPr>
              <a:t>slide 5</a:t>
            </a:r>
            <a:r>
              <a:rPr lang="en-GB" sz="1800" dirty="0">
                <a:effectLst/>
                <a:latin typeface="Nunito" panose="00000500000000000000" pitchFamily="2" charset="0"/>
                <a:ea typeface="Times New Roman" panose="02020603050405020304" pitchFamily="18" charset="0"/>
                <a:cs typeface="Arial" panose="020B0604020202020204" pitchFamily="34" charset="0"/>
              </a:rPr>
              <a:t>, click for further information.</a:t>
            </a:r>
            <a:endParaRPr lang="en-GB" sz="1200" dirty="0"/>
          </a:p>
        </p:txBody>
      </p:sp>
      <p:sp>
        <p:nvSpPr>
          <p:cNvPr id="4" name="Slide Number Placeholder 3"/>
          <p:cNvSpPr>
            <a:spLocks noGrp="1"/>
          </p:cNvSpPr>
          <p:nvPr>
            <p:ph type="sldNum" sz="quarter" idx="5"/>
          </p:nvPr>
        </p:nvSpPr>
        <p:spPr/>
        <p:txBody>
          <a:bodyPr/>
          <a:lstStyle/>
          <a:p>
            <a:fld id="{C2B01E05-DB08-4C28-BF09-AE681D68E868}" type="slidenum">
              <a:rPr lang="en-GB" smtClean="0"/>
              <a:t>5</a:t>
            </a:fld>
            <a:endParaRPr lang="en-GB"/>
          </a:p>
        </p:txBody>
      </p:sp>
    </p:spTree>
    <p:extLst>
      <p:ext uri="{BB962C8B-B14F-4D97-AF65-F5344CB8AC3E}">
        <p14:creationId xmlns:p14="http://schemas.microsoft.com/office/powerpoint/2010/main" val="13219399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r>
              <a:rPr lang="en-GB" sz="1800" dirty="0">
                <a:effectLst/>
                <a:latin typeface="Nunito" panose="00000500000000000000" pitchFamily="2" charset="0"/>
                <a:ea typeface="Yu Mincho" panose="02020400000000000000" pitchFamily="18" charset="-128"/>
                <a:cs typeface="Arial" panose="020B0604020202020204" pitchFamily="34" charset="0"/>
              </a:rPr>
              <a:t>Use </a:t>
            </a:r>
            <a:r>
              <a:rPr lang="en-GB" sz="1800" b="1" dirty="0">
                <a:effectLst/>
                <a:latin typeface="Nunito" panose="00000500000000000000" pitchFamily="2" charset="0"/>
                <a:ea typeface="Yu Mincho" panose="02020400000000000000" pitchFamily="18" charset="-128"/>
                <a:cs typeface="Arial" panose="020B0604020202020204" pitchFamily="34" charset="0"/>
              </a:rPr>
              <a:t>slide 6</a:t>
            </a:r>
            <a:r>
              <a:rPr lang="en-GB" sz="1800" dirty="0">
                <a:effectLst/>
                <a:latin typeface="Nunito" panose="00000500000000000000" pitchFamily="2" charset="0"/>
                <a:ea typeface="Yu Mincho" panose="02020400000000000000" pitchFamily="18" charset="-128"/>
                <a:cs typeface="Arial" panose="020B0604020202020204" pitchFamily="34" charset="0"/>
              </a:rPr>
              <a:t> to guide children in entering the data for the theme you have decided upon into a 2-column table on their devices. </a:t>
            </a:r>
            <a:endParaRPr lang="en-GB" sz="1200" dirty="0"/>
          </a:p>
        </p:txBody>
      </p:sp>
      <p:sp>
        <p:nvSpPr>
          <p:cNvPr id="4" name="Slide Number Placeholder 3"/>
          <p:cNvSpPr>
            <a:spLocks noGrp="1"/>
          </p:cNvSpPr>
          <p:nvPr>
            <p:ph type="sldNum" sz="quarter" idx="5"/>
          </p:nvPr>
        </p:nvSpPr>
        <p:spPr/>
        <p:txBody>
          <a:bodyPr/>
          <a:lstStyle/>
          <a:p>
            <a:fld id="{C2B01E05-DB08-4C28-BF09-AE681D68E868}" type="slidenum">
              <a:rPr lang="en-GB" smtClean="0"/>
              <a:t>6</a:t>
            </a:fld>
            <a:endParaRPr lang="en-GB"/>
          </a:p>
        </p:txBody>
      </p:sp>
    </p:spTree>
    <p:extLst>
      <p:ext uri="{BB962C8B-B14F-4D97-AF65-F5344CB8AC3E}">
        <p14:creationId xmlns:p14="http://schemas.microsoft.com/office/powerpoint/2010/main" val="16920844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r>
              <a:rPr lang="en-GB" sz="1800" dirty="0">
                <a:effectLst/>
                <a:latin typeface="Nunito" panose="00000500000000000000" pitchFamily="2" charset="0"/>
                <a:ea typeface="Yu Mincho" panose="02020400000000000000" pitchFamily="18" charset="-128"/>
                <a:cs typeface="Arial" panose="020B0604020202020204" pitchFamily="34" charset="0"/>
              </a:rPr>
              <a:t>Display </a:t>
            </a:r>
            <a:r>
              <a:rPr lang="en-GB" sz="1800" b="1" dirty="0">
                <a:effectLst/>
                <a:latin typeface="Nunito" panose="00000500000000000000" pitchFamily="2" charset="0"/>
                <a:ea typeface="Yu Mincho" panose="02020400000000000000" pitchFamily="18" charset="-128"/>
                <a:cs typeface="Arial" panose="020B0604020202020204" pitchFamily="34" charset="0"/>
              </a:rPr>
              <a:t>slide 7</a:t>
            </a:r>
            <a:r>
              <a:rPr lang="en-GB" sz="1800" dirty="0">
                <a:effectLst/>
                <a:latin typeface="Nunito" panose="00000500000000000000" pitchFamily="2" charset="0"/>
                <a:ea typeface="Yu Mincho" panose="02020400000000000000" pitchFamily="18" charset="-128"/>
                <a:cs typeface="Arial" panose="020B0604020202020204" pitchFamily="34" charset="0"/>
              </a:rPr>
              <a:t>. Demonstrate creating a chart. Children should create their own charts and answer questions revealed on the slide through clicking. </a:t>
            </a:r>
            <a:endParaRPr lang="en-GB" dirty="0"/>
          </a:p>
        </p:txBody>
      </p:sp>
      <p:sp>
        <p:nvSpPr>
          <p:cNvPr id="4" name="Slide Number Placeholder 3"/>
          <p:cNvSpPr>
            <a:spLocks noGrp="1"/>
          </p:cNvSpPr>
          <p:nvPr>
            <p:ph type="sldNum" sz="quarter" idx="5"/>
          </p:nvPr>
        </p:nvSpPr>
        <p:spPr/>
        <p:txBody>
          <a:bodyPr/>
          <a:lstStyle/>
          <a:p>
            <a:fld id="{C2B01E05-DB08-4C28-BF09-AE681D68E868}" type="slidenum">
              <a:rPr lang="en-GB" smtClean="0"/>
              <a:t>7</a:t>
            </a:fld>
            <a:endParaRPr lang="en-GB"/>
          </a:p>
        </p:txBody>
      </p:sp>
    </p:spTree>
    <p:extLst>
      <p:ext uri="{BB962C8B-B14F-4D97-AF65-F5344CB8AC3E}">
        <p14:creationId xmlns:p14="http://schemas.microsoft.com/office/powerpoint/2010/main" val="78027020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spcAft>
                <a:spcPts val="600"/>
              </a:spcAft>
            </a:pPr>
            <a:r>
              <a:rPr lang="en-GB" sz="1800" dirty="0">
                <a:effectLst/>
                <a:latin typeface="Nunito" panose="00000500000000000000" pitchFamily="2" charset="0"/>
                <a:ea typeface="Yu Mincho" panose="02020400000000000000" pitchFamily="18" charset="-128"/>
                <a:cs typeface="Arial" panose="020B0604020202020204" pitchFamily="34" charset="0"/>
              </a:rPr>
              <a:t>Display </a:t>
            </a:r>
            <a:r>
              <a:rPr lang="en-GB" sz="1800" b="1" dirty="0">
                <a:effectLst/>
                <a:latin typeface="Nunito" panose="00000500000000000000" pitchFamily="2" charset="0"/>
                <a:ea typeface="Yu Mincho" panose="02020400000000000000" pitchFamily="18" charset="-128"/>
                <a:cs typeface="Arial" panose="020B0604020202020204" pitchFamily="34" charset="0"/>
              </a:rPr>
              <a:t>slide 8</a:t>
            </a:r>
            <a:r>
              <a:rPr lang="en-GB" sz="1800" dirty="0">
                <a:effectLst/>
                <a:latin typeface="Nunito" panose="00000500000000000000" pitchFamily="2" charset="0"/>
                <a:ea typeface="Yu Mincho" panose="02020400000000000000" pitchFamily="18" charset="-128"/>
                <a:cs typeface="Arial" panose="020B0604020202020204" pitchFamily="34" charset="0"/>
              </a:rPr>
              <a:t>. Go through the questions as they are revealed, prompting the children to observe what happens to the chart when data in the table is changed and increasing chart range by adding further rows. </a:t>
            </a:r>
            <a:endParaRPr lang="en-GB" dirty="0"/>
          </a:p>
        </p:txBody>
      </p:sp>
      <p:sp>
        <p:nvSpPr>
          <p:cNvPr id="4" name="Slide Number Placeholder 3"/>
          <p:cNvSpPr>
            <a:spLocks noGrp="1"/>
          </p:cNvSpPr>
          <p:nvPr>
            <p:ph type="sldNum" sz="quarter" idx="5"/>
          </p:nvPr>
        </p:nvSpPr>
        <p:spPr/>
        <p:txBody>
          <a:bodyPr/>
          <a:lstStyle/>
          <a:p>
            <a:fld id="{C2B01E05-DB08-4C28-BF09-AE681D68E868}" type="slidenum">
              <a:rPr lang="en-GB" smtClean="0"/>
              <a:t>8</a:t>
            </a:fld>
            <a:endParaRPr lang="en-GB"/>
          </a:p>
        </p:txBody>
      </p:sp>
    </p:spTree>
    <p:extLst>
      <p:ext uri="{BB962C8B-B14F-4D97-AF65-F5344CB8AC3E}">
        <p14:creationId xmlns:p14="http://schemas.microsoft.com/office/powerpoint/2010/main" val="275693746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dirty="0">
                <a:effectLst/>
                <a:latin typeface="Nunito" panose="00000500000000000000" pitchFamily="2" charset="0"/>
                <a:ea typeface="Yu Mincho" panose="02020400000000000000" pitchFamily="18" charset="-128"/>
                <a:cs typeface="Arial" panose="020B0604020202020204" pitchFamily="34" charset="0"/>
              </a:rPr>
              <a:t>Display </a:t>
            </a:r>
            <a:r>
              <a:rPr lang="en-GB" sz="1800" b="1" dirty="0">
                <a:effectLst/>
                <a:latin typeface="Nunito" panose="00000500000000000000" pitchFamily="2" charset="0"/>
                <a:ea typeface="Yu Mincho" panose="02020400000000000000" pitchFamily="18" charset="-128"/>
                <a:cs typeface="Arial" panose="020B0604020202020204" pitchFamily="34" charset="0"/>
              </a:rPr>
              <a:t>slide 9</a:t>
            </a:r>
            <a:r>
              <a:rPr lang="en-GB" sz="1800" dirty="0">
                <a:effectLst/>
                <a:latin typeface="Nunito" panose="00000500000000000000" pitchFamily="2" charset="0"/>
                <a:ea typeface="Yu Mincho" panose="02020400000000000000" pitchFamily="18" charset="-128"/>
                <a:cs typeface="Arial" panose="020B0604020202020204" pitchFamily="34" charset="0"/>
              </a:rPr>
              <a:t>. Children should turn the given tables into charts and make observations on the data. </a:t>
            </a:r>
            <a:r>
              <a:rPr lang="en-GB" sz="1800" b="1" dirty="0">
                <a:effectLst/>
                <a:latin typeface="Nunito" panose="00000500000000000000" pitchFamily="2" charset="0"/>
                <a:ea typeface="Yu Mincho" panose="02020400000000000000" pitchFamily="18" charset="-128"/>
                <a:cs typeface="Arial" panose="020B0604020202020204" pitchFamily="34" charset="0"/>
              </a:rPr>
              <a:t>*Clicking the icons will launch the files to demonstrate. Children should have these set as a 2Do.</a:t>
            </a:r>
            <a:r>
              <a:rPr lang="en-GB" sz="1800" dirty="0">
                <a:effectLst/>
                <a:latin typeface="Nunito" panose="00000500000000000000" pitchFamily="2" charset="0"/>
                <a:ea typeface="Yu Mincho" panose="02020400000000000000" pitchFamily="18" charset="-128"/>
                <a:cs typeface="Arial" panose="020B0604020202020204" pitchFamily="34" charset="0"/>
              </a:rPr>
              <a:t> </a:t>
            </a:r>
            <a:endParaRPr lang="en-GB" dirty="0"/>
          </a:p>
        </p:txBody>
      </p:sp>
      <p:sp>
        <p:nvSpPr>
          <p:cNvPr id="4" name="Slide Number Placeholder 3"/>
          <p:cNvSpPr>
            <a:spLocks noGrp="1"/>
          </p:cNvSpPr>
          <p:nvPr>
            <p:ph type="sldNum" sz="quarter" idx="5"/>
          </p:nvPr>
        </p:nvSpPr>
        <p:spPr/>
        <p:txBody>
          <a:bodyPr/>
          <a:lstStyle/>
          <a:p>
            <a:fld id="{C2B01E05-DB08-4C28-BF09-AE681D68E868}" type="slidenum">
              <a:rPr lang="en-GB" smtClean="0"/>
              <a:t>9</a:t>
            </a:fld>
            <a:endParaRPr lang="en-GB"/>
          </a:p>
        </p:txBody>
      </p:sp>
    </p:spTree>
    <p:extLst>
      <p:ext uri="{BB962C8B-B14F-4D97-AF65-F5344CB8AC3E}">
        <p14:creationId xmlns:p14="http://schemas.microsoft.com/office/powerpoint/2010/main" val="4232226327"/>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800">
                <a:effectLst/>
                <a:latin typeface="Nunito" panose="00000500000000000000" pitchFamily="2" charset="0"/>
                <a:ea typeface="Yu Mincho" panose="02020400000000000000" pitchFamily="18" charset="-128"/>
                <a:cs typeface="Arial" panose="020B0604020202020204" pitchFamily="34" charset="0"/>
              </a:rPr>
              <a:t>Display </a:t>
            </a:r>
            <a:r>
              <a:rPr lang="en-GB" sz="1800" b="1">
                <a:effectLst/>
                <a:latin typeface="Nunito" panose="00000500000000000000" pitchFamily="2" charset="0"/>
                <a:ea typeface="Yu Mincho" panose="02020400000000000000" pitchFamily="18" charset="-128"/>
                <a:cs typeface="Arial" panose="020B0604020202020204" pitchFamily="34" charset="0"/>
              </a:rPr>
              <a:t>slide 10. </a:t>
            </a:r>
            <a:r>
              <a:rPr lang="en-GB" sz="1800" dirty="0">
                <a:effectLst/>
                <a:latin typeface="Nunito" panose="00000500000000000000" pitchFamily="2" charset="0"/>
                <a:ea typeface="Yu Mincho" panose="02020400000000000000" pitchFamily="18" charset="-128"/>
                <a:cs typeface="Arial" panose="020B0604020202020204" pitchFamily="34" charset="0"/>
              </a:rPr>
              <a:t>Review the success criteria from </a:t>
            </a:r>
            <a:r>
              <a:rPr lang="en-GB" sz="1800" b="1" dirty="0">
                <a:effectLst/>
                <a:latin typeface="Nunito" panose="00000500000000000000" pitchFamily="2" charset="0"/>
                <a:ea typeface="Yu Mincho" panose="02020400000000000000" pitchFamily="18" charset="-128"/>
                <a:cs typeface="Arial" panose="020B0604020202020204" pitchFamily="34" charset="0"/>
              </a:rPr>
              <a:t>slide 3.</a:t>
            </a:r>
            <a:r>
              <a:rPr lang="en-GB" sz="1800" dirty="0">
                <a:effectLst/>
                <a:latin typeface="Nunito" panose="00000500000000000000" pitchFamily="2" charset="0"/>
                <a:ea typeface="Yu Mincho" panose="02020400000000000000" pitchFamily="18" charset="-128"/>
                <a:cs typeface="Arial" panose="020B0604020202020204" pitchFamily="34" charset="0"/>
              </a:rPr>
              <a:t> Children could rate how well they achieved this using a show of hands.</a:t>
            </a:r>
            <a:endParaRPr lang="en-GB" dirty="0"/>
          </a:p>
        </p:txBody>
      </p:sp>
      <p:sp>
        <p:nvSpPr>
          <p:cNvPr id="4" name="Slide Number Placeholder 3"/>
          <p:cNvSpPr>
            <a:spLocks noGrp="1"/>
          </p:cNvSpPr>
          <p:nvPr>
            <p:ph type="sldNum" sz="quarter" idx="5"/>
          </p:nvPr>
        </p:nvSpPr>
        <p:spPr/>
        <p:txBody>
          <a:bodyPr/>
          <a:lstStyle/>
          <a:p>
            <a:fld id="{C2B01E05-DB08-4C28-BF09-AE681D68E868}" type="slidenum">
              <a:rPr lang="en-GB" smtClean="0"/>
              <a:t>10</a:t>
            </a:fld>
            <a:endParaRPr lang="en-GB"/>
          </a:p>
        </p:txBody>
      </p:sp>
    </p:spTree>
    <p:extLst>
      <p:ext uri="{BB962C8B-B14F-4D97-AF65-F5344CB8AC3E}">
        <p14:creationId xmlns:p14="http://schemas.microsoft.com/office/powerpoint/2010/main" val="9263975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41B8E6-B67F-4EFC-A3C5-BB02E4A19E8A}"/>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2167F624-9536-4526-9E46-37E06E017844}"/>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3202BD8F-EDA7-496C-B236-D04EDCBB02CE}"/>
              </a:ext>
            </a:extLst>
          </p:cNvPr>
          <p:cNvSpPr>
            <a:spLocks noGrp="1"/>
          </p:cNvSpPr>
          <p:nvPr>
            <p:ph type="dt" sz="half" idx="10"/>
          </p:nvPr>
        </p:nvSpPr>
        <p:spPr/>
        <p:txBody>
          <a:bodyPr/>
          <a:lstStyle/>
          <a:p>
            <a:fld id="{4131CAF9-9019-4E72-9BCD-FE2770F43938}" type="datetimeFigureOut">
              <a:rPr lang="en-GB" smtClean="0"/>
              <a:t>27/09/2021</a:t>
            </a:fld>
            <a:endParaRPr lang="en-GB"/>
          </a:p>
        </p:txBody>
      </p:sp>
      <p:sp>
        <p:nvSpPr>
          <p:cNvPr id="5" name="Footer Placeholder 4">
            <a:extLst>
              <a:ext uri="{FF2B5EF4-FFF2-40B4-BE49-F238E27FC236}">
                <a16:creationId xmlns:a16="http://schemas.microsoft.com/office/drawing/2014/main" id="{98F9F552-89BE-4385-89F3-4A10B31A81DD}"/>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E6C419C-1437-416B-B183-F95FE8249255}"/>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326411206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8EB2E6-54A0-41A0-9FFA-BCFD7D83FA5D}"/>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15534515-4003-4C9C-B272-92D06A1C9F63}"/>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8FE4B43-C9CE-4363-A03B-DD198B2E4787}"/>
              </a:ext>
            </a:extLst>
          </p:cNvPr>
          <p:cNvSpPr>
            <a:spLocks noGrp="1"/>
          </p:cNvSpPr>
          <p:nvPr>
            <p:ph type="dt" sz="half" idx="10"/>
          </p:nvPr>
        </p:nvSpPr>
        <p:spPr/>
        <p:txBody>
          <a:bodyPr/>
          <a:lstStyle/>
          <a:p>
            <a:fld id="{4131CAF9-9019-4E72-9BCD-FE2770F43938}" type="datetimeFigureOut">
              <a:rPr lang="en-GB" smtClean="0"/>
              <a:t>27/09/2021</a:t>
            </a:fld>
            <a:endParaRPr lang="en-GB"/>
          </a:p>
        </p:txBody>
      </p:sp>
      <p:sp>
        <p:nvSpPr>
          <p:cNvPr id="5" name="Footer Placeholder 4">
            <a:extLst>
              <a:ext uri="{FF2B5EF4-FFF2-40B4-BE49-F238E27FC236}">
                <a16:creationId xmlns:a16="http://schemas.microsoft.com/office/drawing/2014/main" id="{3282FE96-ECE6-4FEF-A9BD-1619B245803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091E6717-EAE9-4E4F-BC85-DF7780822BD2}"/>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337175779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176E90-7C2C-43CA-A788-F2B752EBA517}"/>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1D134339-8064-4F5F-9CB2-3F4BE477D3C5}"/>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207920B-999D-4572-8323-F9A04F6813E3}"/>
              </a:ext>
            </a:extLst>
          </p:cNvPr>
          <p:cNvSpPr>
            <a:spLocks noGrp="1"/>
          </p:cNvSpPr>
          <p:nvPr>
            <p:ph type="dt" sz="half" idx="10"/>
          </p:nvPr>
        </p:nvSpPr>
        <p:spPr/>
        <p:txBody>
          <a:bodyPr/>
          <a:lstStyle/>
          <a:p>
            <a:fld id="{4131CAF9-9019-4E72-9BCD-FE2770F43938}" type="datetimeFigureOut">
              <a:rPr lang="en-GB" smtClean="0"/>
              <a:t>27/09/2021</a:t>
            </a:fld>
            <a:endParaRPr lang="en-GB"/>
          </a:p>
        </p:txBody>
      </p:sp>
      <p:sp>
        <p:nvSpPr>
          <p:cNvPr id="5" name="Footer Placeholder 4">
            <a:extLst>
              <a:ext uri="{FF2B5EF4-FFF2-40B4-BE49-F238E27FC236}">
                <a16:creationId xmlns:a16="http://schemas.microsoft.com/office/drawing/2014/main" id="{9972D174-D636-44FA-B4AF-667C720CCC1C}"/>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8E20B7EE-44C7-4198-B5E7-45B500345234}"/>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59015535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C82D07-D4D3-48D6-8075-57FF230D277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3A3477DB-9DBB-4002-8A41-10B1D73CA8D9}"/>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8D0CDEB4-A4A1-458E-993D-14049DBBE89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5296A3BF-7304-43E5-9A78-DE00AC204982}"/>
              </a:ext>
            </a:extLst>
          </p:cNvPr>
          <p:cNvSpPr>
            <a:spLocks noGrp="1"/>
          </p:cNvSpPr>
          <p:nvPr>
            <p:ph type="dt" sz="half" idx="10"/>
          </p:nvPr>
        </p:nvSpPr>
        <p:spPr/>
        <p:txBody>
          <a:bodyPr/>
          <a:lstStyle/>
          <a:p>
            <a:fld id="{4131CAF9-9019-4E72-9BCD-FE2770F43938}" type="datetimeFigureOut">
              <a:rPr lang="en-GB" smtClean="0"/>
              <a:t>27/09/2021</a:t>
            </a:fld>
            <a:endParaRPr lang="en-GB"/>
          </a:p>
        </p:txBody>
      </p:sp>
      <p:sp>
        <p:nvSpPr>
          <p:cNvPr id="6" name="Footer Placeholder 5">
            <a:extLst>
              <a:ext uri="{FF2B5EF4-FFF2-40B4-BE49-F238E27FC236}">
                <a16:creationId xmlns:a16="http://schemas.microsoft.com/office/drawing/2014/main" id="{3CA0AE6E-65F4-4730-9747-DB4A1FBA554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FC12588D-2020-40C3-B11E-C4EA66082783}"/>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67486990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5ECE40-354B-4AEF-BA97-D744D98C8407}"/>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7E697CF7-DACC-4EEC-8643-6F5F1524052D}"/>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8886E172-B8C3-48EF-B158-F678A23D80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7F7F2A59-1AF8-4BB8-917F-930E9186FD6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0CB6DBE-8825-48A9-B400-3DAF15B9E987}"/>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3E506FE4-3CA2-4FDC-BB9E-A9058F1A0872}"/>
              </a:ext>
            </a:extLst>
          </p:cNvPr>
          <p:cNvSpPr>
            <a:spLocks noGrp="1"/>
          </p:cNvSpPr>
          <p:nvPr>
            <p:ph type="dt" sz="half" idx="10"/>
          </p:nvPr>
        </p:nvSpPr>
        <p:spPr/>
        <p:txBody>
          <a:bodyPr/>
          <a:lstStyle/>
          <a:p>
            <a:fld id="{4131CAF9-9019-4E72-9BCD-FE2770F43938}" type="datetimeFigureOut">
              <a:rPr lang="en-GB" smtClean="0"/>
              <a:t>27/09/2021</a:t>
            </a:fld>
            <a:endParaRPr lang="en-GB"/>
          </a:p>
        </p:txBody>
      </p:sp>
      <p:sp>
        <p:nvSpPr>
          <p:cNvPr id="8" name="Footer Placeholder 7">
            <a:extLst>
              <a:ext uri="{FF2B5EF4-FFF2-40B4-BE49-F238E27FC236}">
                <a16:creationId xmlns:a16="http://schemas.microsoft.com/office/drawing/2014/main" id="{A02A6F0B-82FD-4D2C-AE4E-C088260112A2}"/>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842CE329-0C7E-4E6B-B603-4600371FB248}"/>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304611705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2985680-2A71-4EDC-8498-C20FE5A9D79A}"/>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D62F8526-1331-4487-8FDD-F5CD36C93DF7}"/>
              </a:ext>
            </a:extLst>
          </p:cNvPr>
          <p:cNvSpPr>
            <a:spLocks noGrp="1"/>
          </p:cNvSpPr>
          <p:nvPr>
            <p:ph type="dt" sz="half" idx="10"/>
          </p:nvPr>
        </p:nvSpPr>
        <p:spPr/>
        <p:txBody>
          <a:bodyPr/>
          <a:lstStyle/>
          <a:p>
            <a:fld id="{4131CAF9-9019-4E72-9BCD-FE2770F43938}" type="datetimeFigureOut">
              <a:rPr lang="en-GB" smtClean="0"/>
              <a:t>27/09/2021</a:t>
            </a:fld>
            <a:endParaRPr lang="en-GB"/>
          </a:p>
        </p:txBody>
      </p:sp>
      <p:sp>
        <p:nvSpPr>
          <p:cNvPr id="4" name="Footer Placeholder 3">
            <a:extLst>
              <a:ext uri="{FF2B5EF4-FFF2-40B4-BE49-F238E27FC236}">
                <a16:creationId xmlns:a16="http://schemas.microsoft.com/office/drawing/2014/main" id="{AC4D25FC-63E1-4813-8392-917D61432C6C}"/>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AA715D6D-CD8D-471E-AEF3-56FBF7F46089}"/>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81814305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1DD0135-9252-4C24-B5A1-57003563467F}"/>
              </a:ext>
            </a:extLst>
          </p:cNvPr>
          <p:cNvSpPr>
            <a:spLocks noGrp="1"/>
          </p:cNvSpPr>
          <p:nvPr>
            <p:ph type="dt" sz="half" idx="10"/>
          </p:nvPr>
        </p:nvSpPr>
        <p:spPr/>
        <p:txBody>
          <a:bodyPr/>
          <a:lstStyle/>
          <a:p>
            <a:fld id="{4131CAF9-9019-4E72-9BCD-FE2770F43938}" type="datetimeFigureOut">
              <a:rPr lang="en-GB" smtClean="0"/>
              <a:t>27/09/2021</a:t>
            </a:fld>
            <a:endParaRPr lang="en-GB"/>
          </a:p>
        </p:txBody>
      </p:sp>
      <p:sp>
        <p:nvSpPr>
          <p:cNvPr id="3" name="Footer Placeholder 2">
            <a:extLst>
              <a:ext uri="{FF2B5EF4-FFF2-40B4-BE49-F238E27FC236}">
                <a16:creationId xmlns:a16="http://schemas.microsoft.com/office/drawing/2014/main" id="{E12CE995-676C-4F46-A7CC-3E65C4B3BEBD}"/>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AA4D387B-18E9-4232-94ED-A30DA4D0DB12}"/>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2801883157"/>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61D261B-419C-4345-898B-512B4DED3AF2}"/>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C3149CEA-A93C-4B0B-820C-091E06911631}"/>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BBA125EC-49D4-4D9A-A0CD-C13B95E9F2AA}"/>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8F54DE6D-A481-40F4-8C4C-C8169ED491A3}"/>
              </a:ext>
            </a:extLst>
          </p:cNvPr>
          <p:cNvSpPr>
            <a:spLocks noGrp="1"/>
          </p:cNvSpPr>
          <p:nvPr>
            <p:ph type="dt" sz="half" idx="10"/>
          </p:nvPr>
        </p:nvSpPr>
        <p:spPr/>
        <p:txBody>
          <a:bodyPr/>
          <a:lstStyle/>
          <a:p>
            <a:fld id="{4131CAF9-9019-4E72-9BCD-FE2770F43938}" type="datetimeFigureOut">
              <a:rPr lang="en-GB" smtClean="0"/>
              <a:t>27/09/2021</a:t>
            </a:fld>
            <a:endParaRPr lang="en-GB"/>
          </a:p>
        </p:txBody>
      </p:sp>
      <p:sp>
        <p:nvSpPr>
          <p:cNvPr id="6" name="Footer Placeholder 5">
            <a:extLst>
              <a:ext uri="{FF2B5EF4-FFF2-40B4-BE49-F238E27FC236}">
                <a16:creationId xmlns:a16="http://schemas.microsoft.com/office/drawing/2014/main" id="{2CEA2C54-F8C1-4587-9343-AF7D514C4C85}"/>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944DC779-21DB-436B-9927-7B4FDF3D4BA7}"/>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92543120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BF233CD-D346-4AE1-BD4F-3DC39A91B58E}"/>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A84486D8-4C82-428D-8755-3E9C83101DA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A07F9A21-9D2B-43A0-9E84-BB3AE1CE688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F2EAD74-D833-41FD-B752-F6E5F9E2B811}"/>
              </a:ext>
            </a:extLst>
          </p:cNvPr>
          <p:cNvSpPr>
            <a:spLocks noGrp="1"/>
          </p:cNvSpPr>
          <p:nvPr>
            <p:ph type="dt" sz="half" idx="10"/>
          </p:nvPr>
        </p:nvSpPr>
        <p:spPr/>
        <p:txBody>
          <a:bodyPr/>
          <a:lstStyle/>
          <a:p>
            <a:fld id="{4131CAF9-9019-4E72-9BCD-FE2770F43938}" type="datetimeFigureOut">
              <a:rPr lang="en-GB" smtClean="0"/>
              <a:t>27/09/2021</a:t>
            </a:fld>
            <a:endParaRPr lang="en-GB"/>
          </a:p>
        </p:txBody>
      </p:sp>
      <p:sp>
        <p:nvSpPr>
          <p:cNvPr id="6" name="Footer Placeholder 5">
            <a:extLst>
              <a:ext uri="{FF2B5EF4-FFF2-40B4-BE49-F238E27FC236}">
                <a16:creationId xmlns:a16="http://schemas.microsoft.com/office/drawing/2014/main" id="{52701212-DFDC-4063-A7BD-A05D2868AA91}"/>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94C2A23-05F0-45FA-B92F-33712009DC73}"/>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320631605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C3151B7-D811-436B-B8DB-76A544672E1E}"/>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1E7092C-344B-46D5-A695-1888A051080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82D6D33C-E464-4081-872C-4CF14F829C4C}"/>
              </a:ext>
            </a:extLst>
          </p:cNvPr>
          <p:cNvSpPr>
            <a:spLocks noGrp="1"/>
          </p:cNvSpPr>
          <p:nvPr>
            <p:ph type="dt" sz="half" idx="10"/>
          </p:nvPr>
        </p:nvSpPr>
        <p:spPr/>
        <p:txBody>
          <a:bodyPr/>
          <a:lstStyle/>
          <a:p>
            <a:fld id="{4131CAF9-9019-4E72-9BCD-FE2770F43938}" type="datetimeFigureOut">
              <a:rPr lang="en-GB" smtClean="0"/>
              <a:t>27/09/2021</a:t>
            </a:fld>
            <a:endParaRPr lang="en-GB"/>
          </a:p>
        </p:txBody>
      </p:sp>
      <p:sp>
        <p:nvSpPr>
          <p:cNvPr id="5" name="Footer Placeholder 4">
            <a:extLst>
              <a:ext uri="{FF2B5EF4-FFF2-40B4-BE49-F238E27FC236}">
                <a16:creationId xmlns:a16="http://schemas.microsoft.com/office/drawing/2014/main" id="{438ADA7F-52DE-4EC3-B3AC-E02BC2154399}"/>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76A36AD-A2E2-4368-98DD-EA5DB3EB8B85}"/>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109786300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F400188-0615-4E20-90EC-D6F183B4A9F9}"/>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D3761763-A88B-4B2A-8862-913DEC71EDC2}"/>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F7388EF-317A-4E5A-B3F2-DB9DEF896010}"/>
              </a:ext>
            </a:extLst>
          </p:cNvPr>
          <p:cNvSpPr>
            <a:spLocks noGrp="1"/>
          </p:cNvSpPr>
          <p:nvPr>
            <p:ph type="dt" sz="half" idx="10"/>
          </p:nvPr>
        </p:nvSpPr>
        <p:spPr/>
        <p:txBody>
          <a:bodyPr/>
          <a:lstStyle/>
          <a:p>
            <a:fld id="{4131CAF9-9019-4E72-9BCD-FE2770F43938}" type="datetimeFigureOut">
              <a:rPr lang="en-GB" smtClean="0"/>
              <a:t>27/09/2021</a:t>
            </a:fld>
            <a:endParaRPr lang="en-GB"/>
          </a:p>
        </p:txBody>
      </p:sp>
      <p:sp>
        <p:nvSpPr>
          <p:cNvPr id="5" name="Footer Placeholder 4">
            <a:extLst>
              <a:ext uri="{FF2B5EF4-FFF2-40B4-BE49-F238E27FC236}">
                <a16:creationId xmlns:a16="http://schemas.microsoft.com/office/drawing/2014/main" id="{48C73E8D-B974-478A-B2DA-CB0AE6247D2F}"/>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54B5FEC-46C9-450D-9ED0-4BC60A45B12B}"/>
              </a:ext>
            </a:extLst>
          </p:cNvPr>
          <p:cNvSpPr>
            <a:spLocks noGrp="1"/>
          </p:cNvSpPr>
          <p:nvPr>
            <p:ph type="sldNum" sz="quarter" idx="12"/>
          </p:nvPr>
        </p:nvSpPr>
        <p:spPr/>
        <p:txBody>
          <a:bodyPr/>
          <a:lstStyle/>
          <a:p>
            <a:fld id="{1040191A-A524-4ACF-BFDF-A0B774A1BD1C}" type="slidenum">
              <a:rPr lang="en-GB" smtClean="0"/>
              <a:t>‹#›</a:t>
            </a:fld>
            <a:endParaRPr lang="en-GB"/>
          </a:p>
        </p:txBody>
      </p:sp>
    </p:spTree>
    <p:extLst>
      <p:ext uri="{BB962C8B-B14F-4D97-AF65-F5344CB8AC3E}">
        <p14:creationId xmlns:p14="http://schemas.microsoft.com/office/powerpoint/2010/main" val="190311760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A4684367-756C-45B9-BB01-10E0FDF1D1AE}"/>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B8EE170-561C-4181-9BD1-FC93F589C839}"/>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0C590084-6C5C-4E6F-AE78-5FD4DE89175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4131CAF9-9019-4E72-9BCD-FE2770F43938}" type="datetimeFigureOut">
              <a:rPr lang="en-GB" smtClean="0"/>
              <a:t>27/09/2021</a:t>
            </a:fld>
            <a:endParaRPr lang="en-GB"/>
          </a:p>
        </p:txBody>
      </p:sp>
      <p:sp>
        <p:nvSpPr>
          <p:cNvPr id="5" name="Footer Placeholder 4">
            <a:extLst>
              <a:ext uri="{FF2B5EF4-FFF2-40B4-BE49-F238E27FC236}">
                <a16:creationId xmlns:a16="http://schemas.microsoft.com/office/drawing/2014/main" id="{1F8A0EA2-8755-4225-80E5-109EA9D6254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350F7392-578D-49DE-AEF7-07C4B06F31C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1040191A-A524-4ACF-BFDF-A0B774A1BD1C}" type="slidenum">
              <a:rPr lang="en-GB" smtClean="0"/>
              <a:t>‹#›</a:t>
            </a:fld>
            <a:endParaRPr lang="en-GB"/>
          </a:p>
        </p:txBody>
      </p:sp>
    </p:spTree>
    <p:extLst>
      <p:ext uri="{BB962C8B-B14F-4D97-AF65-F5344CB8AC3E}">
        <p14:creationId xmlns:p14="http://schemas.microsoft.com/office/powerpoint/2010/main" val="4232332892"/>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sv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2.xml"/><Relationship Id="rId4" Type="http://schemas.openxmlformats.org/officeDocument/2006/relationships/image" Target="../media/image4.png"/></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7"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7.png"/><Relationship Id="rId5" Type="http://schemas.openxmlformats.org/officeDocument/2006/relationships/image" Target="../media/image6.png"/><Relationship Id="rId4" Type="http://schemas.openxmlformats.org/officeDocument/2006/relationships/image" Target="../media/image5.png"/></Relationships>
</file>

<file path=ppt/slides/_rels/slide5.xml.rels><?xml version="1.0" encoding="UTF-8" standalone="yes"?>
<Relationships xmlns="http://schemas.openxmlformats.org/package/2006/relationships"><Relationship Id="rId8" Type="http://schemas.openxmlformats.org/officeDocument/2006/relationships/image" Target="../media/image11.png"/><Relationship Id="rId3" Type="http://schemas.openxmlformats.org/officeDocument/2006/relationships/image" Target="../media/image4.png"/><Relationship Id="rId7"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10" Type="http://schemas.openxmlformats.org/officeDocument/2006/relationships/image" Target="../media/image13.png"/><Relationship Id="rId4" Type="http://schemas.openxmlformats.org/officeDocument/2006/relationships/image" Target="../media/image3.png"/><Relationship Id="rId9" Type="http://schemas.openxmlformats.org/officeDocument/2006/relationships/image" Target="../media/image12.png"/></Relationships>
</file>

<file path=ppt/slides/_rels/slide6.xml.rels><?xml version="1.0" encoding="UTF-8" standalone="yes"?>
<Relationships xmlns="http://schemas.openxmlformats.org/package/2006/relationships"><Relationship Id="rId8" Type="http://schemas.openxmlformats.org/officeDocument/2006/relationships/image" Target="../media/image16.png"/><Relationship Id="rId13" Type="http://schemas.openxmlformats.org/officeDocument/2006/relationships/image" Target="../media/image20.png"/><Relationship Id="rId3" Type="http://schemas.openxmlformats.org/officeDocument/2006/relationships/image" Target="../media/image4.png"/><Relationship Id="rId7" Type="http://schemas.openxmlformats.org/officeDocument/2006/relationships/image" Target="../media/image15.jpeg"/><Relationship Id="rId12" Type="http://schemas.openxmlformats.org/officeDocument/2006/relationships/image" Target="../media/image19.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14.png"/><Relationship Id="rId11" Type="http://schemas.openxmlformats.org/officeDocument/2006/relationships/image" Target="../media/image18.png"/><Relationship Id="rId5" Type="http://schemas.openxmlformats.org/officeDocument/2006/relationships/hyperlink" Target="https://www.purplemash.com/app/tools/2Calculate" TargetMode="External"/><Relationship Id="rId10" Type="http://schemas.openxmlformats.org/officeDocument/2006/relationships/image" Target="../media/image17.jpeg"/><Relationship Id="rId4" Type="http://schemas.openxmlformats.org/officeDocument/2006/relationships/image" Target="../media/image3.png"/><Relationship Id="rId9" Type="http://schemas.microsoft.com/office/2007/relationships/hdphoto" Target="../media/hdphoto1.wdp"/></Relationships>
</file>

<file path=ppt/slides/_rels/slide7.xml.rels><?xml version="1.0" encoding="UTF-8" standalone="yes"?>
<Relationships xmlns="http://schemas.openxmlformats.org/package/2006/relationships"><Relationship Id="rId8" Type="http://schemas.openxmlformats.org/officeDocument/2006/relationships/image" Target="../media/image22.png"/><Relationship Id="rId3" Type="http://schemas.openxmlformats.org/officeDocument/2006/relationships/image" Target="../media/image4.png"/><Relationship Id="rId7" Type="http://schemas.openxmlformats.org/officeDocument/2006/relationships/image" Target="../media/image21.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3.png"/><Relationship Id="rId5" Type="http://schemas.microsoft.com/office/2007/relationships/hdphoto" Target="../media/hdphoto1.wdp"/><Relationship Id="rId10" Type="http://schemas.openxmlformats.org/officeDocument/2006/relationships/image" Target="../media/image24.png"/><Relationship Id="rId4" Type="http://schemas.openxmlformats.org/officeDocument/2006/relationships/image" Target="../media/image16.png"/><Relationship Id="rId9" Type="http://schemas.openxmlformats.org/officeDocument/2006/relationships/image" Target="../media/image23.png"/></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2.xml"/><Relationship Id="rId5" Type="http://schemas.openxmlformats.org/officeDocument/2006/relationships/image" Target="../media/image25.png"/><Relationship Id="rId4" Type="http://schemas.openxmlformats.org/officeDocument/2006/relationships/image" Target="../media/image3.png"/></Relationships>
</file>

<file path=ppt/slides/_rels/slide9.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4.png"/><Relationship Id="rId7" Type="http://schemas.openxmlformats.org/officeDocument/2006/relationships/hyperlink" Target="https://www.purplemash.com/app/pup/sow_y3_L1_Challengeexample2" TargetMode="External"/><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14.png"/><Relationship Id="rId5" Type="http://schemas.openxmlformats.org/officeDocument/2006/relationships/hyperlink" Target="https://www.purplemash.com/app/pup/sow_y3_L1_Challengeexample1" TargetMode="External"/><Relationship Id="rId4" Type="http://schemas.openxmlformats.org/officeDocument/2006/relationships/image" Target="../media/image3.png"/><Relationship Id="rId9" Type="http://schemas.openxmlformats.org/officeDocument/2006/relationships/image" Target="../media/image27.png"/></Relationships>
</file>

<file path=ppt/slides/_rels/slide10.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10.xml"/><Relationship Id="rId1" Type="http://schemas.openxmlformats.org/officeDocument/2006/relationships/slideLayout" Target="../slideLayouts/slideLayout2.xml"/><Relationship Id="rId4" Type="http://schemas.openxmlformats.org/officeDocument/2006/relationships/image" Target="../media/image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40B9415-FB6B-4306-A8CF-3833B05C74F0}"/>
              </a:ext>
            </a:extLst>
          </p:cNvPr>
          <p:cNvSpPr/>
          <p:nvPr/>
        </p:nvSpPr>
        <p:spPr>
          <a:xfrm>
            <a:off x="4322174" y="0"/>
            <a:ext cx="7869826" cy="6857999"/>
          </a:xfrm>
          <a:prstGeom prst="rect">
            <a:avLst/>
          </a:prstGeom>
          <a:solidFill>
            <a:srgbClr val="8E24AA"/>
          </a:solidFill>
          <a:ln>
            <a:noFill/>
          </a:ln>
        </p:spPr>
        <p:style>
          <a:lnRef idx="2">
            <a:schemeClr val="accent1">
              <a:shade val="50000"/>
            </a:schemeClr>
          </a:lnRef>
          <a:fillRef idx="1">
            <a:schemeClr val="accent1"/>
          </a:fillRef>
          <a:effectRef idx="0">
            <a:schemeClr val="accent1"/>
          </a:effectRef>
          <a:fontRef idx="minor">
            <a:schemeClr val="lt1"/>
          </a:fontRef>
        </p:style>
        <p:txBody>
          <a:bodyPr rot="0" spcFirstLastPara="0" vert="horz" wrap="square" lIns="91440" tIns="45720" rIns="91440" bIns="45720" numCol="1" spcCol="0" rtlCol="0" fromWordArt="0" anchor="ctr" anchorCtr="0" forceAA="0" compatLnSpc="1">
            <a:prstTxWarp prst="textNoShape">
              <a:avLst/>
            </a:prstTxWarp>
            <a:noAutofit/>
          </a:bodyPr>
          <a:lstStyle/>
          <a:p>
            <a:endParaRPr lang="en-GB"/>
          </a:p>
        </p:txBody>
      </p:sp>
      <p:pic>
        <p:nvPicPr>
          <p:cNvPr id="5" name="Graphic 63">
            <a:extLst>
              <a:ext uri="{FF2B5EF4-FFF2-40B4-BE49-F238E27FC236}">
                <a16:creationId xmlns:a16="http://schemas.microsoft.com/office/drawing/2014/main" id="{9BC05247-EC89-4E18-AAC7-769930391EF6}"/>
              </a:ext>
            </a:extLst>
          </p:cNvPr>
          <p:cNvPicPr/>
          <p:nvPr/>
        </p:nvPicPr>
        <p:blipFill>
          <a:blip r:embed="rId3">
            <a:extLst>
              <a:ext uri="{28A0092B-C50C-407E-A947-70E740481C1C}">
                <a14:useLocalDpi xmlns:a14="http://schemas.microsoft.com/office/drawing/2010/main" val="0"/>
              </a:ext>
              <a:ext uri="{96DAC541-7B7A-43D3-8B79-37D633B846F1}">
                <asvg:svgBlip xmlns:asvg="http://schemas.microsoft.com/office/drawing/2016/SVG/main" r:embed="rId4"/>
              </a:ext>
            </a:extLst>
          </a:blip>
          <a:stretch>
            <a:fillRect/>
          </a:stretch>
        </p:blipFill>
        <p:spPr>
          <a:xfrm>
            <a:off x="0" y="-9524"/>
            <a:ext cx="4505325" cy="6867524"/>
          </a:xfrm>
          <a:prstGeom prst="rect">
            <a:avLst/>
          </a:prstGeom>
        </p:spPr>
      </p:pic>
      <p:sp>
        <p:nvSpPr>
          <p:cNvPr id="2" name="Title 1">
            <a:extLst>
              <a:ext uri="{FF2B5EF4-FFF2-40B4-BE49-F238E27FC236}">
                <a16:creationId xmlns:a16="http://schemas.microsoft.com/office/drawing/2014/main" id="{E20E66B1-EE11-46E8-9D2F-388E12025E3A}"/>
              </a:ext>
            </a:extLst>
          </p:cNvPr>
          <p:cNvSpPr>
            <a:spLocks noGrp="1"/>
          </p:cNvSpPr>
          <p:nvPr>
            <p:ph type="ctrTitle"/>
          </p:nvPr>
        </p:nvSpPr>
        <p:spPr/>
        <p:txBody>
          <a:bodyPr>
            <a:normAutofit/>
          </a:bodyPr>
          <a:lstStyle/>
          <a:p>
            <a:r>
              <a:rPr lang="en-GB" dirty="0">
                <a:solidFill>
                  <a:schemeClr val="bg1"/>
                </a:solidFill>
                <a:latin typeface="Palanquin Dark SemiBold" panose="020B0704020203020204" pitchFamily="34" charset="0"/>
                <a:cs typeface="Palanquin Dark SemiBold" panose="020B0704020203020204" pitchFamily="34" charset="0"/>
              </a:rPr>
              <a:t>Lesson 3:</a:t>
            </a:r>
            <a:endParaRPr lang="en-GB" sz="4000" dirty="0">
              <a:solidFill>
                <a:schemeClr val="bg1"/>
              </a:solidFill>
              <a:latin typeface="Palanquin Dark SemiBold" panose="020B0704020203020204" pitchFamily="34" charset="0"/>
              <a:cs typeface="Palanquin Dark SemiBold" panose="020B0704020203020204" pitchFamily="34" charset="0"/>
            </a:endParaRPr>
          </a:p>
        </p:txBody>
      </p:sp>
      <p:sp>
        <p:nvSpPr>
          <p:cNvPr id="3" name="Subtitle 2">
            <a:extLst>
              <a:ext uri="{FF2B5EF4-FFF2-40B4-BE49-F238E27FC236}">
                <a16:creationId xmlns:a16="http://schemas.microsoft.com/office/drawing/2014/main" id="{387BD2A7-BC2A-4300-AFBB-8B3304D19C99}"/>
              </a:ext>
            </a:extLst>
          </p:cNvPr>
          <p:cNvSpPr>
            <a:spLocks noGrp="1"/>
          </p:cNvSpPr>
          <p:nvPr>
            <p:ph type="subTitle" idx="1"/>
          </p:nvPr>
        </p:nvSpPr>
        <p:spPr/>
        <p:txBody>
          <a:bodyPr>
            <a:normAutofit/>
          </a:bodyPr>
          <a:lstStyle/>
          <a:p>
            <a:r>
              <a:rPr lang="en-GB" sz="4000" b="1">
                <a:solidFill>
                  <a:schemeClr val="bg1"/>
                </a:solidFill>
                <a:latin typeface="Palanquin Dark SemiBold" panose="020B0704020203020204" pitchFamily="34" charset="0"/>
                <a:cs typeface="Palanquin Dark SemiBold" panose="020B0704020203020204" pitchFamily="34" charset="0"/>
              </a:rPr>
              <a:t>Creating Pie Charts and Bar Graphs</a:t>
            </a:r>
          </a:p>
        </p:txBody>
      </p:sp>
      <p:sp>
        <p:nvSpPr>
          <p:cNvPr id="4" name="TextBox 3">
            <a:extLst>
              <a:ext uri="{FF2B5EF4-FFF2-40B4-BE49-F238E27FC236}">
                <a16:creationId xmlns:a16="http://schemas.microsoft.com/office/drawing/2014/main" id="{77616F28-871B-42AE-8B42-15273F2FB254}"/>
              </a:ext>
            </a:extLst>
          </p:cNvPr>
          <p:cNvSpPr txBox="1"/>
          <p:nvPr/>
        </p:nvSpPr>
        <p:spPr>
          <a:xfrm>
            <a:off x="7435112" y="368440"/>
            <a:ext cx="4589718" cy="707886"/>
          </a:xfrm>
          <a:prstGeom prst="rect">
            <a:avLst/>
          </a:prstGeom>
          <a:noFill/>
        </p:spPr>
        <p:txBody>
          <a:bodyPr wrap="none" rtlCol="0">
            <a:spAutoFit/>
          </a:bodyPr>
          <a:lstStyle/>
          <a:p>
            <a:r>
              <a:rPr lang="en-GB" sz="2000" dirty="0">
                <a:solidFill>
                  <a:schemeClr val="bg1"/>
                </a:solidFill>
                <a:latin typeface="Palanquin Dark SemiBold" panose="020B0704020203020204" pitchFamily="34" charset="0"/>
                <a:cs typeface="Palanquin Dark SemiBold" panose="020B0704020203020204" pitchFamily="34" charset="0"/>
              </a:rPr>
              <a:t>Computing Scheme of Work</a:t>
            </a:r>
            <a:br>
              <a:rPr lang="en-GB" sz="2000" dirty="0">
                <a:solidFill>
                  <a:schemeClr val="bg1"/>
                </a:solidFill>
                <a:latin typeface="Palanquin Dark SemiBold" panose="020B0704020203020204" pitchFamily="34" charset="0"/>
                <a:cs typeface="Palanquin Dark SemiBold" panose="020B0704020203020204" pitchFamily="34" charset="0"/>
              </a:rPr>
            </a:br>
            <a:r>
              <a:rPr lang="en-GB" sz="2000" dirty="0">
                <a:solidFill>
                  <a:schemeClr val="bg1"/>
                </a:solidFill>
                <a:latin typeface="Palanquin Dark SemiBold" panose="020B0704020203020204" pitchFamily="34" charset="0"/>
                <a:cs typeface="Palanquin Dark SemiBold" panose="020B0704020203020204" pitchFamily="34" charset="0"/>
              </a:rPr>
              <a:t>Spreadsheets Crash Course for Year 3</a:t>
            </a:r>
          </a:p>
        </p:txBody>
      </p:sp>
    </p:spTree>
    <p:extLst>
      <p:ext uri="{BB962C8B-B14F-4D97-AF65-F5344CB8AC3E}">
        <p14:creationId xmlns:p14="http://schemas.microsoft.com/office/powerpoint/2010/main" val="86858989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p:txBody>
          <a:bodyPr/>
          <a:lstStyle/>
          <a:p>
            <a:r>
              <a:rPr lang="en-GB">
                <a:latin typeface="Palanquin Dark SemiBold" panose="020B0704020203020204" pitchFamily="34" charset="0"/>
                <a:cs typeface="Palanquin Dark SemiBold" panose="020B0704020203020204" pitchFamily="34" charset="0"/>
              </a:rPr>
              <a:t>Aims</a:t>
            </a:r>
          </a:p>
        </p:txBody>
      </p:sp>
      <p:sp>
        <p:nvSpPr>
          <p:cNvPr id="3" name="Content Placeholder 2">
            <a:extLst>
              <a:ext uri="{FF2B5EF4-FFF2-40B4-BE49-F238E27FC236}">
                <a16:creationId xmlns:a16="http://schemas.microsoft.com/office/drawing/2014/main" id="{415FCCA1-1AAE-4DC4-A6EA-1B449F4D8E6A}"/>
              </a:ext>
            </a:extLst>
          </p:cNvPr>
          <p:cNvSpPr>
            <a:spLocks noGrp="1"/>
          </p:cNvSpPr>
          <p:nvPr>
            <p:ph idx="1"/>
          </p:nvPr>
        </p:nvSpPr>
        <p:spPr>
          <a:xfrm>
            <a:off x="838200" y="1825625"/>
            <a:ext cx="10515600" cy="1009939"/>
          </a:xfrm>
        </p:spPr>
        <p:txBody>
          <a:bodyPr/>
          <a:lstStyle/>
          <a:p>
            <a:pPr lvl="0">
              <a:spcAft>
                <a:spcPts val="600"/>
              </a:spcAft>
              <a:buBlip>
                <a:blip r:embed="rId3"/>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To add and edit data in a table layout.</a:t>
            </a:r>
          </a:p>
          <a:p>
            <a:pPr>
              <a:spcAft>
                <a:spcPts val="600"/>
              </a:spcAft>
              <a:buBlip>
                <a:blip r:embed="rId3"/>
              </a:buBlip>
            </a:pPr>
            <a:r>
              <a:rPr lang="en-GB" sz="1800" dirty="0">
                <a:effectLst/>
                <a:latin typeface="Nunito" panose="00000500000000000000" pitchFamily="2" charset="0"/>
                <a:ea typeface="Nunito" panose="00000500000000000000" pitchFamily="2" charset="0"/>
                <a:cs typeface="Nunito" panose="00000500000000000000" pitchFamily="2" charset="0"/>
              </a:rPr>
              <a:t>To find out how spreadsheet programs can automatically create graphs from data.</a:t>
            </a:r>
          </a:p>
          <a:p>
            <a:pPr>
              <a:spcAft>
                <a:spcPts val="600"/>
              </a:spcAft>
              <a:buBlip>
                <a:blip r:embed="rId3"/>
              </a:buBlip>
            </a:pPr>
            <a:endParaRPr lang="en-GB" sz="1800" dirty="0">
              <a:solidFill>
                <a:srgbClr val="000000"/>
              </a:solidFill>
              <a:effectLst/>
              <a:latin typeface="Nunito" panose="00000500000000000000" pitchFamily="2" charset="0"/>
              <a:ea typeface="Trebuchet MS" panose="020B0603020202020204" pitchFamily="34" charset="0"/>
              <a:cs typeface="Trebuchet MS" panose="020B0603020202020204" pitchFamily="34" charset="0"/>
            </a:endParaRP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a:effectLst/>
                <a:latin typeface="Palanquin" panose="020B0004020203020204" pitchFamily="34" charset="0"/>
                <a:ea typeface="Calibri" panose="020F0502020204030204" pitchFamily="34" charset="0"/>
              </a:rPr>
              <a:t>Need more support? Contact us:</a:t>
            </a:r>
          </a:p>
          <a:p>
            <a:r>
              <a:rPr lang="en-US" sz="1050">
                <a:effectLst/>
                <a:latin typeface="Palanquin" panose="020B0004020203020204" pitchFamily="34" charset="0"/>
                <a:ea typeface="Calibri" panose="020F0502020204030204" pitchFamily="34" charset="0"/>
              </a:rPr>
              <a:t>Tel: +44(0)208 203 1781 </a:t>
            </a:r>
            <a:r>
              <a:rPr lang="en-US" sz="1050">
                <a:solidFill>
                  <a:srgbClr val="8E24AA"/>
                </a:solidFill>
                <a:effectLst/>
                <a:latin typeface="Palanquin" panose="020B0004020203020204" pitchFamily="34" charset="0"/>
                <a:ea typeface="Calibri" panose="020F0502020204030204" pitchFamily="34" charset="0"/>
              </a:rPr>
              <a:t>|</a:t>
            </a:r>
            <a:r>
              <a:rPr lang="en-US" sz="1050">
                <a:effectLst/>
                <a:latin typeface="Palanquin" panose="020B0004020203020204" pitchFamily="34" charset="0"/>
                <a:ea typeface="Calibri" panose="020F0502020204030204" pitchFamily="34" charset="0"/>
              </a:rPr>
              <a:t> Email: support@2simple.com </a:t>
            </a:r>
            <a:r>
              <a:rPr lang="en-US" sz="1050">
                <a:solidFill>
                  <a:srgbClr val="8E24AA"/>
                </a:solidFill>
                <a:effectLst/>
                <a:latin typeface="Palanquin" panose="020B0004020203020204" pitchFamily="34" charset="0"/>
                <a:ea typeface="Calibri" panose="020F0502020204030204" pitchFamily="34" charset="0"/>
              </a:rPr>
              <a:t>|</a:t>
            </a:r>
            <a:r>
              <a:rPr lang="en-US" sz="1050">
                <a:effectLst/>
                <a:latin typeface="Palanquin" panose="020B0004020203020204" pitchFamily="34" charset="0"/>
                <a:ea typeface="Calibri" panose="020F0502020204030204" pitchFamily="34" charset="0"/>
              </a:rPr>
              <a:t> Twitter: @2simplesoftware</a:t>
            </a:r>
            <a:endParaRPr lang="en-GB" sz="1050"/>
          </a:p>
        </p:txBody>
      </p:sp>
      <p:pic>
        <p:nvPicPr>
          <p:cNvPr id="5" name="Picture 4">
            <a:extLst>
              <a:ext uri="{FF2B5EF4-FFF2-40B4-BE49-F238E27FC236}">
                <a16:creationId xmlns:a16="http://schemas.microsoft.com/office/drawing/2014/main" id="{135F4818-3E37-4E2E-B485-07B3B4705BF8}"/>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a:effectLst/>
                <a:latin typeface="Palanquin" panose="020B0004020203020204" pitchFamily="34" charset="0"/>
                <a:ea typeface="Calibri" panose="020F0502020204030204" pitchFamily="34" charset="0"/>
              </a:rPr>
              <a:t>Slide 2</a:t>
            </a:r>
            <a:endParaRPr lang="en-GB" sz="1050"/>
          </a:p>
        </p:txBody>
      </p:sp>
    </p:spTree>
    <p:extLst>
      <p:ext uri="{BB962C8B-B14F-4D97-AF65-F5344CB8AC3E}">
        <p14:creationId xmlns:p14="http://schemas.microsoft.com/office/powerpoint/2010/main" val="202917798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p:txBody>
          <a:bodyPr>
            <a:normAutofit/>
          </a:bodyPr>
          <a:lstStyle/>
          <a:p>
            <a:r>
              <a:rPr lang="en-GB" b="1">
                <a:solidFill>
                  <a:srgbClr val="000000"/>
                </a:solidFill>
                <a:effectLst/>
                <a:latin typeface="Palanquin Dark SemiBold" panose="020B0704020203020204" pitchFamily="34" charset="0"/>
                <a:ea typeface="Times New Roman" panose="02020603050405020304" pitchFamily="18" charset="0"/>
                <a:cs typeface="Times New Roman" panose="02020603050405020304" pitchFamily="18" charset="0"/>
              </a:rPr>
              <a:t>Success Criteria</a:t>
            </a:r>
            <a:endParaRPr lang="en-GB">
              <a:latin typeface="Palanquin Dark SemiBold" panose="020B0704020203020204" pitchFamily="34" charset="0"/>
              <a:cs typeface="Palanquin Dark SemiBold" panose="020B0704020203020204" pitchFamily="34" charset="0"/>
            </a:endParaRPr>
          </a:p>
        </p:txBody>
      </p:sp>
      <p:sp>
        <p:nvSpPr>
          <p:cNvPr id="3" name="Content Placeholder 2">
            <a:extLst>
              <a:ext uri="{FF2B5EF4-FFF2-40B4-BE49-F238E27FC236}">
                <a16:creationId xmlns:a16="http://schemas.microsoft.com/office/drawing/2014/main" id="{415FCCA1-1AAE-4DC4-A6EA-1B449F4D8E6A}"/>
              </a:ext>
            </a:extLst>
          </p:cNvPr>
          <p:cNvSpPr>
            <a:spLocks noGrp="1"/>
          </p:cNvSpPr>
          <p:nvPr>
            <p:ph idx="1"/>
          </p:nvPr>
        </p:nvSpPr>
        <p:spPr/>
        <p:txBody>
          <a:bodyPr>
            <a:normAutofit/>
          </a:bodyPr>
          <a:lstStyle/>
          <a:p>
            <a:pPr>
              <a:spcAft>
                <a:spcPts val="600"/>
              </a:spcAft>
              <a:buBlip>
                <a:blip r:embed="rId3"/>
              </a:buBlip>
            </a:pPr>
            <a:r>
              <a:rPr lang="en-GB" sz="1800">
                <a:solidFill>
                  <a:srgbClr val="000000"/>
                </a:solidFill>
                <a:latin typeface="Nunito" panose="00000500000000000000" pitchFamily="2" charset="0"/>
                <a:ea typeface="Trebuchet MS" panose="020B0603020202020204" pitchFamily="34" charset="0"/>
                <a:cs typeface="Trebuchet MS" panose="020B0603020202020204" pitchFamily="34" charset="0"/>
              </a:rPr>
              <a:t>Children</a:t>
            </a:r>
            <a:r>
              <a:rPr lang="en-GB" sz="1800">
                <a:solidFill>
                  <a:srgbClr val="000000"/>
                </a:solidFill>
                <a:effectLst/>
                <a:latin typeface="Nunito" panose="00000500000000000000" pitchFamily="2" charset="0"/>
                <a:ea typeface="Trebuchet MS" panose="020B0603020202020204" pitchFamily="34" charset="0"/>
                <a:cs typeface="Trebuchet MS" panose="020B0603020202020204" pitchFamily="34" charset="0"/>
              </a:rPr>
              <a:t> can create a table of data on a spreadsheet.</a:t>
            </a:r>
          </a:p>
          <a:p>
            <a:pPr>
              <a:spcAft>
                <a:spcPts val="600"/>
              </a:spcAft>
              <a:buBlip>
                <a:blip r:embed="rId3"/>
              </a:buBlip>
            </a:pPr>
            <a:r>
              <a:rPr lang="en-GB" sz="1800">
                <a:solidFill>
                  <a:srgbClr val="000000"/>
                </a:solidFill>
                <a:latin typeface="Nunito" panose="00000500000000000000" pitchFamily="2" charset="0"/>
                <a:ea typeface="Trebuchet MS" panose="020B0603020202020204" pitchFamily="34" charset="0"/>
                <a:cs typeface="Trebuchet MS" panose="020B0603020202020204" pitchFamily="34" charset="0"/>
              </a:rPr>
              <a:t>Children can use a spreadsheet program to automatically create charts and graphs from data.</a:t>
            </a:r>
            <a:endParaRPr lang="en-GB" sz="1800">
              <a:solidFill>
                <a:srgbClr val="000000"/>
              </a:solidFill>
              <a:effectLst/>
              <a:latin typeface="Nunito" panose="00000500000000000000" pitchFamily="2" charset="0"/>
              <a:ea typeface="Trebuchet MS" panose="020B0603020202020204" pitchFamily="34" charset="0"/>
              <a:cs typeface="Trebuchet MS" panose="020B0603020202020204" pitchFamily="34" charset="0"/>
            </a:endParaRP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a:effectLst/>
                <a:latin typeface="Palanquin" panose="020B0004020203020204" pitchFamily="34" charset="0"/>
                <a:ea typeface="Calibri" panose="020F0502020204030204" pitchFamily="34" charset="0"/>
              </a:rPr>
              <a:t>Need more support? Contact us:</a:t>
            </a:r>
          </a:p>
          <a:p>
            <a:r>
              <a:rPr lang="en-US" sz="1050">
                <a:effectLst/>
                <a:latin typeface="Palanquin" panose="020B0004020203020204" pitchFamily="34" charset="0"/>
                <a:ea typeface="Calibri" panose="020F0502020204030204" pitchFamily="34" charset="0"/>
              </a:rPr>
              <a:t>Tel: +44(0)208 203 1781 </a:t>
            </a:r>
            <a:r>
              <a:rPr lang="en-US" sz="1050">
                <a:solidFill>
                  <a:srgbClr val="8E24AA"/>
                </a:solidFill>
                <a:effectLst/>
                <a:latin typeface="Palanquin" panose="020B0004020203020204" pitchFamily="34" charset="0"/>
                <a:ea typeface="Calibri" panose="020F0502020204030204" pitchFamily="34" charset="0"/>
              </a:rPr>
              <a:t>|</a:t>
            </a:r>
            <a:r>
              <a:rPr lang="en-US" sz="1050">
                <a:effectLst/>
                <a:latin typeface="Palanquin" panose="020B0004020203020204" pitchFamily="34" charset="0"/>
                <a:ea typeface="Calibri" panose="020F0502020204030204" pitchFamily="34" charset="0"/>
              </a:rPr>
              <a:t> Email: support@2simple.com </a:t>
            </a:r>
            <a:r>
              <a:rPr lang="en-US" sz="1050">
                <a:solidFill>
                  <a:srgbClr val="8E24AA"/>
                </a:solidFill>
                <a:effectLst/>
                <a:latin typeface="Palanquin" panose="020B0004020203020204" pitchFamily="34" charset="0"/>
                <a:ea typeface="Calibri" panose="020F0502020204030204" pitchFamily="34" charset="0"/>
              </a:rPr>
              <a:t>|</a:t>
            </a:r>
            <a:r>
              <a:rPr lang="en-US" sz="1050">
                <a:effectLst/>
                <a:latin typeface="Palanquin" panose="020B0004020203020204" pitchFamily="34" charset="0"/>
                <a:ea typeface="Calibri" panose="020F0502020204030204" pitchFamily="34" charset="0"/>
              </a:rPr>
              <a:t> Twitter: @2simplesoftware</a:t>
            </a:r>
            <a:endParaRPr lang="en-GB" sz="1050"/>
          </a:p>
        </p:txBody>
      </p:sp>
      <p:pic>
        <p:nvPicPr>
          <p:cNvPr id="5" name="Picture 4">
            <a:extLst>
              <a:ext uri="{FF2B5EF4-FFF2-40B4-BE49-F238E27FC236}">
                <a16:creationId xmlns:a16="http://schemas.microsoft.com/office/drawing/2014/main" id="{135F4818-3E37-4E2E-B485-07B3B4705BF8}"/>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a:effectLst/>
                <a:latin typeface="Palanquin" panose="020B0004020203020204" pitchFamily="34" charset="0"/>
                <a:ea typeface="Calibri" panose="020F0502020204030204" pitchFamily="34" charset="0"/>
              </a:rPr>
              <a:t>Slide 3</a:t>
            </a:r>
            <a:endParaRPr lang="en-GB" sz="1050"/>
          </a:p>
        </p:txBody>
      </p:sp>
    </p:spTree>
    <p:extLst>
      <p:ext uri="{BB962C8B-B14F-4D97-AF65-F5344CB8AC3E}">
        <p14:creationId xmlns:p14="http://schemas.microsoft.com/office/powerpoint/2010/main" val="425284156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3" name="Table 6">
            <a:extLst>
              <a:ext uri="{FF2B5EF4-FFF2-40B4-BE49-F238E27FC236}">
                <a16:creationId xmlns:a16="http://schemas.microsoft.com/office/drawing/2014/main" id="{E8D0EE91-E8A0-421F-88FC-35CF22446683}"/>
              </a:ext>
            </a:extLst>
          </p:cNvPr>
          <p:cNvGraphicFramePr>
            <a:graphicFrameLocks noGrp="1"/>
          </p:cNvGraphicFramePr>
          <p:nvPr>
            <p:extLst>
              <p:ext uri="{D42A27DB-BD31-4B8C-83A1-F6EECF244321}">
                <p14:modId xmlns:p14="http://schemas.microsoft.com/office/powerpoint/2010/main" val="1273151609"/>
              </p:ext>
            </p:extLst>
          </p:nvPr>
        </p:nvGraphicFramePr>
        <p:xfrm>
          <a:off x="834166" y="1888779"/>
          <a:ext cx="10905252" cy="3754120"/>
        </p:xfrm>
        <a:graphic>
          <a:graphicData uri="http://schemas.openxmlformats.org/drawingml/2006/table">
            <a:tbl>
              <a:tblPr firstRow="1" bandRow="1">
                <a:tableStyleId>{5C22544A-7EE6-4342-B048-85BDC9FD1C3A}</a:tableStyleId>
              </a:tblPr>
              <a:tblGrid>
                <a:gridCol w="2709333">
                  <a:extLst>
                    <a:ext uri="{9D8B030D-6E8A-4147-A177-3AD203B41FA5}">
                      <a16:colId xmlns:a16="http://schemas.microsoft.com/office/drawing/2014/main" val="7895078"/>
                    </a:ext>
                  </a:extLst>
                </a:gridCol>
                <a:gridCol w="4002610">
                  <a:extLst>
                    <a:ext uri="{9D8B030D-6E8A-4147-A177-3AD203B41FA5}">
                      <a16:colId xmlns:a16="http://schemas.microsoft.com/office/drawing/2014/main" val="2581236194"/>
                    </a:ext>
                  </a:extLst>
                </a:gridCol>
                <a:gridCol w="4193309">
                  <a:extLst>
                    <a:ext uri="{9D8B030D-6E8A-4147-A177-3AD203B41FA5}">
                      <a16:colId xmlns:a16="http://schemas.microsoft.com/office/drawing/2014/main" val="3921885451"/>
                    </a:ext>
                  </a:extLst>
                </a:gridCol>
              </a:tblGrid>
              <a:tr h="370840">
                <a:tc>
                  <a:txBody>
                    <a:bodyPr/>
                    <a:lstStyle/>
                    <a:p>
                      <a:r>
                        <a:rPr lang="en-GB" dirty="0">
                          <a:latin typeface="Nunito" panose="00000500000000000000" pitchFamily="2" charset="0"/>
                        </a:rPr>
                        <a:t>Word</a:t>
                      </a:r>
                    </a:p>
                  </a:txBody>
                  <a:tcPr/>
                </a:tc>
                <a:tc>
                  <a:txBody>
                    <a:bodyPr/>
                    <a:lstStyle/>
                    <a:p>
                      <a:r>
                        <a:rPr lang="en-GB" dirty="0">
                          <a:latin typeface="Nunito" panose="00000500000000000000" pitchFamily="2" charset="0"/>
                        </a:rPr>
                        <a:t>Definition</a:t>
                      </a:r>
                    </a:p>
                  </a:txBody>
                  <a:tcPr/>
                </a:tc>
                <a:tc>
                  <a:txBody>
                    <a:bodyPr/>
                    <a:lstStyle/>
                    <a:p>
                      <a:r>
                        <a:rPr lang="en-GB" dirty="0">
                          <a:latin typeface="Nunito" panose="00000500000000000000" pitchFamily="2" charset="0"/>
                        </a:rPr>
                        <a:t>Example</a:t>
                      </a:r>
                    </a:p>
                  </a:txBody>
                  <a:tcPr/>
                </a:tc>
                <a:extLst>
                  <a:ext uri="{0D108BD9-81ED-4DB2-BD59-A6C34878D82A}">
                    <a16:rowId xmlns:a16="http://schemas.microsoft.com/office/drawing/2014/main" val="3971116482"/>
                  </a:ext>
                </a:extLst>
              </a:tr>
              <a:tr h="370840">
                <a:tc>
                  <a:txBody>
                    <a:bodyPr/>
                    <a:lstStyle/>
                    <a:p>
                      <a:r>
                        <a:rPr lang="en-GB" b="1" dirty="0">
                          <a:latin typeface="Nunito" panose="00000500000000000000" pitchFamily="2" charset="0"/>
                        </a:rPr>
                        <a:t>Data</a:t>
                      </a:r>
                    </a:p>
                  </a:txBody>
                  <a:tcPr/>
                </a:tc>
                <a:tc>
                  <a:txBody>
                    <a:bodyPr/>
                    <a:lstStyle/>
                    <a:p>
                      <a:r>
                        <a:rPr lang="en-GB" dirty="0">
                          <a:latin typeface="Nunito" panose="00000500000000000000" pitchFamily="2" charset="0"/>
                        </a:rPr>
                        <a:t>A collection of information, collected by observation, questions or measurement. </a:t>
                      </a:r>
                    </a:p>
                  </a:txBody>
                  <a:tcPr/>
                </a:tc>
                <a:tc>
                  <a:txBody>
                    <a:bodyPr/>
                    <a:lstStyle/>
                    <a:p>
                      <a:r>
                        <a:rPr lang="en-GB" dirty="0">
                          <a:latin typeface="Nunito" panose="00000500000000000000" pitchFamily="2" charset="0"/>
                        </a:rPr>
                        <a:t>Collecting information about how everyone travels to school.</a:t>
                      </a:r>
                    </a:p>
                  </a:txBody>
                  <a:tcPr/>
                </a:tc>
                <a:extLst>
                  <a:ext uri="{0D108BD9-81ED-4DB2-BD59-A6C34878D82A}">
                    <a16:rowId xmlns:a16="http://schemas.microsoft.com/office/drawing/2014/main" val="4083433643"/>
                  </a:ext>
                </a:extLst>
              </a:tr>
              <a:tr h="370840">
                <a:tc>
                  <a:txBody>
                    <a:bodyPr/>
                    <a:lstStyle/>
                    <a:p>
                      <a:r>
                        <a:rPr lang="en-GB" b="1" dirty="0">
                          <a:latin typeface="Nunito" panose="00000500000000000000" pitchFamily="2" charset="0"/>
                        </a:rPr>
                        <a:t>Table</a:t>
                      </a:r>
                      <a:endParaRPr lang="en-GB" dirty="0">
                        <a:latin typeface="Nunito" panose="00000500000000000000" pitchFamily="2" charset="0"/>
                      </a:endParaRPr>
                    </a:p>
                  </a:txBody>
                  <a:tcPr/>
                </a:tc>
                <a:tc>
                  <a:txBody>
                    <a:bodyPr/>
                    <a:lstStyle/>
                    <a:p>
                      <a:r>
                        <a:rPr lang="en-GB" dirty="0">
                          <a:latin typeface="Nunito" panose="00000500000000000000" pitchFamily="2" charset="0"/>
                        </a:rPr>
                        <a:t>An organised display of information laid out in rows and columns.</a:t>
                      </a:r>
                    </a:p>
                  </a:txBody>
                  <a:tcPr/>
                </a:tc>
                <a:tc>
                  <a:txBody>
                    <a:bodyPr/>
                    <a:lstStyle/>
                    <a:p>
                      <a:endParaRPr lang="en-GB" dirty="0">
                        <a:latin typeface="Nunito" panose="00000500000000000000" pitchFamily="2" charset="0"/>
                      </a:endParaRPr>
                    </a:p>
                  </a:txBody>
                  <a:tcPr/>
                </a:tc>
                <a:extLst>
                  <a:ext uri="{0D108BD9-81ED-4DB2-BD59-A6C34878D82A}">
                    <a16:rowId xmlns:a16="http://schemas.microsoft.com/office/drawing/2014/main" val="3892084724"/>
                  </a:ext>
                </a:extLst>
              </a:tr>
              <a:tr h="370840">
                <a:tc>
                  <a:txBody>
                    <a:bodyPr/>
                    <a:lstStyle/>
                    <a:p>
                      <a:r>
                        <a:rPr lang="en-GB" b="1" dirty="0">
                          <a:latin typeface="Nunito" panose="00000500000000000000" pitchFamily="2" charset="0"/>
                        </a:rPr>
                        <a:t>Pie Chart</a:t>
                      </a:r>
                      <a:endParaRPr lang="en-GB" dirty="0">
                        <a:latin typeface="Nunito" panose="00000500000000000000" pitchFamily="2"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Nunito" panose="00000500000000000000" pitchFamily="2" charset="0"/>
                        </a:rPr>
                        <a:t>A circular chart divided into segments which each represent an amount. </a:t>
                      </a:r>
                    </a:p>
                  </a:txBody>
                  <a:tcPr/>
                </a:tc>
                <a:tc>
                  <a:txBody>
                    <a:bodyPr/>
                    <a:lstStyle/>
                    <a:p>
                      <a:endParaRPr lang="en-GB" dirty="0">
                        <a:latin typeface="Nunito" panose="00000500000000000000" pitchFamily="2" charset="0"/>
                      </a:endParaRPr>
                    </a:p>
                  </a:txBody>
                  <a:tcPr/>
                </a:tc>
                <a:extLst>
                  <a:ext uri="{0D108BD9-81ED-4DB2-BD59-A6C34878D82A}">
                    <a16:rowId xmlns:a16="http://schemas.microsoft.com/office/drawing/2014/main" val="3733806127"/>
                  </a:ext>
                </a:extLst>
              </a:tr>
              <a:tr h="370840">
                <a:tc>
                  <a:txBody>
                    <a:bodyPr/>
                    <a:lstStyle/>
                    <a:p>
                      <a:r>
                        <a:rPr lang="en-GB" b="1" dirty="0">
                          <a:latin typeface="Nunito" panose="00000500000000000000" pitchFamily="2" charset="0"/>
                        </a:rPr>
                        <a:t>Bar Graph</a:t>
                      </a:r>
                      <a:endParaRPr lang="en-GB" dirty="0">
                        <a:latin typeface="Nunito" panose="00000500000000000000" pitchFamily="2" charset="0"/>
                      </a:endParaRPr>
                    </a:p>
                  </a:txBody>
                  <a:tcPr/>
                </a:tc>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latin typeface="Nunito" panose="00000500000000000000" pitchFamily="2" charset="0"/>
                        </a:rPr>
                        <a:t>A chart that uses bars to show quantities or numbers, so they can be easily compared. </a:t>
                      </a:r>
                    </a:p>
                  </a:txBody>
                  <a:tcPr/>
                </a:tc>
                <a:tc>
                  <a:txBody>
                    <a:bodyPr/>
                    <a:lstStyle/>
                    <a:p>
                      <a:endParaRPr lang="en-GB" dirty="0">
                        <a:latin typeface="Nunito" panose="00000500000000000000" pitchFamily="2" charset="0"/>
                      </a:endParaRPr>
                    </a:p>
                  </a:txBody>
                  <a:tcPr/>
                </a:tc>
                <a:extLst>
                  <a:ext uri="{0D108BD9-81ED-4DB2-BD59-A6C34878D82A}">
                    <a16:rowId xmlns:a16="http://schemas.microsoft.com/office/drawing/2014/main" val="4210135761"/>
                  </a:ext>
                </a:extLst>
              </a:tr>
            </a:tbl>
          </a:graphicData>
        </a:graphic>
      </p:graphicFrame>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a:xfrm>
            <a:off x="471055" y="178274"/>
            <a:ext cx="11517110" cy="1325563"/>
          </a:xfrm>
        </p:spPr>
        <p:txBody>
          <a:bodyPr>
            <a:normAutofit/>
          </a:bodyPr>
          <a:lstStyle/>
          <a:p>
            <a:r>
              <a:rPr lang="en-GB" sz="4000" dirty="0">
                <a:latin typeface="Palanquin Dark SemiBold" panose="020B0704020203020204" pitchFamily="34" charset="0"/>
                <a:cs typeface="Palanquin Dark SemiBold" panose="020B0704020203020204" pitchFamily="34" charset="0"/>
              </a:rPr>
              <a:t>Vocabulary</a:t>
            </a: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a:effectLst/>
                <a:latin typeface="Palanquin" panose="020B0004020203020204" pitchFamily="34" charset="0"/>
                <a:ea typeface="Calibri" panose="020F0502020204030204" pitchFamily="34" charset="0"/>
              </a:rPr>
              <a:t>Need more support? Contact us:</a:t>
            </a:r>
          </a:p>
          <a:p>
            <a:r>
              <a:rPr lang="en-US" sz="1050">
                <a:effectLst/>
                <a:latin typeface="Palanquin" panose="020B0004020203020204" pitchFamily="34" charset="0"/>
                <a:ea typeface="Calibri" panose="020F0502020204030204" pitchFamily="34" charset="0"/>
              </a:rPr>
              <a:t>Tel: +44(0)208 203 1781 </a:t>
            </a:r>
            <a:r>
              <a:rPr lang="en-US" sz="1050">
                <a:solidFill>
                  <a:srgbClr val="8E24AA"/>
                </a:solidFill>
                <a:effectLst/>
                <a:latin typeface="Palanquin" panose="020B0004020203020204" pitchFamily="34" charset="0"/>
                <a:ea typeface="Calibri" panose="020F0502020204030204" pitchFamily="34" charset="0"/>
              </a:rPr>
              <a:t>|</a:t>
            </a:r>
            <a:r>
              <a:rPr lang="en-US" sz="1050">
                <a:effectLst/>
                <a:latin typeface="Palanquin" panose="020B0004020203020204" pitchFamily="34" charset="0"/>
                <a:ea typeface="Calibri" panose="020F0502020204030204" pitchFamily="34" charset="0"/>
              </a:rPr>
              <a:t> Email: support@2simple.com </a:t>
            </a:r>
            <a:r>
              <a:rPr lang="en-US" sz="1050">
                <a:solidFill>
                  <a:srgbClr val="8E24AA"/>
                </a:solidFill>
                <a:effectLst/>
                <a:latin typeface="Palanquin" panose="020B0004020203020204" pitchFamily="34" charset="0"/>
                <a:ea typeface="Calibri" panose="020F0502020204030204" pitchFamily="34" charset="0"/>
              </a:rPr>
              <a:t>|</a:t>
            </a:r>
            <a:r>
              <a:rPr lang="en-US" sz="1050">
                <a:effectLst/>
                <a:latin typeface="Palanquin" panose="020B0004020203020204" pitchFamily="34" charset="0"/>
                <a:ea typeface="Calibri" panose="020F0502020204030204" pitchFamily="34" charset="0"/>
              </a:rPr>
              <a:t> Twitter: @2simplesoftware</a:t>
            </a:r>
            <a:endParaRPr lang="en-GB" sz="105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4</a:t>
            </a:r>
            <a:endParaRPr lang="en-GB" sz="1050" dirty="0"/>
          </a:p>
        </p:txBody>
      </p:sp>
      <p:pic>
        <p:nvPicPr>
          <p:cNvPr id="11" name="Picture 10">
            <a:extLst>
              <a:ext uri="{FF2B5EF4-FFF2-40B4-BE49-F238E27FC236}">
                <a16:creationId xmlns:a16="http://schemas.microsoft.com/office/drawing/2014/main" id="{AAFF21DD-C799-40E7-ADF5-80209BC70F75}"/>
              </a:ext>
            </a:extLst>
          </p:cNvPr>
          <p:cNvPicPr>
            <a:picLocks noChangeAspect="1"/>
          </p:cNvPicPr>
          <p:nvPr/>
        </p:nvPicPr>
        <p:blipFill>
          <a:blip r:embed="rId4"/>
          <a:stretch>
            <a:fillRect/>
          </a:stretch>
        </p:blipFill>
        <p:spPr>
          <a:xfrm>
            <a:off x="7663468" y="3192193"/>
            <a:ext cx="1499005" cy="1202668"/>
          </a:xfrm>
          <a:prstGeom prst="rect">
            <a:avLst/>
          </a:prstGeom>
        </p:spPr>
      </p:pic>
      <p:pic>
        <p:nvPicPr>
          <p:cNvPr id="8" name="Picture 7">
            <a:extLst>
              <a:ext uri="{FF2B5EF4-FFF2-40B4-BE49-F238E27FC236}">
                <a16:creationId xmlns:a16="http://schemas.microsoft.com/office/drawing/2014/main" id="{31278A74-CCD1-4245-AEBA-01F801C5811A}"/>
              </a:ext>
            </a:extLst>
          </p:cNvPr>
          <p:cNvPicPr>
            <a:picLocks noChangeAspect="1"/>
          </p:cNvPicPr>
          <p:nvPr/>
        </p:nvPicPr>
        <p:blipFill rotWithShape="1">
          <a:blip r:embed="rId5"/>
          <a:srcRect l="15333"/>
          <a:stretch/>
        </p:blipFill>
        <p:spPr>
          <a:xfrm>
            <a:off x="7543163" y="4758756"/>
            <a:ext cx="1776016" cy="1243059"/>
          </a:xfrm>
          <a:prstGeom prst="rect">
            <a:avLst/>
          </a:prstGeom>
        </p:spPr>
      </p:pic>
      <p:pic>
        <p:nvPicPr>
          <p:cNvPr id="12" name="Picture 11">
            <a:extLst>
              <a:ext uri="{FF2B5EF4-FFF2-40B4-BE49-F238E27FC236}">
                <a16:creationId xmlns:a16="http://schemas.microsoft.com/office/drawing/2014/main" id="{B0A1A662-5C89-41E2-BD5C-0DB94AD89161}"/>
              </a:ext>
            </a:extLst>
          </p:cNvPr>
          <p:cNvPicPr>
            <a:picLocks noChangeAspect="1"/>
          </p:cNvPicPr>
          <p:nvPr/>
        </p:nvPicPr>
        <p:blipFill rotWithShape="1">
          <a:blip r:embed="rId6"/>
          <a:srcRect l="12336"/>
          <a:stretch/>
        </p:blipFill>
        <p:spPr>
          <a:xfrm>
            <a:off x="9525585" y="3848359"/>
            <a:ext cx="2121470" cy="1546873"/>
          </a:xfrm>
          <a:prstGeom prst="rect">
            <a:avLst/>
          </a:prstGeom>
        </p:spPr>
      </p:pic>
      <p:sp>
        <p:nvSpPr>
          <p:cNvPr id="18" name="Content Placeholder 2">
            <a:extLst>
              <a:ext uri="{FF2B5EF4-FFF2-40B4-BE49-F238E27FC236}">
                <a16:creationId xmlns:a16="http://schemas.microsoft.com/office/drawing/2014/main" id="{12581B70-33ED-42D4-92AB-8BA937408BED}"/>
              </a:ext>
            </a:extLst>
          </p:cNvPr>
          <p:cNvSpPr>
            <a:spLocks noGrp="1"/>
          </p:cNvSpPr>
          <p:nvPr>
            <p:ph idx="1"/>
          </p:nvPr>
        </p:nvSpPr>
        <p:spPr>
          <a:xfrm>
            <a:off x="471054" y="1196829"/>
            <a:ext cx="11249891" cy="1009939"/>
          </a:xfrm>
        </p:spPr>
        <p:txBody>
          <a:bodyPr>
            <a:normAutofit/>
          </a:bodyPr>
          <a:lstStyle/>
          <a:p>
            <a:pPr lvl="0">
              <a:spcAft>
                <a:spcPts val="600"/>
              </a:spcAft>
              <a:buBlip>
                <a:blip r:embed="rId7"/>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Here is some vocabulary that you will be using this lesson. You might be familiar with some of the words from your Mathematics work. Can you give a definition? Click to see the answers and examples.</a:t>
            </a:r>
          </a:p>
        </p:txBody>
      </p:sp>
      <p:sp>
        <p:nvSpPr>
          <p:cNvPr id="7" name="TextBox 6">
            <a:extLst>
              <a:ext uri="{FF2B5EF4-FFF2-40B4-BE49-F238E27FC236}">
                <a16:creationId xmlns:a16="http://schemas.microsoft.com/office/drawing/2014/main" id="{81BD4E25-A947-416E-BA22-0316E40C11EB}"/>
              </a:ext>
            </a:extLst>
          </p:cNvPr>
          <p:cNvSpPr txBox="1"/>
          <p:nvPr/>
        </p:nvSpPr>
        <p:spPr>
          <a:xfrm>
            <a:off x="3649812" y="2280670"/>
            <a:ext cx="3796145" cy="851297"/>
          </a:xfrm>
          <a:prstGeom prst="roundRect">
            <a:avLst/>
          </a:prstGeom>
          <a:solidFill>
            <a:schemeClr val="accent1"/>
          </a:solidFill>
          <a:scene3d>
            <a:camera prst="orthographicFront"/>
            <a:lightRig rig="threePt" dir="t"/>
          </a:scene3d>
          <a:sp3d>
            <a:bevelT/>
          </a:sp3d>
        </p:spPr>
        <p:txBody>
          <a:bodyPr wrap="square" rtlCol="0">
            <a:spAutoFit/>
          </a:bodyPr>
          <a:lstStyle/>
          <a:p>
            <a:pPr algn="ctr"/>
            <a:r>
              <a:rPr lang="en-GB" sz="4400" dirty="0">
                <a:solidFill>
                  <a:srgbClr val="FFC000"/>
                </a:solidFill>
                <a:latin typeface="Nunito ExtraBold" panose="00000900000000000000" pitchFamily="2" charset="0"/>
              </a:rPr>
              <a:t>?</a:t>
            </a:r>
            <a:endParaRPr lang="en-GB" sz="4800" dirty="0">
              <a:solidFill>
                <a:srgbClr val="FFC000"/>
              </a:solidFill>
              <a:latin typeface="Nunito ExtraBold" panose="00000900000000000000" pitchFamily="2" charset="0"/>
            </a:endParaRPr>
          </a:p>
        </p:txBody>
      </p:sp>
      <p:sp>
        <p:nvSpPr>
          <p:cNvPr id="21" name="TextBox 20">
            <a:extLst>
              <a:ext uri="{FF2B5EF4-FFF2-40B4-BE49-F238E27FC236}">
                <a16:creationId xmlns:a16="http://schemas.microsoft.com/office/drawing/2014/main" id="{06756699-0132-41E6-8230-D3AC0B75202D}"/>
              </a:ext>
            </a:extLst>
          </p:cNvPr>
          <p:cNvSpPr txBox="1"/>
          <p:nvPr/>
        </p:nvSpPr>
        <p:spPr>
          <a:xfrm>
            <a:off x="7632587" y="2282502"/>
            <a:ext cx="3796145" cy="851297"/>
          </a:xfrm>
          <a:prstGeom prst="roundRect">
            <a:avLst/>
          </a:prstGeom>
          <a:solidFill>
            <a:schemeClr val="accent1"/>
          </a:solidFill>
          <a:scene3d>
            <a:camera prst="orthographicFront"/>
            <a:lightRig rig="threePt" dir="t"/>
          </a:scene3d>
          <a:sp3d>
            <a:bevelT/>
          </a:sp3d>
        </p:spPr>
        <p:txBody>
          <a:bodyPr wrap="square" rtlCol="0">
            <a:spAutoFit/>
          </a:bodyPr>
          <a:lstStyle/>
          <a:p>
            <a:pPr algn="ctr"/>
            <a:r>
              <a:rPr lang="en-GB" sz="4400" dirty="0">
                <a:solidFill>
                  <a:srgbClr val="FFC000"/>
                </a:solidFill>
                <a:latin typeface="Nunito ExtraBold" panose="00000900000000000000" pitchFamily="2" charset="0"/>
              </a:rPr>
              <a:t>?</a:t>
            </a:r>
            <a:endParaRPr lang="en-GB" sz="4800" dirty="0">
              <a:solidFill>
                <a:srgbClr val="FFC000"/>
              </a:solidFill>
              <a:latin typeface="Nunito ExtraBold" panose="00000900000000000000" pitchFamily="2" charset="0"/>
            </a:endParaRPr>
          </a:p>
        </p:txBody>
      </p:sp>
      <p:sp>
        <p:nvSpPr>
          <p:cNvPr id="22" name="TextBox 21">
            <a:extLst>
              <a:ext uri="{FF2B5EF4-FFF2-40B4-BE49-F238E27FC236}">
                <a16:creationId xmlns:a16="http://schemas.microsoft.com/office/drawing/2014/main" id="{4C0D0B45-1AE3-4C08-98C0-6285D86E1C1A}"/>
              </a:ext>
            </a:extLst>
          </p:cNvPr>
          <p:cNvSpPr txBox="1"/>
          <p:nvPr/>
        </p:nvSpPr>
        <p:spPr>
          <a:xfrm>
            <a:off x="3649811" y="3180811"/>
            <a:ext cx="3796145" cy="646986"/>
          </a:xfrm>
          <a:prstGeom prst="roundRect">
            <a:avLst/>
          </a:prstGeom>
          <a:solidFill>
            <a:schemeClr val="accent1"/>
          </a:solidFill>
          <a:scene3d>
            <a:camera prst="orthographicFront"/>
            <a:lightRig rig="threePt" dir="t"/>
          </a:scene3d>
          <a:sp3d>
            <a:bevelT/>
          </a:sp3d>
        </p:spPr>
        <p:txBody>
          <a:bodyPr wrap="square" rtlCol="0">
            <a:spAutoFit/>
          </a:bodyPr>
          <a:lstStyle/>
          <a:p>
            <a:pPr algn="ctr"/>
            <a:r>
              <a:rPr lang="en-GB" sz="3200" dirty="0">
                <a:solidFill>
                  <a:srgbClr val="FFC000"/>
                </a:solidFill>
                <a:latin typeface="Nunito ExtraBold" panose="00000900000000000000" pitchFamily="2" charset="0"/>
              </a:rPr>
              <a:t>?</a:t>
            </a:r>
            <a:endParaRPr lang="en-GB" sz="3600" dirty="0">
              <a:solidFill>
                <a:srgbClr val="FFC000"/>
              </a:solidFill>
              <a:latin typeface="Nunito ExtraBold" panose="00000900000000000000" pitchFamily="2" charset="0"/>
            </a:endParaRPr>
          </a:p>
        </p:txBody>
      </p:sp>
      <p:sp>
        <p:nvSpPr>
          <p:cNvPr id="23" name="TextBox 22">
            <a:extLst>
              <a:ext uri="{FF2B5EF4-FFF2-40B4-BE49-F238E27FC236}">
                <a16:creationId xmlns:a16="http://schemas.microsoft.com/office/drawing/2014/main" id="{5F7C5130-2F47-4021-8932-7C8652A9031A}"/>
              </a:ext>
            </a:extLst>
          </p:cNvPr>
          <p:cNvSpPr txBox="1"/>
          <p:nvPr/>
        </p:nvSpPr>
        <p:spPr>
          <a:xfrm>
            <a:off x="3628167" y="3876641"/>
            <a:ext cx="3796145" cy="851297"/>
          </a:xfrm>
          <a:prstGeom prst="roundRect">
            <a:avLst/>
          </a:prstGeom>
          <a:solidFill>
            <a:schemeClr val="accent1"/>
          </a:solidFill>
          <a:scene3d>
            <a:camera prst="orthographicFront"/>
            <a:lightRig rig="threePt" dir="t"/>
          </a:scene3d>
          <a:sp3d>
            <a:bevelT/>
          </a:sp3d>
        </p:spPr>
        <p:txBody>
          <a:bodyPr wrap="square" rtlCol="0">
            <a:spAutoFit/>
          </a:bodyPr>
          <a:lstStyle/>
          <a:p>
            <a:pPr algn="ctr"/>
            <a:r>
              <a:rPr lang="en-GB" sz="4400" dirty="0">
                <a:solidFill>
                  <a:srgbClr val="FFC000"/>
                </a:solidFill>
                <a:latin typeface="Nunito ExtraBold" panose="00000900000000000000" pitchFamily="2" charset="0"/>
              </a:rPr>
              <a:t>?</a:t>
            </a:r>
            <a:endParaRPr lang="en-GB" sz="4800" dirty="0">
              <a:solidFill>
                <a:srgbClr val="FFC000"/>
              </a:solidFill>
              <a:latin typeface="Nunito ExtraBold" panose="00000900000000000000" pitchFamily="2" charset="0"/>
            </a:endParaRPr>
          </a:p>
        </p:txBody>
      </p:sp>
      <p:sp>
        <p:nvSpPr>
          <p:cNvPr id="24" name="TextBox 23">
            <a:extLst>
              <a:ext uri="{FF2B5EF4-FFF2-40B4-BE49-F238E27FC236}">
                <a16:creationId xmlns:a16="http://schemas.microsoft.com/office/drawing/2014/main" id="{3FE9E157-F8C7-48FA-88AB-251BEF859DAE}"/>
              </a:ext>
            </a:extLst>
          </p:cNvPr>
          <p:cNvSpPr txBox="1"/>
          <p:nvPr/>
        </p:nvSpPr>
        <p:spPr>
          <a:xfrm>
            <a:off x="3628166" y="4758756"/>
            <a:ext cx="3796145" cy="851297"/>
          </a:xfrm>
          <a:prstGeom prst="roundRect">
            <a:avLst/>
          </a:prstGeom>
          <a:solidFill>
            <a:schemeClr val="accent1"/>
          </a:solidFill>
          <a:scene3d>
            <a:camera prst="orthographicFront"/>
            <a:lightRig rig="threePt" dir="t"/>
          </a:scene3d>
          <a:sp3d>
            <a:bevelT/>
          </a:sp3d>
        </p:spPr>
        <p:txBody>
          <a:bodyPr wrap="square" rtlCol="0">
            <a:spAutoFit/>
          </a:bodyPr>
          <a:lstStyle/>
          <a:p>
            <a:pPr algn="ctr"/>
            <a:r>
              <a:rPr lang="en-GB" sz="4400" dirty="0">
                <a:solidFill>
                  <a:srgbClr val="FFC000"/>
                </a:solidFill>
                <a:latin typeface="Nunito ExtraBold" panose="00000900000000000000" pitchFamily="2" charset="0"/>
              </a:rPr>
              <a:t>?</a:t>
            </a:r>
            <a:endParaRPr lang="en-GB" sz="4800" dirty="0">
              <a:solidFill>
                <a:srgbClr val="FFC000"/>
              </a:solidFill>
              <a:latin typeface="Nunito ExtraBold" panose="00000900000000000000" pitchFamily="2" charset="0"/>
            </a:endParaRPr>
          </a:p>
        </p:txBody>
      </p:sp>
      <p:sp>
        <p:nvSpPr>
          <p:cNvPr id="28" name="TextBox 27">
            <a:extLst>
              <a:ext uri="{FF2B5EF4-FFF2-40B4-BE49-F238E27FC236}">
                <a16:creationId xmlns:a16="http://schemas.microsoft.com/office/drawing/2014/main" id="{958060C3-31B1-492A-BA71-6EC6C7E8861F}"/>
              </a:ext>
            </a:extLst>
          </p:cNvPr>
          <p:cNvSpPr txBox="1"/>
          <p:nvPr/>
        </p:nvSpPr>
        <p:spPr>
          <a:xfrm>
            <a:off x="7632588" y="3209533"/>
            <a:ext cx="1686592" cy="1259919"/>
          </a:xfrm>
          <a:prstGeom prst="roundRect">
            <a:avLst/>
          </a:prstGeom>
          <a:solidFill>
            <a:schemeClr val="accent1"/>
          </a:solidFill>
          <a:scene3d>
            <a:camera prst="orthographicFront"/>
            <a:lightRig rig="threePt" dir="t"/>
          </a:scene3d>
          <a:sp3d>
            <a:bevelT/>
          </a:sp3d>
        </p:spPr>
        <p:txBody>
          <a:bodyPr wrap="square" rtlCol="0">
            <a:spAutoFit/>
          </a:bodyPr>
          <a:lstStyle/>
          <a:p>
            <a:pPr algn="ctr"/>
            <a:endParaRPr lang="en-GB" sz="1200" dirty="0">
              <a:solidFill>
                <a:srgbClr val="FFC000"/>
              </a:solidFill>
              <a:latin typeface="Nunito ExtraBold" panose="00000900000000000000" pitchFamily="2" charset="0"/>
            </a:endParaRPr>
          </a:p>
          <a:p>
            <a:pPr algn="ctr"/>
            <a:r>
              <a:rPr lang="en-GB" sz="4400" dirty="0">
                <a:solidFill>
                  <a:srgbClr val="FFC000"/>
                </a:solidFill>
                <a:latin typeface="Nunito ExtraBold" panose="00000900000000000000" pitchFamily="2" charset="0"/>
              </a:rPr>
              <a:t>?</a:t>
            </a:r>
          </a:p>
          <a:p>
            <a:pPr algn="ctr"/>
            <a:endParaRPr lang="en-GB" sz="1200" dirty="0">
              <a:solidFill>
                <a:srgbClr val="FFC000"/>
              </a:solidFill>
              <a:latin typeface="Nunito ExtraBold" panose="00000900000000000000" pitchFamily="2" charset="0"/>
            </a:endParaRPr>
          </a:p>
        </p:txBody>
      </p:sp>
      <p:sp>
        <p:nvSpPr>
          <p:cNvPr id="29" name="TextBox 28">
            <a:extLst>
              <a:ext uri="{FF2B5EF4-FFF2-40B4-BE49-F238E27FC236}">
                <a16:creationId xmlns:a16="http://schemas.microsoft.com/office/drawing/2014/main" id="{424ACA3D-6741-48A4-89F7-93D056A3827A}"/>
              </a:ext>
            </a:extLst>
          </p:cNvPr>
          <p:cNvSpPr txBox="1"/>
          <p:nvPr/>
        </p:nvSpPr>
        <p:spPr>
          <a:xfrm>
            <a:off x="7663468" y="4758756"/>
            <a:ext cx="1686592" cy="1259919"/>
          </a:xfrm>
          <a:prstGeom prst="roundRect">
            <a:avLst/>
          </a:prstGeom>
          <a:solidFill>
            <a:schemeClr val="accent1"/>
          </a:solidFill>
          <a:scene3d>
            <a:camera prst="orthographicFront"/>
            <a:lightRig rig="threePt" dir="t"/>
          </a:scene3d>
          <a:sp3d>
            <a:bevelT/>
          </a:sp3d>
        </p:spPr>
        <p:txBody>
          <a:bodyPr wrap="square" rtlCol="0">
            <a:spAutoFit/>
          </a:bodyPr>
          <a:lstStyle/>
          <a:p>
            <a:pPr algn="ctr"/>
            <a:endParaRPr lang="en-GB" sz="1200" dirty="0">
              <a:solidFill>
                <a:srgbClr val="FFC000"/>
              </a:solidFill>
              <a:latin typeface="Nunito ExtraBold" panose="00000900000000000000" pitchFamily="2" charset="0"/>
            </a:endParaRPr>
          </a:p>
          <a:p>
            <a:pPr algn="ctr"/>
            <a:r>
              <a:rPr lang="en-GB" sz="4400" dirty="0">
                <a:solidFill>
                  <a:srgbClr val="FFC000"/>
                </a:solidFill>
                <a:latin typeface="Nunito ExtraBold" panose="00000900000000000000" pitchFamily="2" charset="0"/>
              </a:rPr>
              <a:t>?</a:t>
            </a:r>
          </a:p>
          <a:p>
            <a:pPr algn="ctr"/>
            <a:endParaRPr lang="en-GB" sz="1200" dirty="0">
              <a:solidFill>
                <a:srgbClr val="FFC000"/>
              </a:solidFill>
              <a:latin typeface="Nunito ExtraBold" panose="00000900000000000000" pitchFamily="2" charset="0"/>
            </a:endParaRPr>
          </a:p>
        </p:txBody>
      </p:sp>
      <p:sp>
        <p:nvSpPr>
          <p:cNvPr id="30" name="TextBox 29">
            <a:extLst>
              <a:ext uri="{FF2B5EF4-FFF2-40B4-BE49-F238E27FC236}">
                <a16:creationId xmlns:a16="http://schemas.microsoft.com/office/drawing/2014/main" id="{54DCE68C-387B-46EF-9EA4-AE61F43D90EF}"/>
              </a:ext>
            </a:extLst>
          </p:cNvPr>
          <p:cNvSpPr txBox="1"/>
          <p:nvPr/>
        </p:nvSpPr>
        <p:spPr>
          <a:xfrm>
            <a:off x="9536691" y="3876641"/>
            <a:ext cx="2110364" cy="1498283"/>
          </a:xfrm>
          <a:prstGeom prst="roundRect">
            <a:avLst/>
          </a:prstGeom>
          <a:solidFill>
            <a:schemeClr val="accent1"/>
          </a:solidFill>
          <a:scene3d>
            <a:camera prst="orthographicFront"/>
            <a:lightRig rig="threePt" dir="t"/>
          </a:scene3d>
          <a:sp3d>
            <a:bevelT/>
          </a:sp3d>
        </p:spPr>
        <p:txBody>
          <a:bodyPr wrap="square" rtlCol="0">
            <a:spAutoFit/>
          </a:bodyPr>
          <a:lstStyle/>
          <a:p>
            <a:pPr algn="ctr"/>
            <a:endParaRPr lang="en-GB" dirty="0">
              <a:solidFill>
                <a:srgbClr val="FFC000"/>
              </a:solidFill>
              <a:latin typeface="Nunito ExtraBold" panose="00000900000000000000" pitchFamily="2" charset="0"/>
            </a:endParaRPr>
          </a:p>
          <a:p>
            <a:pPr algn="ctr"/>
            <a:r>
              <a:rPr lang="en-GB" sz="4400" dirty="0">
                <a:solidFill>
                  <a:srgbClr val="FFC000"/>
                </a:solidFill>
                <a:latin typeface="Nunito ExtraBold" panose="00000900000000000000" pitchFamily="2" charset="0"/>
              </a:rPr>
              <a:t>?</a:t>
            </a:r>
          </a:p>
          <a:p>
            <a:pPr algn="ctr"/>
            <a:endParaRPr lang="en-GB" sz="2000" dirty="0">
              <a:solidFill>
                <a:srgbClr val="FFC000"/>
              </a:solidFill>
              <a:latin typeface="Nunito ExtraBold" panose="00000900000000000000" pitchFamily="2" charset="0"/>
            </a:endParaRPr>
          </a:p>
        </p:txBody>
      </p:sp>
    </p:spTree>
    <p:extLst>
      <p:ext uri="{BB962C8B-B14F-4D97-AF65-F5344CB8AC3E}">
        <p14:creationId xmlns:p14="http://schemas.microsoft.com/office/powerpoint/2010/main" val="2631787978"/>
      </p:ext>
    </p:extLst>
  </p:cSld>
  <p:clrMapOvr>
    <a:masterClrMapping/>
  </p:clrMapOvr>
  <p:timing>
    <p:tnLst>
      <p:par>
        <p:cTn id="1" dur="indefinite" restart="never" nodeType="tmRoot">
          <p:childTnLst>
            <p:seq concurrent="1" nextAc="seek">
              <p:cTn id="2" restart="whenNotActive" fill="hold" evtFilter="cancelBubble" nodeType="interactiveSeq">
                <p:stCondLst>
                  <p:cond evt="onClick" delay="0">
                    <p:tgtEl>
                      <p:spTgt spid="7"/>
                    </p:tgtEl>
                  </p:cond>
                </p:stCondLst>
                <p:endSync evt="end" delay="0">
                  <p:rtn val="all"/>
                </p:endSync>
                <p:childTnLst>
                  <p:par>
                    <p:cTn id="3" fill="hold">
                      <p:stCondLst>
                        <p:cond delay="0"/>
                      </p:stCondLst>
                      <p:childTnLst>
                        <p:par>
                          <p:cTn id="4" fill="hold">
                            <p:stCondLst>
                              <p:cond delay="0"/>
                            </p:stCondLst>
                            <p:childTnLst>
                              <p:par>
                                <p:cTn id="5" presetID="1" presetClass="exit"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hidden"/>
                                      </p:to>
                                    </p:set>
                                  </p:childTnLst>
                                </p:cTn>
                              </p:par>
                            </p:childTnLst>
                          </p:cTn>
                        </p:par>
                      </p:childTnLst>
                    </p:cTn>
                  </p:par>
                </p:childTnLst>
              </p:cTn>
              <p:nextCondLst>
                <p:cond evt="onClick" delay="0">
                  <p:tgtEl>
                    <p:spTgt spid="7"/>
                  </p:tgtEl>
                </p:cond>
              </p:nextCondLst>
            </p:seq>
            <p:seq concurrent="1" nextAc="seek">
              <p:cTn id="7" restart="whenNotActive" fill="hold" evtFilter="cancelBubble" nodeType="interactiveSeq">
                <p:stCondLst>
                  <p:cond evt="onClick" delay="0">
                    <p:tgtEl>
                      <p:spTgt spid="22"/>
                    </p:tgtEl>
                  </p:cond>
                </p:stCondLst>
                <p:endSync evt="end" delay="0">
                  <p:rtn val="all"/>
                </p:endSync>
                <p:childTnLst>
                  <p:par>
                    <p:cTn id="8" fill="hold">
                      <p:stCondLst>
                        <p:cond delay="0"/>
                      </p:stCondLst>
                      <p:childTnLst>
                        <p:par>
                          <p:cTn id="9" fill="hold">
                            <p:stCondLst>
                              <p:cond delay="0"/>
                            </p:stCondLst>
                            <p:childTnLst>
                              <p:par>
                                <p:cTn id="10" presetID="1" presetClass="exit" presetSubtype="0" fill="hold" grpId="0" nodeType="clickEffect">
                                  <p:stCondLst>
                                    <p:cond delay="0"/>
                                  </p:stCondLst>
                                  <p:childTnLst>
                                    <p:set>
                                      <p:cBhvr>
                                        <p:cTn id="11" dur="1" fill="hold">
                                          <p:stCondLst>
                                            <p:cond delay="0"/>
                                          </p:stCondLst>
                                        </p:cTn>
                                        <p:tgtEl>
                                          <p:spTgt spid="22"/>
                                        </p:tgtEl>
                                        <p:attrNameLst>
                                          <p:attrName>style.visibility</p:attrName>
                                        </p:attrNameLst>
                                      </p:cBhvr>
                                      <p:to>
                                        <p:strVal val="hidden"/>
                                      </p:to>
                                    </p:set>
                                  </p:childTnLst>
                                </p:cTn>
                              </p:par>
                            </p:childTnLst>
                          </p:cTn>
                        </p:par>
                      </p:childTnLst>
                    </p:cTn>
                  </p:par>
                </p:childTnLst>
              </p:cTn>
              <p:nextCondLst>
                <p:cond evt="onClick" delay="0">
                  <p:tgtEl>
                    <p:spTgt spid="22"/>
                  </p:tgtEl>
                </p:cond>
              </p:nextCondLst>
            </p:seq>
            <p:seq concurrent="1" nextAc="seek">
              <p:cTn id="12" restart="whenNotActive" fill="hold" evtFilter="cancelBubble" nodeType="interactiveSeq">
                <p:stCondLst>
                  <p:cond evt="onClick" delay="0">
                    <p:tgtEl>
                      <p:spTgt spid="23"/>
                    </p:tgtEl>
                  </p:cond>
                </p:stCondLst>
                <p:endSync evt="end" delay="0">
                  <p:rtn val="all"/>
                </p:endSync>
                <p:childTnLst>
                  <p:par>
                    <p:cTn id="13" fill="hold">
                      <p:stCondLst>
                        <p:cond delay="0"/>
                      </p:stCondLst>
                      <p:childTnLst>
                        <p:par>
                          <p:cTn id="14" fill="hold">
                            <p:stCondLst>
                              <p:cond delay="0"/>
                            </p:stCondLst>
                            <p:childTnLst>
                              <p:par>
                                <p:cTn id="15" presetID="1" presetClass="exit" presetSubtype="0" fill="hold" grpId="0" nodeType="clickEffect">
                                  <p:stCondLst>
                                    <p:cond delay="0"/>
                                  </p:stCondLst>
                                  <p:childTnLst>
                                    <p:set>
                                      <p:cBhvr>
                                        <p:cTn id="16" dur="1" fill="hold">
                                          <p:stCondLst>
                                            <p:cond delay="0"/>
                                          </p:stCondLst>
                                        </p:cTn>
                                        <p:tgtEl>
                                          <p:spTgt spid="23"/>
                                        </p:tgtEl>
                                        <p:attrNameLst>
                                          <p:attrName>style.visibility</p:attrName>
                                        </p:attrNameLst>
                                      </p:cBhvr>
                                      <p:to>
                                        <p:strVal val="hidden"/>
                                      </p:to>
                                    </p:set>
                                  </p:childTnLst>
                                </p:cTn>
                              </p:par>
                            </p:childTnLst>
                          </p:cTn>
                        </p:par>
                      </p:childTnLst>
                    </p:cTn>
                  </p:par>
                </p:childTnLst>
              </p:cTn>
              <p:nextCondLst>
                <p:cond evt="onClick" delay="0">
                  <p:tgtEl>
                    <p:spTgt spid="23"/>
                  </p:tgtEl>
                </p:cond>
              </p:nextCondLst>
            </p:seq>
            <p:seq concurrent="1" nextAc="seek">
              <p:cTn id="17" restart="whenNotActive" fill="hold" evtFilter="cancelBubble" nodeType="interactiveSeq">
                <p:stCondLst>
                  <p:cond evt="onClick" delay="0">
                    <p:tgtEl>
                      <p:spTgt spid="24"/>
                    </p:tgtEl>
                  </p:cond>
                </p:stCondLst>
                <p:endSync evt="end" delay="0">
                  <p:rtn val="all"/>
                </p:endSync>
                <p:childTnLst>
                  <p:par>
                    <p:cTn id="18" fill="hold">
                      <p:stCondLst>
                        <p:cond delay="0"/>
                      </p:stCondLst>
                      <p:childTnLst>
                        <p:par>
                          <p:cTn id="19" fill="hold">
                            <p:stCondLst>
                              <p:cond delay="0"/>
                            </p:stCondLst>
                            <p:childTnLst>
                              <p:par>
                                <p:cTn id="20" presetID="1" presetClass="exit" presetSubtype="0" fill="hold" grpId="0" nodeType="clickEffect">
                                  <p:stCondLst>
                                    <p:cond delay="0"/>
                                  </p:stCondLst>
                                  <p:childTnLst>
                                    <p:set>
                                      <p:cBhvr>
                                        <p:cTn id="21" dur="1" fill="hold">
                                          <p:stCondLst>
                                            <p:cond delay="0"/>
                                          </p:stCondLst>
                                        </p:cTn>
                                        <p:tgtEl>
                                          <p:spTgt spid="24"/>
                                        </p:tgtEl>
                                        <p:attrNameLst>
                                          <p:attrName>style.visibility</p:attrName>
                                        </p:attrNameLst>
                                      </p:cBhvr>
                                      <p:to>
                                        <p:strVal val="hidden"/>
                                      </p:to>
                                    </p:set>
                                  </p:childTnLst>
                                </p:cTn>
                              </p:par>
                            </p:childTnLst>
                          </p:cTn>
                        </p:par>
                      </p:childTnLst>
                    </p:cTn>
                  </p:par>
                </p:childTnLst>
              </p:cTn>
              <p:nextCondLst>
                <p:cond evt="onClick" delay="0">
                  <p:tgtEl>
                    <p:spTgt spid="24"/>
                  </p:tgtEl>
                </p:cond>
              </p:nextCondLst>
            </p:seq>
            <p:seq concurrent="1" nextAc="seek">
              <p:cTn id="22" restart="whenNotActive" fill="hold" evtFilter="cancelBubble" nodeType="interactiveSeq">
                <p:stCondLst>
                  <p:cond evt="onClick" delay="0">
                    <p:tgtEl>
                      <p:spTgt spid="21"/>
                    </p:tgtEl>
                  </p:cond>
                </p:stCondLst>
                <p:endSync evt="end" delay="0">
                  <p:rtn val="all"/>
                </p:endSync>
                <p:childTnLst>
                  <p:par>
                    <p:cTn id="23" fill="hold">
                      <p:stCondLst>
                        <p:cond delay="0"/>
                      </p:stCondLst>
                      <p:childTnLst>
                        <p:par>
                          <p:cTn id="24" fill="hold">
                            <p:stCondLst>
                              <p:cond delay="0"/>
                            </p:stCondLst>
                            <p:childTnLst>
                              <p:par>
                                <p:cTn id="25" presetID="1" presetClass="exit" presetSubtype="0" fill="hold" grpId="0" nodeType="clickEffect">
                                  <p:stCondLst>
                                    <p:cond delay="0"/>
                                  </p:stCondLst>
                                  <p:childTnLst>
                                    <p:set>
                                      <p:cBhvr>
                                        <p:cTn id="26" dur="1" fill="hold">
                                          <p:stCondLst>
                                            <p:cond delay="0"/>
                                          </p:stCondLst>
                                        </p:cTn>
                                        <p:tgtEl>
                                          <p:spTgt spid="21"/>
                                        </p:tgtEl>
                                        <p:attrNameLst>
                                          <p:attrName>style.visibility</p:attrName>
                                        </p:attrNameLst>
                                      </p:cBhvr>
                                      <p:to>
                                        <p:strVal val="hidden"/>
                                      </p:to>
                                    </p:set>
                                  </p:childTnLst>
                                </p:cTn>
                              </p:par>
                            </p:childTnLst>
                          </p:cTn>
                        </p:par>
                      </p:childTnLst>
                    </p:cTn>
                  </p:par>
                </p:childTnLst>
              </p:cTn>
              <p:nextCondLst>
                <p:cond evt="onClick" delay="0">
                  <p:tgtEl>
                    <p:spTgt spid="21"/>
                  </p:tgtEl>
                </p:cond>
              </p:nextCondLst>
            </p:seq>
            <p:seq concurrent="1" nextAc="seek">
              <p:cTn id="27" restart="whenNotActive" fill="hold" evtFilter="cancelBubble" nodeType="interactiveSeq">
                <p:stCondLst>
                  <p:cond evt="onClick" delay="0">
                    <p:tgtEl>
                      <p:spTgt spid="28"/>
                    </p:tgtEl>
                  </p:cond>
                </p:stCondLst>
                <p:endSync evt="end" delay="0">
                  <p:rtn val="all"/>
                </p:endSync>
                <p:childTnLst>
                  <p:par>
                    <p:cTn id="28" fill="hold">
                      <p:stCondLst>
                        <p:cond delay="0"/>
                      </p:stCondLst>
                      <p:childTnLst>
                        <p:par>
                          <p:cTn id="29" fill="hold">
                            <p:stCondLst>
                              <p:cond delay="0"/>
                            </p:stCondLst>
                            <p:childTnLst>
                              <p:par>
                                <p:cTn id="30" presetID="1" presetClass="exit" presetSubtype="0" fill="hold" grpId="0" nodeType="clickEffect">
                                  <p:stCondLst>
                                    <p:cond delay="0"/>
                                  </p:stCondLst>
                                  <p:childTnLst>
                                    <p:set>
                                      <p:cBhvr>
                                        <p:cTn id="31" dur="1" fill="hold">
                                          <p:stCondLst>
                                            <p:cond delay="0"/>
                                          </p:stCondLst>
                                        </p:cTn>
                                        <p:tgtEl>
                                          <p:spTgt spid="28"/>
                                        </p:tgtEl>
                                        <p:attrNameLst>
                                          <p:attrName>style.visibility</p:attrName>
                                        </p:attrNameLst>
                                      </p:cBhvr>
                                      <p:to>
                                        <p:strVal val="hidden"/>
                                      </p:to>
                                    </p:set>
                                  </p:childTnLst>
                                </p:cTn>
                              </p:par>
                            </p:childTnLst>
                          </p:cTn>
                        </p:par>
                      </p:childTnLst>
                    </p:cTn>
                  </p:par>
                </p:childTnLst>
              </p:cTn>
              <p:nextCondLst>
                <p:cond evt="onClick" delay="0">
                  <p:tgtEl>
                    <p:spTgt spid="28"/>
                  </p:tgtEl>
                </p:cond>
              </p:nextCondLst>
            </p:seq>
            <p:seq concurrent="1" nextAc="seek">
              <p:cTn id="32" restart="whenNotActive" fill="hold" evtFilter="cancelBubble" nodeType="interactiveSeq">
                <p:stCondLst>
                  <p:cond evt="onClick" delay="0">
                    <p:tgtEl>
                      <p:spTgt spid="30"/>
                    </p:tgtEl>
                  </p:cond>
                </p:stCondLst>
                <p:endSync evt="end" delay="0">
                  <p:rtn val="all"/>
                </p:endSync>
                <p:childTnLst>
                  <p:par>
                    <p:cTn id="33" fill="hold">
                      <p:stCondLst>
                        <p:cond delay="0"/>
                      </p:stCondLst>
                      <p:childTnLst>
                        <p:par>
                          <p:cTn id="34" fill="hold">
                            <p:stCondLst>
                              <p:cond delay="0"/>
                            </p:stCondLst>
                            <p:childTnLst>
                              <p:par>
                                <p:cTn id="35" presetID="1" presetClass="exit" presetSubtype="0" fill="hold" grpId="0" nodeType="clickEffect">
                                  <p:stCondLst>
                                    <p:cond delay="0"/>
                                  </p:stCondLst>
                                  <p:childTnLst>
                                    <p:set>
                                      <p:cBhvr>
                                        <p:cTn id="36" dur="1" fill="hold">
                                          <p:stCondLst>
                                            <p:cond delay="0"/>
                                          </p:stCondLst>
                                        </p:cTn>
                                        <p:tgtEl>
                                          <p:spTgt spid="30"/>
                                        </p:tgtEl>
                                        <p:attrNameLst>
                                          <p:attrName>style.visibility</p:attrName>
                                        </p:attrNameLst>
                                      </p:cBhvr>
                                      <p:to>
                                        <p:strVal val="hidden"/>
                                      </p:to>
                                    </p:set>
                                  </p:childTnLst>
                                </p:cTn>
                              </p:par>
                            </p:childTnLst>
                          </p:cTn>
                        </p:par>
                      </p:childTnLst>
                    </p:cTn>
                  </p:par>
                </p:childTnLst>
              </p:cTn>
              <p:nextCondLst>
                <p:cond evt="onClick" delay="0">
                  <p:tgtEl>
                    <p:spTgt spid="30"/>
                  </p:tgtEl>
                </p:cond>
              </p:nextCondLst>
            </p:seq>
            <p:seq concurrent="1" nextAc="seek">
              <p:cTn id="37" restart="whenNotActive" fill="hold" evtFilter="cancelBubble" nodeType="interactiveSeq">
                <p:stCondLst>
                  <p:cond evt="onClick" delay="0">
                    <p:tgtEl>
                      <p:spTgt spid="29"/>
                    </p:tgtEl>
                  </p:cond>
                </p:stCondLst>
                <p:endSync evt="end" delay="0">
                  <p:rtn val="all"/>
                </p:endSync>
                <p:childTnLst>
                  <p:par>
                    <p:cTn id="38" fill="hold">
                      <p:stCondLst>
                        <p:cond delay="0"/>
                      </p:stCondLst>
                      <p:childTnLst>
                        <p:par>
                          <p:cTn id="39" fill="hold">
                            <p:stCondLst>
                              <p:cond delay="0"/>
                            </p:stCondLst>
                            <p:childTnLst>
                              <p:par>
                                <p:cTn id="40" presetID="1" presetClass="exit" presetSubtype="0" fill="hold" grpId="0" nodeType="clickEffect">
                                  <p:stCondLst>
                                    <p:cond delay="0"/>
                                  </p:stCondLst>
                                  <p:childTnLst>
                                    <p:set>
                                      <p:cBhvr>
                                        <p:cTn id="41" dur="1" fill="hold">
                                          <p:stCondLst>
                                            <p:cond delay="0"/>
                                          </p:stCondLst>
                                        </p:cTn>
                                        <p:tgtEl>
                                          <p:spTgt spid="29"/>
                                        </p:tgtEl>
                                        <p:attrNameLst>
                                          <p:attrName>style.visibility</p:attrName>
                                        </p:attrNameLst>
                                      </p:cBhvr>
                                      <p:to>
                                        <p:strVal val="hidden"/>
                                      </p:to>
                                    </p:set>
                                  </p:childTnLst>
                                </p:cTn>
                              </p:par>
                            </p:childTnLst>
                          </p:cTn>
                        </p:par>
                      </p:childTnLst>
                    </p:cTn>
                  </p:par>
                </p:childTnLst>
              </p:cTn>
              <p:nextCondLst>
                <p:cond evt="onClick" delay="0">
                  <p:tgtEl>
                    <p:spTgt spid="29"/>
                  </p:tgtEl>
                </p:cond>
              </p:nextCondLst>
            </p:seq>
          </p:childTnLst>
        </p:cTn>
      </p:par>
    </p:tnLst>
    <p:bldLst>
      <p:bldP spid="7" grpId="0" animBg="1"/>
      <p:bldP spid="21" grpId="0" animBg="1"/>
      <p:bldP spid="22" grpId="0" animBg="1"/>
      <p:bldP spid="23" grpId="0" animBg="1"/>
      <p:bldP spid="24" grpId="0" animBg="1"/>
      <p:bldP spid="28" grpId="0" animBg="1"/>
      <p:bldP spid="29" grpId="0" animBg="1"/>
      <p:bldP spid="3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a:xfrm>
            <a:off x="512449" y="555558"/>
            <a:ext cx="10467931" cy="1325563"/>
          </a:xfrm>
        </p:spPr>
        <p:txBody>
          <a:bodyPr>
            <a:normAutofit/>
          </a:bodyPr>
          <a:lstStyle/>
          <a:p>
            <a:r>
              <a:rPr lang="en-GB" dirty="0">
                <a:latin typeface="Palanquin Dark SemiBold" panose="020B0704020203020204" pitchFamily="34" charset="0"/>
                <a:cs typeface="Palanquin Dark SemiBold" panose="020B0704020203020204" pitchFamily="34" charset="0"/>
              </a:rPr>
              <a:t>Using Spreadsheets to create charts and Graphs</a:t>
            </a: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a:effectLst/>
                <a:latin typeface="Palanquin" panose="020B0004020203020204" pitchFamily="34" charset="0"/>
                <a:ea typeface="Calibri" panose="020F0502020204030204" pitchFamily="34" charset="0"/>
              </a:rPr>
              <a:t>Need more support? Contact us:</a:t>
            </a:r>
          </a:p>
          <a:p>
            <a:r>
              <a:rPr lang="en-US" sz="1050">
                <a:effectLst/>
                <a:latin typeface="Palanquin" panose="020B0004020203020204" pitchFamily="34" charset="0"/>
                <a:ea typeface="Calibri" panose="020F0502020204030204" pitchFamily="34" charset="0"/>
              </a:rPr>
              <a:t>Tel: +44(0)208 203 1781 </a:t>
            </a:r>
            <a:r>
              <a:rPr lang="en-US" sz="1050">
                <a:solidFill>
                  <a:srgbClr val="8E24AA"/>
                </a:solidFill>
                <a:effectLst/>
                <a:latin typeface="Palanquin" panose="020B0004020203020204" pitchFamily="34" charset="0"/>
                <a:ea typeface="Calibri" panose="020F0502020204030204" pitchFamily="34" charset="0"/>
              </a:rPr>
              <a:t>|</a:t>
            </a:r>
            <a:r>
              <a:rPr lang="en-US" sz="1050">
                <a:effectLst/>
                <a:latin typeface="Palanquin" panose="020B0004020203020204" pitchFamily="34" charset="0"/>
                <a:ea typeface="Calibri" panose="020F0502020204030204" pitchFamily="34" charset="0"/>
              </a:rPr>
              <a:t> Email: support@2simple.com </a:t>
            </a:r>
            <a:r>
              <a:rPr lang="en-US" sz="1050">
                <a:solidFill>
                  <a:srgbClr val="8E24AA"/>
                </a:solidFill>
                <a:effectLst/>
                <a:latin typeface="Palanquin" panose="020B0004020203020204" pitchFamily="34" charset="0"/>
                <a:ea typeface="Calibri" panose="020F0502020204030204" pitchFamily="34" charset="0"/>
              </a:rPr>
              <a:t>|</a:t>
            </a:r>
            <a:r>
              <a:rPr lang="en-US" sz="1050">
                <a:effectLst/>
                <a:latin typeface="Palanquin" panose="020B0004020203020204" pitchFamily="34" charset="0"/>
                <a:ea typeface="Calibri" panose="020F0502020204030204" pitchFamily="34" charset="0"/>
              </a:rPr>
              <a:t> Twitter: @2simplesoftware</a:t>
            </a:r>
            <a:endParaRPr lang="en-GB" sz="105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a:effectLst/>
                <a:latin typeface="Palanquin" panose="020B0004020203020204" pitchFamily="34" charset="0"/>
                <a:ea typeface="Calibri" panose="020F0502020204030204" pitchFamily="34" charset="0"/>
              </a:rPr>
              <a:t>Slide 5</a:t>
            </a:r>
            <a:endParaRPr lang="en-GB" sz="1050"/>
          </a:p>
        </p:txBody>
      </p:sp>
      <p:sp>
        <p:nvSpPr>
          <p:cNvPr id="32" name="Content Placeholder 2">
            <a:extLst>
              <a:ext uri="{FF2B5EF4-FFF2-40B4-BE49-F238E27FC236}">
                <a16:creationId xmlns:a16="http://schemas.microsoft.com/office/drawing/2014/main" id="{70A1C36F-1A96-40A7-BB87-E72E4EF9C495}"/>
              </a:ext>
            </a:extLst>
          </p:cNvPr>
          <p:cNvSpPr>
            <a:spLocks noGrp="1"/>
          </p:cNvSpPr>
          <p:nvPr>
            <p:ph idx="1"/>
          </p:nvPr>
        </p:nvSpPr>
        <p:spPr>
          <a:xfrm>
            <a:off x="512449" y="1933945"/>
            <a:ext cx="11249891" cy="383790"/>
          </a:xfrm>
        </p:spPr>
        <p:txBody>
          <a:bodyPr>
            <a:normAutofit/>
          </a:bodyPr>
          <a:lstStyle/>
          <a:p>
            <a:pPr lvl="0">
              <a:spcAft>
                <a:spcPts val="600"/>
              </a:spcAft>
              <a:buBlip>
                <a:blip r:embed="rId4"/>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Can you think of any advantages to using a computer to create charts rather than drawing them by hand?</a:t>
            </a:r>
          </a:p>
        </p:txBody>
      </p:sp>
      <p:sp>
        <p:nvSpPr>
          <p:cNvPr id="33" name="Content Placeholder 2">
            <a:extLst>
              <a:ext uri="{FF2B5EF4-FFF2-40B4-BE49-F238E27FC236}">
                <a16:creationId xmlns:a16="http://schemas.microsoft.com/office/drawing/2014/main" id="{CD33F3D9-192D-465E-9FC7-D8CACE0D45C8}"/>
              </a:ext>
            </a:extLst>
          </p:cNvPr>
          <p:cNvSpPr txBox="1">
            <a:spLocks/>
          </p:cNvSpPr>
          <p:nvPr/>
        </p:nvSpPr>
        <p:spPr>
          <a:xfrm>
            <a:off x="2174067" y="2373348"/>
            <a:ext cx="1408716" cy="3837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600"/>
              </a:spcAft>
              <a:buFont typeface="Arial" panose="020B0604020202020204" pitchFamily="34" charset="0"/>
              <a:buBlip>
                <a:blip r:embed="rId4"/>
              </a:buBlip>
            </a:pPr>
            <a:r>
              <a:rPr lang="en-GB" sz="1800" dirty="0">
                <a:latin typeface="Nunito" panose="00000500000000000000" pitchFamily="2" charset="0"/>
                <a:ea typeface="Times New Roman" panose="02020603050405020304" pitchFamily="18" charset="0"/>
                <a:cs typeface="Times New Roman" panose="02020603050405020304" pitchFamily="18" charset="0"/>
              </a:rPr>
              <a:t>Speed?</a:t>
            </a:r>
          </a:p>
        </p:txBody>
      </p:sp>
      <p:sp>
        <p:nvSpPr>
          <p:cNvPr id="34" name="Content Placeholder 2">
            <a:extLst>
              <a:ext uri="{FF2B5EF4-FFF2-40B4-BE49-F238E27FC236}">
                <a16:creationId xmlns:a16="http://schemas.microsoft.com/office/drawing/2014/main" id="{F4B51D8F-5F71-482D-979B-AB6E48B9587D}"/>
              </a:ext>
            </a:extLst>
          </p:cNvPr>
          <p:cNvSpPr txBox="1">
            <a:spLocks/>
          </p:cNvSpPr>
          <p:nvPr/>
        </p:nvSpPr>
        <p:spPr>
          <a:xfrm>
            <a:off x="4951128" y="2353895"/>
            <a:ext cx="1590572" cy="46964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600"/>
              </a:spcAft>
              <a:buFont typeface="Arial" panose="020B0604020202020204" pitchFamily="34" charset="0"/>
              <a:buBlip>
                <a:blip r:embed="rId4"/>
              </a:buBlip>
            </a:pPr>
            <a:r>
              <a:rPr lang="en-GB" sz="1800" dirty="0">
                <a:latin typeface="Nunito" panose="00000500000000000000" pitchFamily="2" charset="0"/>
                <a:ea typeface="Times New Roman" panose="02020603050405020304" pitchFamily="18" charset="0"/>
                <a:cs typeface="Times New Roman" panose="02020603050405020304" pitchFamily="18" charset="0"/>
              </a:rPr>
              <a:t>Neatness?</a:t>
            </a:r>
          </a:p>
        </p:txBody>
      </p:sp>
      <p:sp>
        <p:nvSpPr>
          <p:cNvPr id="35" name="Content Placeholder 2">
            <a:extLst>
              <a:ext uri="{FF2B5EF4-FFF2-40B4-BE49-F238E27FC236}">
                <a16:creationId xmlns:a16="http://schemas.microsoft.com/office/drawing/2014/main" id="{54144055-5540-4074-9534-8CF6A2D48B21}"/>
              </a:ext>
            </a:extLst>
          </p:cNvPr>
          <p:cNvSpPr txBox="1">
            <a:spLocks/>
          </p:cNvSpPr>
          <p:nvPr/>
        </p:nvSpPr>
        <p:spPr>
          <a:xfrm>
            <a:off x="8061832" y="2287494"/>
            <a:ext cx="1590572" cy="46964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600"/>
              </a:spcAft>
              <a:buFont typeface="Arial" panose="020B0604020202020204" pitchFamily="34" charset="0"/>
              <a:buBlip>
                <a:blip r:embed="rId4"/>
              </a:buBlip>
            </a:pPr>
            <a:r>
              <a:rPr lang="en-GB" sz="1800" dirty="0">
                <a:latin typeface="Nunito" panose="00000500000000000000" pitchFamily="2" charset="0"/>
                <a:ea typeface="Times New Roman" panose="02020603050405020304" pitchFamily="18" charset="0"/>
                <a:cs typeface="Times New Roman" panose="02020603050405020304" pitchFamily="18" charset="0"/>
              </a:rPr>
              <a:t>Accuracy?</a:t>
            </a:r>
          </a:p>
        </p:txBody>
      </p:sp>
      <p:sp>
        <p:nvSpPr>
          <p:cNvPr id="36" name="Content Placeholder 2">
            <a:extLst>
              <a:ext uri="{FF2B5EF4-FFF2-40B4-BE49-F238E27FC236}">
                <a16:creationId xmlns:a16="http://schemas.microsoft.com/office/drawing/2014/main" id="{F36CD55B-6C39-4CFB-B66B-FEBEFBE89775}"/>
              </a:ext>
            </a:extLst>
          </p:cNvPr>
          <p:cNvSpPr txBox="1">
            <a:spLocks/>
          </p:cNvSpPr>
          <p:nvPr/>
        </p:nvSpPr>
        <p:spPr>
          <a:xfrm>
            <a:off x="512449" y="2889939"/>
            <a:ext cx="11249891" cy="38379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600"/>
              </a:spcAft>
              <a:buFont typeface="Arial" panose="020B0604020202020204" pitchFamily="34" charset="0"/>
              <a:buBlip>
                <a:blip r:embed="rId4"/>
              </a:buBlip>
            </a:pPr>
            <a:r>
              <a:rPr lang="en-GB" sz="1800" dirty="0">
                <a:latin typeface="Nunito" panose="00000500000000000000" pitchFamily="2" charset="0"/>
                <a:ea typeface="Times New Roman" panose="02020603050405020304" pitchFamily="18" charset="0"/>
                <a:cs typeface="Times New Roman" panose="02020603050405020304" pitchFamily="18" charset="0"/>
              </a:rPr>
              <a:t>The main advantage is, if the data changes, the chart automatically updates.</a:t>
            </a:r>
          </a:p>
        </p:txBody>
      </p:sp>
      <p:grpSp>
        <p:nvGrpSpPr>
          <p:cNvPr id="42" name="Group 41">
            <a:extLst>
              <a:ext uri="{FF2B5EF4-FFF2-40B4-BE49-F238E27FC236}">
                <a16:creationId xmlns:a16="http://schemas.microsoft.com/office/drawing/2014/main" id="{3D247B2E-0BC3-436A-AFE9-A401A0C0630E}"/>
              </a:ext>
            </a:extLst>
          </p:cNvPr>
          <p:cNvGrpSpPr/>
          <p:nvPr/>
        </p:nvGrpSpPr>
        <p:grpSpPr>
          <a:xfrm>
            <a:off x="838200" y="3446419"/>
            <a:ext cx="3688824" cy="2595926"/>
            <a:chOff x="838200" y="3446419"/>
            <a:chExt cx="3688824" cy="2595926"/>
          </a:xfrm>
        </p:grpSpPr>
        <p:pic>
          <p:nvPicPr>
            <p:cNvPr id="7" name="Picture 6">
              <a:extLst>
                <a:ext uri="{FF2B5EF4-FFF2-40B4-BE49-F238E27FC236}">
                  <a16:creationId xmlns:a16="http://schemas.microsoft.com/office/drawing/2014/main" id="{22A4AB98-6300-4280-A88D-41B7A450EB0F}"/>
                </a:ext>
              </a:extLst>
            </p:cNvPr>
            <p:cNvPicPr>
              <a:picLocks noChangeAspect="1"/>
            </p:cNvPicPr>
            <p:nvPr/>
          </p:nvPicPr>
          <p:blipFill>
            <a:blip r:embed="rId5"/>
            <a:stretch>
              <a:fillRect/>
            </a:stretch>
          </p:blipFill>
          <p:spPr>
            <a:xfrm>
              <a:off x="838200" y="3446419"/>
              <a:ext cx="1457529" cy="2595926"/>
            </a:xfrm>
            <a:prstGeom prst="rect">
              <a:avLst/>
            </a:prstGeom>
          </p:spPr>
        </p:pic>
        <p:pic>
          <p:nvPicPr>
            <p:cNvPr id="11" name="Picture 10">
              <a:extLst>
                <a:ext uri="{FF2B5EF4-FFF2-40B4-BE49-F238E27FC236}">
                  <a16:creationId xmlns:a16="http://schemas.microsoft.com/office/drawing/2014/main" id="{BE2D484A-BD97-494D-A044-356C4BEC076E}"/>
                </a:ext>
              </a:extLst>
            </p:cNvPr>
            <p:cNvPicPr>
              <a:picLocks noChangeAspect="1"/>
            </p:cNvPicPr>
            <p:nvPr/>
          </p:nvPicPr>
          <p:blipFill>
            <a:blip r:embed="rId6"/>
            <a:stretch>
              <a:fillRect/>
            </a:stretch>
          </p:blipFill>
          <p:spPr>
            <a:xfrm>
              <a:off x="2440164" y="3814123"/>
              <a:ext cx="2086860" cy="1787744"/>
            </a:xfrm>
            <a:prstGeom prst="rect">
              <a:avLst/>
            </a:prstGeom>
          </p:spPr>
        </p:pic>
      </p:grpSp>
      <p:grpSp>
        <p:nvGrpSpPr>
          <p:cNvPr id="43" name="Group 42">
            <a:extLst>
              <a:ext uri="{FF2B5EF4-FFF2-40B4-BE49-F238E27FC236}">
                <a16:creationId xmlns:a16="http://schemas.microsoft.com/office/drawing/2014/main" id="{F6759508-D745-49FC-81F8-5BD7FB03ACDA}"/>
              </a:ext>
            </a:extLst>
          </p:cNvPr>
          <p:cNvGrpSpPr/>
          <p:nvPr/>
        </p:nvGrpSpPr>
        <p:grpSpPr>
          <a:xfrm>
            <a:off x="4530302" y="3405269"/>
            <a:ext cx="3528460" cy="2605452"/>
            <a:chOff x="4530302" y="3405269"/>
            <a:chExt cx="3528460" cy="2605452"/>
          </a:xfrm>
        </p:grpSpPr>
        <p:pic>
          <p:nvPicPr>
            <p:cNvPr id="13" name="Picture 12">
              <a:extLst>
                <a:ext uri="{FF2B5EF4-FFF2-40B4-BE49-F238E27FC236}">
                  <a16:creationId xmlns:a16="http://schemas.microsoft.com/office/drawing/2014/main" id="{50052FC9-DAEC-450A-9FC7-C09B8CE25F74}"/>
                </a:ext>
              </a:extLst>
            </p:cNvPr>
            <p:cNvPicPr>
              <a:picLocks noChangeAspect="1"/>
            </p:cNvPicPr>
            <p:nvPr/>
          </p:nvPicPr>
          <p:blipFill>
            <a:blip r:embed="rId7"/>
            <a:stretch>
              <a:fillRect/>
            </a:stretch>
          </p:blipFill>
          <p:spPr>
            <a:xfrm>
              <a:off x="4530302" y="3405269"/>
              <a:ext cx="1467055" cy="2605452"/>
            </a:xfrm>
            <a:prstGeom prst="rect">
              <a:avLst/>
            </a:prstGeom>
          </p:spPr>
        </p:pic>
        <p:pic>
          <p:nvPicPr>
            <p:cNvPr id="37" name="Picture 36">
              <a:extLst>
                <a:ext uri="{FF2B5EF4-FFF2-40B4-BE49-F238E27FC236}">
                  <a16:creationId xmlns:a16="http://schemas.microsoft.com/office/drawing/2014/main" id="{A44B53C5-CA92-41B4-A53F-63FD5B855F80}"/>
                </a:ext>
              </a:extLst>
            </p:cNvPr>
            <p:cNvPicPr>
              <a:picLocks noChangeAspect="1"/>
            </p:cNvPicPr>
            <p:nvPr/>
          </p:nvPicPr>
          <p:blipFill>
            <a:blip r:embed="rId8"/>
            <a:stretch>
              <a:fillRect/>
            </a:stretch>
          </p:blipFill>
          <p:spPr>
            <a:xfrm>
              <a:off x="5993081" y="3814123"/>
              <a:ext cx="2065681" cy="1777781"/>
            </a:xfrm>
            <a:prstGeom prst="rect">
              <a:avLst/>
            </a:prstGeom>
          </p:spPr>
        </p:pic>
      </p:grpSp>
      <p:grpSp>
        <p:nvGrpSpPr>
          <p:cNvPr id="44" name="Group 43">
            <a:extLst>
              <a:ext uri="{FF2B5EF4-FFF2-40B4-BE49-F238E27FC236}">
                <a16:creationId xmlns:a16="http://schemas.microsoft.com/office/drawing/2014/main" id="{170113F3-E879-4F8A-9D9B-7A0FFFB949C2}"/>
              </a:ext>
            </a:extLst>
          </p:cNvPr>
          <p:cNvGrpSpPr/>
          <p:nvPr/>
        </p:nvGrpSpPr>
        <p:grpSpPr>
          <a:xfrm>
            <a:off x="8209099" y="3312573"/>
            <a:ext cx="3663257" cy="2626644"/>
            <a:chOff x="8209099" y="3312573"/>
            <a:chExt cx="3663257" cy="2626644"/>
          </a:xfrm>
        </p:grpSpPr>
        <p:pic>
          <p:nvPicPr>
            <p:cNvPr id="39" name="Picture 38">
              <a:extLst>
                <a:ext uri="{FF2B5EF4-FFF2-40B4-BE49-F238E27FC236}">
                  <a16:creationId xmlns:a16="http://schemas.microsoft.com/office/drawing/2014/main" id="{F653874D-77DB-4D19-9A16-0033F7075FB7}"/>
                </a:ext>
              </a:extLst>
            </p:cNvPr>
            <p:cNvPicPr>
              <a:picLocks noChangeAspect="1"/>
            </p:cNvPicPr>
            <p:nvPr/>
          </p:nvPicPr>
          <p:blipFill>
            <a:blip r:embed="rId9"/>
            <a:stretch>
              <a:fillRect/>
            </a:stretch>
          </p:blipFill>
          <p:spPr>
            <a:xfrm>
              <a:off x="8209099" y="3312573"/>
              <a:ext cx="1466145" cy="2626644"/>
            </a:xfrm>
            <a:prstGeom prst="rect">
              <a:avLst/>
            </a:prstGeom>
          </p:spPr>
        </p:pic>
        <p:pic>
          <p:nvPicPr>
            <p:cNvPr id="41" name="Picture 40">
              <a:extLst>
                <a:ext uri="{FF2B5EF4-FFF2-40B4-BE49-F238E27FC236}">
                  <a16:creationId xmlns:a16="http://schemas.microsoft.com/office/drawing/2014/main" id="{F6F441DE-450E-42D0-9DEE-F20AFA582D67}"/>
                </a:ext>
              </a:extLst>
            </p:cNvPr>
            <p:cNvPicPr>
              <a:picLocks noChangeAspect="1"/>
            </p:cNvPicPr>
            <p:nvPr/>
          </p:nvPicPr>
          <p:blipFill>
            <a:blip r:embed="rId10"/>
            <a:stretch>
              <a:fillRect/>
            </a:stretch>
          </p:blipFill>
          <p:spPr>
            <a:xfrm>
              <a:off x="9751836" y="3715771"/>
              <a:ext cx="2120520" cy="2057221"/>
            </a:xfrm>
            <a:prstGeom prst="rect">
              <a:avLst/>
            </a:prstGeom>
          </p:spPr>
        </p:pic>
      </p:grpSp>
    </p:spTree>
    <p:extLst>
      <p:ext uri="{BB962C8B-B14F-4D97-AF65-F5344CB8AC3E}">
        <p14:creationId xmlns:p14="http://schemas.microsoft.com/office/powerpoint/2010/main" val="357442704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5"/>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3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2"/>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nodeType="clickEffect">
                                  <p:stCondLst>
                                    <p:cond delay="0"/>
                                  </p:stCondLst>
                                  <p:childTnLst>
                                    <p:set>
                                      <p:cBhvr>
                                        <p:cTn id="26" dur="1" fill="hold">
                                          <p:stCondLst>
                                            <p:cond delay="0"/>
                                          </p:stCondLst>
                                        </p:cTn>
                                        <p:tgtEl>
                                          <p:spTgt spid="43"/>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nodeType="clickEffect">
                                  <p:stCondLst>
                                    <p:cond delay="0"/>
                                  </p:stCondLst>
                                  <p:childTnLst>
                                    <p:set>
                                      <p:cBhvr>
                                        <p:cTn id="30" dur="1" fill="hold">
                                          <p:stCondLst>
                                            <p:cond delay="0"/>
                                          </p:stCondLst>
                                        </p:cTn>
                                        <p:tgtEl>
                                          <p:spTgt spid="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3" grpId="0"/>
      <p:bldP spid="34" grpId="0"/>
      <p:bldP spid="35" grpId="0"/>
      <p:bldP spid="36"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a:xfrm>
            <a:off x="429657" y="198424"/>
            <a:ext cx="11401756" cy="1325563"/>
          </a:xfrm>
        </p:spPr>
        <p:txBody>
          <a:bodyPr>
            <a:normAutofit/>
          </a:bodyPr>
          <a:lstStyle/>
          <a:p>
            <a:r>
              <a:rPr lang="en-GB" dirty="0">
                <a:latin typeface="Palanquin Dark SemiBold" panose="020B0704020203020204" pitchFamily="34" charset="0"/>
                <a:cs typeface="Palanquin Dark SemiBold" panose="020B0704020203020204" pitchFamily="34" charset="0"/>
              </a:rPr>
              <a:t>Activity 1: Collecting Data into a Table</a:t>
            </a: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a:effectLst/>
                <a:latin typeface="Palanquin" panose="020B0004020203020204" pitchFamily="34" charset="0"/>
                <a:ea typeface="Calibri" panose="020F0502020204030204" pitchFamily="34" charset="0"/>
              </a:rPr>
              <a:t>Need more support? Contact us:</a:t>
            </a:r>
          </a:p>
          <a:p>
            <a:r>
              <a:rPr lang="en-US" sz="1050">
                <a:effectLst/>
                <a:latin typeface="Palanquin" panose="020B0004020203020204" pitchFamily="34" charset="0"/>
                <a:ea typeface="Calibri" panose="020F0502020204030204" pitchFamily="34" charset="0"/>
              </a:rPr>
              <a:t>Tel: +44(0)208 203 1781 </a:t>
            </a:r>
            <a:r>
              <a:rPr lang="en-US" sz="1050">
                <a:solidFill>
                  <a:srgbClr val="8E24AA"/>
                </a:solidFill>
                <a:effectLst/>
                <a:latin typeface="Palanquin" panose="020B0004020203020204" pitchFamily="34" charset="0"/>
                <a:ea typeface="Calibri" panose="020F0502020204030204" pitchFamily="34" charset="0"/>
              </a:rPr>
              <a:t>|</a:t>
            </a:r>
            <a:r>
              <a:rPr lang="en-US" sz="1050">
                <a:effectLst/>
                <a:latin typeface="Palanquin" panose="020B0004020203020204" pitchFamily="34" charset="0"/>
                <a:ea typeface="Calibri" panose="020F0502020204030204" pitchFamily="34" charset="0"/>
              </a:rPr>
              <a:t> Email: support@2simple.com </a:t>
            </a:r>
            <a:r>
              <a:rPr lang="en-US" sz="1050">
                <a:solidFill>
                  <a:srgbClr val="8E24AA"/>
                </a:solidFill>
                <a:effectLst/>
                <a:latin typeface="Palanquin" panose="020B0004020203020204" pitchFamily="34" charset="0"/>
                <a:ea typeface="Calibri" panose="020F0502020204030204" pitchFamily="34" charset="0"/>
              </a:rPr>
              <a:t>|</a:t>
            </a:r>
            <a:r>
              <a:rPr lang="en-US" sz="1050">
                <a:effectLst/>
                <a:latin typeface="Palanquin" panose="020B0004020203020204" pitchFamily="34" charset="0"/>
                <a:ea typeface="Calibri" panose="020F0502020204030204" pitchFamily="34" charset="0"/>
              </a:rPr>
              <a:t> Twitter: @2simplesoftware</a:t>
            </a:r>
            <a:endParaRPr lang="en-GB" sz="105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6</a:t>
            </a:r>
            <a:endParaRPr lang="en-GB" sz="1050" dirty="0"/>
          </a:p>
        </p:txBody>
      </p:sp>
      <p:sp>
        <p:nvSpPr>
          <p:cNvPr id="17" name="Content Placeholder 2">
            <a:extLst>
              <a:ext uri="{FF2B5EF4-FFF2-40B4-BE49-F238E27FC236}">
                <a16:creationId xmlns:a16="http://schemas.microsoft.com/office/drawing/2014/main" id="{DD30C2D8-4424-4211-BC04-B11D58B97623}"/>
              </a:ext>
            </a:extLst>
          </p:cNvPr>
          <p:cNvSpPr txBox="1">
            <a:spLocks/>
          </p:cNvSpPr>
          <p:nvPr/>
        </p:nvSpPr>
        <p:spPr>
          <a:xfrm>
            <a:off x="429658" y="2251088"/>
            <a:ext cx="4344242" cy="499564"/>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600"/>
              </a:spcAft>
              <a:buBlip>
                <a:blip r:embed="rId4"/>
              </a:buBlip>
            </a:pPr>
            <a:r>
              <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rPr>
              <a:t>Once you have decided, follow the steps:</a:t>
            </a:r>
          </a:p>
        </p:txBody>
      </p:sp>
      <p:pic>
        <p:nvPicPr>
          <p:cNvPr id="18" name="Picture 17">
            <a:hlinkClick r:id="rId5"/>
            <a:extLst>
              <a:ext uri="{FF2B5EF4-FFF2-40B4-BE49-F238E27FC236}">
                <a16:creationId xmlns:a16="http://schemas.microsoft.com/office/drawing/2014/main" id="{CED02826-7F1D-4866-B843-1EFB5B547275}"/>
              </a:ext>
            </a:extLst>
          </p:cNvPr>
          <p:cNvPicPr>
            <a:picLocks noChangeAspect="1"/>
          </p:cNvPicPr>
          <p:nvPr/>
        </p:nvPicPr>
        <p:blipFill rotWithShape="1">
          <a:blip r:embed="rId6"/>
          <a:srcRect l="11760" t="4884" r="15227" b="10911"/>
          <a:stretch/>
        </p:blipFill>
        <p:spPr>
          <a:xfrm>
            <a:off x="11042374" y="629105"/>
            <a:ext cx="945791" cy="1171011"/>
          </a:xfrm>
          <a:prstGeom prst="rect">
            <a:avLst/>
          </a:prstGeom>
          <a:ln>
            <a:noFill/>
          </a:ln>
          <a:effectLst>
            <a:outerShdw blurRad="190500" algn="tl" rotWithShape="0">
              <a:srgbClr val="000000">
                <a:alpha val="70000"/>
              </a:srgbClr>
            </a:outerShdw>
          </a:effectLst>
        </p:spPr>
      </p:pic>
      <p:pic>
        <p:nvPicPr>
          <p:cNvPr id="16" name="Picture 15" descr="A picture containing text&#10;&#10;Description automatically generated">
            <a:extLst>
              <a:ext uri="{FF2B5EF4-FFF2-40B4-BE49-F238E27FC236}">
                <a16:creationId xmlns:a16="http://schemas.microsoft.com/office/drawing/2014/main" id="{9CF6FB92-765F-47DC-B977-09EB728C4C88}"/>
              </a:ext>
            </a:extLst>
          </p:cNvPr>
          <p:cNvPicPr>
            <a:picLocks noChangeAspect="1"/>
          </p:cNvPicPr>
          <p:nvPr/>
        </p:nvPicPr>
        <p:blipFill rotWithShape="1">
          <a:blip r:embed="rId7">
            <a:extLst>
              <a:ext uri="{28A0092B-C50C-407E-A947-70E740481C1C}">
                <a14:useLocalDpi xmlns:a14="http://schemas.microsoft.com/office/drawing/2010/main" val="0"/>
              </a:ext>
            </a:extLst>
          </a:blip>
          <a:srcRect l="22148" t="25664" r="22000" b="26202"/>
          <a:stretch/>
        </p:blipFill>
        <p:spPr>
          <a:xfrm>
            <a:off x="7814450" y="1474912"/>
            <a:ext cx="961336" cy="828498"/>
          </a:xfrm>
          <a:prstGeom prst="rect">
            <a:avLst/>
          </a:prstGeom>
        </p:spPr>
      </p:pic>
      <p:pic>
        <p:nvPicPr>
          <p:cNvPr id="22" name="Picture 21" descr="A picture containing icon&#10;&#10;Description automatically generated">
            <a:extLst>
              <a:ext uri="{FF2B5EF4-FFF2-40B4-BE49-F238E27FC236}">
                <a16:creationId xmlns:a16="http://schemas.microsoft.com/office/drawing/2014/main" id="{85DF57FC-3E09-4371-967D-65F9C147CFDE}"/>
              </a:ext>
            </a:extLst>
          </p:cNvPr>
          <p:cNvPicPr>
            <a:picLocks noChangeAspect="1"/>
          </p:cNvPicPr>
          <p:nvPr/>
        </p:nvPicPr>
        <p:blipFill rotWithShape="1">
          <a:blip r:embed="rId8">
            <a:extLst>
              <a:ext uri="{BEBA8EAE-BF5A-486C-A8C5-ECC9F3942E4B}">
                <a14:imgProps xmlns:a14="http://schemas.microsoft.com/office/drawing/2010/main">
                  <a14:imgLayer r:embed="rId9">
                    <a14:imgEffect>
                      <a14:backgroundRemoval t="18951" b="85110" l="23012" r="75973">
                        <a14:foregroundMark x1="74112" y1="21997" x2="74112" y2="21997"/>
                        <a14:foregroundMark x1="67343" y1="18951" x2="67343" y2="18951"/>
                        <a14:foregroundMark x1="43824" y1="85110" x2="43824" y2="85110"/>
                        <a14:foregroundMark x1="75973" y1="19459" x2="75973" y2="19459"/>
                        <a14:foregroundMark x1="23519" y1="51269" x2="23519" y2="51269"/>
                        <a14:foregroundMark x1="23012" y1="49577" x2="23012" y2="49577"/>
                      </a14:backgroundRemoval>
                    </a14:imgEffect>
                  </a14:imgLayer>
                </a14:imgProps>
              </a:ext>
              <a:ext uri="{28A0092B-C50C-407E-A947-70E740481C1C}">
                <a14:useLocalDpi xmlns:a14="http://schemas.microsoft.com/office/drawing/2010/main" val="0"/>
              </a:ext>
            </a:extLst>
          </a:blip>
          <a:srcRect l="16724" t="11848" r="18414" b="10400"/>
          <a:stretch/>
        </p:blipFill>
        <p:spPr>
          <a:xfrm>
            <a:off x="8843126" y="1489262"/>
            <a:ext cx="699432" cy="838428"/>
          </a:xfrm>
          <a:prstGeom prst="rect">
            <a:avLst/>
          </a:prstGeom>
        </p:spPr>
      </p:pic>
      <p:pic>
        <p:nvPicPr>
          <p:cNvPr id="25" name="Picture 24" descr="Icon&#10;&#10;Description automatically generated">
            <a:extLst>
              <a:ext uri="{FF2B5EF4-FFF2-40B4-BE49-F238E27FC236}">
                <a16:creationId xmlns:a16="http://schemas.microsoft.com/office/drawing/2014/main" id="{9296B59E-4258-427E-9F0B-9C13D4424095}"/>
              </a:ext>
            </a:extLst>
          </p:cNvPr>
          <p:cNvPicPr>
            <a:picLocks noChangeAspect="1"/>
          </p:cNvPicPr>
          <p:nvPr/>
        </p:nvPicPr>
        <p:blipFill rotWithShape="1">
          <a:blip r:embed="rId10">
            <a:extLst>
              <a:ext uri="{28A0092B-C50C-407E-A947-70E740481C1C}">
                <a14:useLocalDpi xmlns:a14="http://schemas.microsoft.com/office/drawing/2010/main" val="0"/>
              </a:ext>
            </a:extLst>
          </a:blip>
          <a:srcRect l="19978" t="12089" r="15613" b="10933"/>
          <a:stretch/>
        </p:blipFill>
        <p:spPr>
          <a:xfrm rot="251395">
            <a:off x="9793010" y="1423759"/>
            <a:ext cx="726773" cy="868585"/>
          </a:xfrm>
          <a:prstGeom prst="rect">
            <a:avLst/>
          </a:prstGeom>
        </p:spPr>
      </p:pic>
      <p:grpSp>
        <p:nvGrpSpPr>
          <p:cNvPr id="10" name="Group 9">
            <a:extLst>
              <a:ext uri="{FF2B5EF4-FFF2-40B4-BE49-F238E27FC236}">
                <a16:creationId xmlns:a16="http://schemas.microsoft.com/office/drawing/2014/main" id="{3057DE86-12C3-48CA-B663-A17BC057A195}"/>
              </a:ext>
            </a:extLst>
          </p:cNvPr>
          <p:cNvGrpSpPr/>
          <p:nvPr/>
        </p:nvGrpSpPr>
        <p:grpSpPr>
          <a:xfrm>
            <a:off x="429658" y="2722895"/>
            <a:ext cx="7736343" cy="1603754"/>
            <a:chOff x="429658" y="2722895"/>
            <a:chExt cx="7736343" cy="1603754"/>
          </a:xfrm>
        </p:grpSpPr>
        <p:sp>
          <p:nvSpPr>
            <p:cNvPr id="15" name="TextBox 14">
              <a:extLst>
                <a:ext uri="{FF2B5EF4-FFF2-40B4-BE49-F238E27FC236}">
                  <a16:creationId xmlns:a16="http://schemas.microsoft.com/office/drawing/2014/main" id="{5534A4F5-5050-4256-8F7F-E81AB114DC4C}"/>
                </a:ext>
              </a:extLst>
            </p:cNvPr>
            <p:cNvSpPr txBox="1"/>
            <p:nvPr/>
          </p:nvSpPr>
          <p:spPr>
            <a:xfrm>
              <a:off x="429658" y="2807618"/>
              <a:ext cx="3745064" cy="646986"/>
            </a:xfrm>
            <a:prstGeom prst="roundRect">
              <a:avLst/>
            </a:prstGeom>
            <a:solidFill>
              <a:srgbClr val="DA9EEA"/>
            </a:solidFill>
          </p:spPr>
          <p:txBody>
            <a:bodyPr wrap="square" rtlCol="0">
              <a:spAutoFit/>
            </a:bodyPr>
            <a:lstStyle/>
            <a:p>
              <a:r>
                <a:rPr lang="en-GB" sz="1600" dirty="0">
                  <a:latin typeface="Nunito" panose="00000500000000000000" pitchFamily="2" charset="0"/>
                </a:rPr>
                <a:t>Open 2Calculate and a blank spreadsheet – select small squares. </a:t>
              </a:r>
            </a:p>
          </p:txBody>
        </p:sp>
        <p:pic>
          <p:nvPicPr>
            <p:cNvPr id="8" name="Picture 7">
              <a:extLst>
                <a:ext uri="{FF2B5EF4-FFF2-40B4-BE49-F238E27FC236}">
                  <a16:creationId xmlns:a16="http://schemas.microsoft.com/office/drawing/2014/main" id="{E190928B-96CC-491E-95F5-0DF246A648DB}"/>
                </a:ext>
              </a:extLst>
            </p:cNvPr>
            <p:cNvPicPr>
              <a:picLocks noChangeAspect="1"/>
            </p:cNvPicPr>
            <p:nvPr/>
          </p:nvPicPr>
          <p:blipFill>
            <a:blip r:embed="rId11"/>
            <a:stretch>
              <a:fillRect/>
            </a:stretch>
          </p:blipFill>
          <p:spPr>
            <a:xfrm>
              <a:off x="4756852" y="2722895"/>
              <a:ext cx="3409149" cy="1603754"/>
            </a:xfrm>
            <a:prstGeom prst="rect">
              <a:avLst/>
            </a:prstGeom>
          </p:spPr>
        </p:pic>
      </p:grpSp>
      <p:sp>
        <p:nvSpPr>
          <p:cNvPr id="9" name="Rectangle 8">
            <a:extLst>
              <a:ext uri="{FF2B5EF4-FFF2-40B4-BE49-F238E27FC236}">
                <a16:creationId xmlns:a16="http://schemas.microsoft.com/office/drawing/2014/main" id="{692CD4AB-AD5B-42C3-A8AD-55FBF63BA432}"/>
              </a:ext>
            </a:extLst>
          </p:cNvPr>
          <p:cNvSpPr/>
          <p:nvPr/>
        </p:nvSpPr>
        <p:spPr>
          <a:xfrm>
            <a:off x="5523181" y="3622911"/>
            <a:ext cx="531423" cy="537263"/>
          </a:xfrm>
          <a:prstGeom prst="rect">
            <a:avLst/>
          </a:prstGeom>
          <a:noFill/>
          <a:ln w="57150">
            <a:solidFill>
              <a:schemeClr val="accent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27" name="Straight Arrow Connector 26">
            <a:extLst>
              <a:ext uri="{FF2B5EF4-FFF2-40B4-BE49-F238E27FC236}">
                <a16:creationId xmlns:a16="http://schemas.microsoft.com/office/drawing/2014/main" id="{9A98B78B-EA02-4E29-AB46-52CAD4259FD4}"/>
              </a:ext>
            </a:extLst>
          </p:cNvPr>
          <p:cNvCxnSpPr>
            <a:cxnSpLocks/>
            <a:stCxn id="15" idx="3"/>
            <a:endCxn id="9" idx="1"/>
          </p:cNvCxnSpPr>
          <p:nvPr/>
        </p:nvCxnSpPr>
        <p:spPr>
          <a:xfrm>
            <a:off x="4174722" y="3131111"/>
            <a:ext cx="1348459" cy="760432"/>
          </a:xfrm>
          <a:prstGeom prst="straightConnector1">
            <a:avLst/>
          </a:prstGeom>
          <a:ln w="57150">
            <a:tailEnd type="triangle"/>
          </a:ln>
        </p:spPr>
        <p:style>
          <a:lnRef idx="1">
            <a:schemeClr val="accent1"/>
          </a:lnRef>
          <a:fillRef idx="0">
            <a:schemeClr val="accent1"/>
          </a:fillRef>
          <a:effectRef idx="0">
            <a:schemeClr val="accent1"/>
          </a:effectRef>
          <a:fontRef idx="minor">
            <a:schemeClr val="tx1"/>
          </a:fontRef>
        </p:style>
      </p:cxnSp>
      <p:sp>
        <p:nvSpPr>
          <p:cNvPr id="32" name="Content Placeholder 2">
            <a:extLst>
              <a:ext uri="{FF2B5EF4-FFF2-40B4-BE49-F238E27FC236}">
                <a16:creationId xmlns:a16="http://schemas.microsoft.com/office/drawing/2014/main" id="{70A1C36F-1A96-40A7-BB87-E72E4EF9C495}"/>
              </a:ext>
            </a:extLst>
          </p:cNvPr>
          <p:cNvSpPr>
            <a:spLocks noGrp="1"/>
          </p:cNvSpPr>
          <p:nvPr>
            <p:ph idx="1"/>
          </p:nvPr>
        </p:nvSpPr>
        <p:spPr>
          <a:xfrm>
            <a:off x="429660" y="1500588"/>
            <a:ext cx="11249891" cy="372299"/>
          </a:xfrm>
        </p:spPr>
        <p:txBody>
          <a:bodyPr>
            <a:normAutofit/>
          </a:bodyPr>
          <a:lstStyle/>
          <a:p>
            <a:pPr lvl="0">
              <a:spcAft>
                <a:spcPts val="600"/>
              </a:spcAft>
              <a:buBlip>
                <a:blip r:embed="rId4"/>
              </a:buBlip>
            </a:pPr>
            <a:r>
              <a:rPr lang="en-GB" sz="1800" dirty="0">
                <a:effectLst/>
                <a:latin typeface="Nunito" panose="00000500000000000000" pitchFamily="2" charset="0"/>
                <a:ea typeface="Times New Roman" panose="02020603050405020304" pitchFamily="18" charset="0"/>
                <a:cs typeface="Times New Roman" panose="02020603050405020304" pitchFamily="18" charset="0"/>
              </a:rPr>
              <a:t>As a class decide upon some data to collect. Click for some ideas.</a:t>
            </a:r>
          </a:p>
        </p:txBody>
      </p:sp>
      <p:sp>
        <p:nvSpPr>
          <p:cNvPr id="33" name="Content Placeholder 2">
            <a:extLst>
              <a:ext uri="{FF2B5EF4-FFF2-40B4-BE49-F238E27FC236}">
                <a16:creationId xmlns:a16="http://schemas.microsoft.com/office/drawing/2014/main" id="{0C1BD31A-2B14-4FBD-AD9B-F0F1991F9B1E}"/>
              </a:ext>
            </a:extLst>
          </p:cNvPr>
          <p:cNvSpPr txBox="1">
            <a:spLocks/>
          </p:cNvSpPr>
          <p:nvPr/>
        </p:nvSpPr>
        <p:spPr>
          <a:xfrm>
            <a:off x="429659" y="1863916"/>
            <a:ext cx="11249891" cy="39997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600"/>
              </a:spcAft>
              <a:buFont typeface="Arial" panose="020B0604020202020204" pitchFamily="34" charset="0"/>
              <a:buBlip>
                <a:blip r:embed="rId4"/>
              </a:buBlip>
            </a:pPr>
            <a:r>
              <a:rPr lang="en-GB" sz="1800" dirty="0">
                <a:latin typeface="Nunito" panose="00000500000000000000" pitchFamily="2" charset="0"/>
                <a:ea typeface="Times New Roman" panose="02020603050405020304" pitchFamily="18" charset="0"/>
                <a:cs typeface="Times New Roman" panose="02020603050405020304" pitchFamily="18" charset="0"/>
              </a:rPr>
              <a:t>How children get to school? Favourite pets? Ice cream flavours?</a:t>
            </a:r>
          </a:p>
        </p:txBody>
      </p:sp>
      <p:grpSp>
        <p:nvGrpSpPr>
          <p:cNvPr id="40" name="Group 39">
            <a:extLst>
              <a:ext uri="{FF2B5EF4-FFF2-40B4-BE49-F238E27FC236}">
                <a16:creationId xmlns:a16="http://schemas.microsoft.com/office/drawing/2014/main" id="{7C854D0A-414B-4E0A-8762-F7204864182B}"/>
              </a:ext>
            </a:extLst>
          </p:cNvPr>
          <p:cNvGrpSpPr/>
          <p:nvPr/>
        </p:nvGrpSpPr>
        <p:grpSpPr>
          <a:xfrm>
            <a:off x="429657" y="2730921"/>
            <a:ext cx="9479335" cy="3383071"/>
            <a:chOff x="429657" y="2730921"/>
            <a:chExt cx="9479335" cy="3383071"/>
          </a:xfrm>
        </p:grpSpPr>
        <p:sp>
          <p:nvSpPr>
            <p:cNvPr id="20" name="TextBox 19">
              <a:extLst>
                <a:ext uri="{FF2B5EF4-FFF2-40B4-BE49-F238E27FC236}">
                  <a16:creationId xmlns:a16="http://schemas.microsoft.com/office/drawing/2014/main" id="{365FD3A0-8F02-4274-BDB4-34A23D5F436E}"/>
                </a:ext>
              </a:extLst>
            </p:cNvPr>
            <p:cNvSpPr txBox="1"/>
            <p:nvPr/>
          </p:nvSpPr>
          <p:spPr>
            <a:xfrm>
              <a:off x="429657" y="3593560"/>
              <a:ext cx="3745065" cy="646986"/>
            </a:xfrm>
            <a:prstGeom prst="roundRect">
              <a:avLst/>
            </a:prstGeom>
            <a:solidFill>
              <a:srgbClr val="DA9EEA"/>
            </a:solidFill>
          </p:spPr>
          <p:txBody>
            <a:bodyPr wrap="square" rtlCol="0">
              <a:spAutoFit/>
            </a:bodyPr>
            <a:lstStyle/>
            <a:p>
              <a:r>
                <a:rPr lang="en-GB" sz="1600" dirty="0">
                  <a:latin typeface="Nunito" panose="00000500000000000000" pitchFamily="2" charset="0"/>
                </a:rPr>
                <a:t>Type a header and heading for the columns.</a:t>
              </a:r>
            </a:p>
          </p:txBody>
        </p:sp>
        <p:sp>
          <p:nvSpPr>
            <p:cNvPr id="28" name="TextBox 27">
              <a:extLst>
                <a:ext uri="{FF2B5EF4-FFF2-40B4-BE49-F238E27FC236}">
                  <a16:creationId xmlns:a16="http://schemas.microsoft.com/office/drawing/2014/main" id="{25DF59D0-6589-4747-8478-EB1CADBD7F71}"/>
                </a:ext>
              </a:extLst>
            </p:cNvPr>
            <p:cNvSpPr txBox="1"/>
            <p:nvPr/>
          </p:nvSpPr>
          <p:spPr>
            <a:xfrm>
              <a:off x="3074414" y="5398903"/>
              <a:ext cx="4103768" cy="715089"/>
            </a:xfrm>
            <a:prstGeom prst="roundRect">
              <a:avLst/>
            </a:prstGeom>
            <a:solidFill>
              <a:schemeClr val="bg2">
                <a:lumMod val="90000"/>
              </a:schemeClr>
            </a:solidFill>
          </p:spPr>
          <p:txBody>
            <a:bodyPr wrap="square" rtlCol="0">
              <a:spAutoFit/>
            </a:bodyPr>
            <a:lstStyle/>
            <a:p>
              <a:r>
                <a:rPr lang="en-GB" b="1" dirty="0">
                  <a:latin typeface="Nunito" panose="00000500000000000000" pitchFamily="2" charset="0"/>
                </a:rPr>
                <a:t>You need to have a format similar to this image (2 Columns). </a:t>
              </a:r>
            </a:p>
          </p:txBody>
        </p:sp>
        <p:pic>
          <p:nvPicPr>
            <p:cNvPr id="39" name="Picture 38">
              <a:extLst>
                <a:ext uri="{FF2B5EF4-FFF2-40B4-BE49-F238E27FC236}">
                  <a16:creationId xmlns:a16="http://schemas.microsoft.com/office/drawing/2014/main" id="{F6A8C4CC-07A0-4C67-A302-E482ED57AA9F}"/>
                </a:ext>
              </a:extLst>
            </p:cNvPr>
            <p:cNvPicPr>
              <a:picLocks noChangeAspect="1"/>
            </p:cNvPicPr>
            <p:nvPr/>
          </p:nvPicPr>
          <p:blipFill>
            <a:blip r:embed="rId12"/>
            <a:stretch>
              <a:fillRect/>
            </a:stretch>
          </p:blipFill>
          <p:spPr>
            <a:xfrm>
              <a:off x="4773900" y="2730921"/>
              <a:ext cx="5135092" cy="2410749"/>
            </a:xfrm>
            <a:prstGeom prst="rect">
              <a:avLst/>
            </a:prstGeom>
          </p:spPr>
        </p:pic>
      </p:grpSp>
      <p:grpSp>
        <p:nvGrpSpPr>
          <p:cNvPr id="44" name="Group 43">
            <a:extLst>
              <a:ext uri="{FF2B5EF4-FFF2-40B4-BE49-F238E27FC236}">
                <a16:creationId xmlns:a16="http://schemas.microsoft.com/office/drawing/2014/main" id="{C5CD7DF2-8F6D-4E6D-B577-42A6D2EF81B7}"/>
              </a:ext>
            </a:extLst>
          </p:cNvPr>
          <p:cNvGrpSpPr/>
          <p:nvPr/>
        </p:nvGrpSpPr>
        <p:grpSpPr>
          <a:xfrm>
            <a:off x="429658" y="1130827"/>
            <a:ext cx="10199288" cy="4956034"/>
            <a:chOff x="429658" y="1130827"/>
            <a:chExt cx="10199288" cy="4956034"/>
          </a:xfrm>
        </p:grpSpPr>
        <p:sp>
          <p:nvSpPr>
            <p:cNvPr id="21" name="TextBox 20">
              <a:extLst>
                <a:ext uri="{FF2B5EF4-FFF2-40B4-BE49-F238E27FC236}">
                  <a16:creationId xmlns:a16="http://schemas.microsoft.com/office/drawing/2014/main" id="{37B7AE8A-9C68-40F4-A20B-323A91BFD6FB}"/>
                </a:ext>
              </a:extLst>
            </p:cNvPr>
            <p:cNvSpPr txBox="1"/>
            <p:nvPr/>
          </p:nvSpPr>
          <p:spPr>
            <a:xfrm>
              <a:off x="429658" y="4379502"/>
              <a:ext cx="3745064" cy="374571"/>
            </a:xfrm>
            <a:prstGeom prst="roundRect">
              <a:avLst/>
            </a:prstGeom>
            <a:solidFill>
              <a:srgbClr val="DA9EEA"/>
            </a:solidFill>
          </p:spPr>
          <p:txBody>
            <a:bodyPr wrap="square" rtlCol="0">
              <a:spAutoFit/>
            </a:bodyPr>
            <a:lstStyle/>
            <a:p>
              <a:r>
                <a:rPr lang="en-GB" sz="1600" dirty="0">
                  <a:latin typeface="Nunito" panose="00000500000000000000" pitchFamily="2" charset="0"/>
                </a:rPr>
                <a:t>Collect data. </a:t>
              </a:r>
            </a:p>
          </p:txBody>
        </p:sp>
        <p:pic>
          <p:nvPicPr>
            <p:cNvPr id="42" name="Picture 41">
              <a:extLst>
                <a:ext uri="{FF2B5EF4-FFF2-40B4-BE49-F238E27FC236}">
                  <a16:creationId xmlns:a16="http://schemas.microsoft.com/office/drawing/2014/main" id="{8DE7ECEE-64FF-414B-A5C7-16BE4AAC98E2}"/>
                </a:ext>
              </a:extLst>
            </p:cNvPr>
            <p:cNvPicPr>
              <a:picLocks noChangeAspect="1"/>
            </p:cNvPicPr>
            <p:nvPr/>
          </p:nvPicPr>
          <p:blipFill>
            <a:blip r:embed="rId13"/>
            <a:stretch>
              <a:fillRect/>
            </a:stretch>
          </p:blipFill>
          <p:spPr>
            <a:xfrm>
              <a:off x="7401608" y="1130827"/>
              <a:ext cx="3227338" cy="4956034"/>
            </a:xfrm>
            <a:prstGeom prst="rect">
              <a:avLst/>
            </a:prstGeom>
          </p:spPr>
        </p:pic>
        <p:sp>
          <p:nvSpPr>
            <p:cNvPr id="43" name="Rectangle 42">
              <a:extLst>
                <a:ext uri="{FF2B5EF4-FFF2-40B4-BE49-F238E27FC236}">
                  <a16:creationId xmlns:a16="http://schemas.microsoft.com/office/drawing/2014/main" id="{A4592E3B-AE13-4FD6-B06D-2FB8B2992ABD}"/>
                </a:ext>
              </a:extLst>
            </p:cNvPr>
            <p:cNvSpPr/>
            <p:nvPr/>
          </p:nvSpPr>
          <p:spPr>
            <a:xfrm>
              <a:off x="4756852" y="2633870"/>
              <a:ext cx="2644756" cy="2674931"/>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Tree>
    <p:extLst>
      <p:ext uri="{BB962C8B-B14F-4D97-AF65-F5344CB8AC3E}">
        <p14:creationId xmlns:p14="http://schemas.microsoft.com/office/powerpoint/2010/main" val="18231154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9"/>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27"/>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xit" presetSubtype="0" fill="hold" grpId="1" nodeType="clickEffect">
                                  <p:stCondLst>
                                    <p:cond delay="0"/>
                                  </p:stCondLst>
                                  <p:childTnLst>
                                    <p:set>
                                      <p:cBhvr>
                                        <p:cTn id="22" dur="1" fill="hold">
                                          <p:stCondLst>
                                            <p:cond delay="0"/>
                                          </p:stCondLst>
                                        </p:cTn>
                                        <p:tgtEl>
                                          <p:spTgt spid="9"/>
                                        </p:tgtEl>
                                        <p:attrNameLst>
                                          <p:attrName>style.visibility</p:attrName>
                                        </p:attrNameLst>
                                      </p:cBhvr>
                                      <p:to>
                                        <p:strVal val="hidden"/>
                                      </p:to>
                                    </p:set>
                                  </p:childTnLst>
                                </p:cTn>
                              </p:par>
                              <p:par>
                                <p:cTn id="23" presetID="1" presetClass="exit" presetSubtype="0" fill="hold" nodeType="withEffect">
                                  <p:stCondLst>
                                    <p:cond delay="0"/>
                                  </p:stCondLst>
                                  <p:childTnLst>
                                    <p:set>
                                      <p:cBhvr>
                                        <p:cTn id="24" dur="1" fill="hold">
                                          <p:stCondLst>
                                            <p:cond delay="0"/>
                                          </p:stCondLst>
                                        </p:cTn>
                                        <p:tgtEl>
                                          <p:spTgt spid="27"/>
                                        </p:tgtEl>
                                        <p:attrNameLst>
                                          <p:attrName>style.visibility</p:attrName>
                                        </p:attrNameLst>
                                      </p:cBhvr>
                                      <p:to>
                                        <p:strVal val="hidden"/>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nodeType="clickEffect">
                                  <p:stCondLst>
                                    <p:cond delay="0"/>
                                  </p:stCondLst>
                                  <p:childTnLst>
                                    <p:set>
                                      <p:cBhvr>
                                        <p:cTn id="28" dur="1" fill="hold">
                                          <p:stCondLst>
                                            <p:cond delay="0"/>
                                          </p:stCondLst>
                                        </p:cTn>
                                        <p:tgtEl>
                                          <p:spTgt spid="40"/>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nodeType="clickEffect">
                                  <p:stCondLst>
                                    <p:cond delay="0"/>
                                  </p:stCondLst>
                                  <p:childTnLst>
                                    <p:set>
                                      <p:cBhvr>
                                        <p:cTn id="32" dur="1" fill="hold">
                                          <p:stCondLst>
                                            <p:cond delay="0"/>
                                          </p:stCondLst>
                                        </p:cTn>
                                        <p:tgtEl>
                                          <p:spTgt spid="4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9" grpId="0" animBg="1"/>
      <p:bldP spid="9" grpId="1" animBg="1"/>
      <p:bldP spid="33"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a:xfrm>
            <a:off x="578144" y="187770"/>
            <a:ext cx="11371939" cy="1325563"/>
          </a:xfrm>
        </p:spPr>
        <p:txBody>
          <a:bodyPr>
            <a:normAutofit/>
          </a:bodyPr>
          <a:lstStyle/>
          <a:p>
            <a:r>
              <a:rPr lang="en-GB" dirty="0">
                <a:latin typeface="Palanquin Dark SemiBold" panose="020B0704020203020204" pitchFamily="34" charset="0"/>
                <a:cs typeface="Palanquin Dark SemiBold" panose="020B0704020203020204" pitchFamily="34" charset="0"/>
              </a:rPr>
              <a:t>Activity 2: Creating Charts</a:t>
            </a: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a:effectLst/>
                <a:latin typeface="Palanquin" panose="020B0004020203020204" pitchFamily="34" charset="0"/>
                <a:ea typeface="Calibri" panose="020F0502020204030204" pitchFamily="34" charset="0"/>
              </a:rPr>
              <a:t>Need more support? Contact us:</a:t>
            </a:r>
          </a:p>
          <a:p>
            <a:r>
              <a:rPr lang="en-US" sz="1050">
                <a:effectLst/>
                <a:latin typeface="Palanquin" panose="020B0004020203020204" pitchFamily="34" charset="0"/>
                <a:ea typeface="Calibri" panose="020F0502020204030204" pitchFamily="34" charset="0"/>
              </a:rPr>
              <a:t>Tel: +44(0)208 203 1781 </a:t>
            </a:r>
            <a:r>
              <a:rPr lang="en-US" sz="1050">
                <a:solidFill>
                  <a:srgbClr val="8E24AA"/>
                </a:solidFill>
                <a:effectLst/>
                <a:latin typeface="Palanquin" panose="020B0004020203020204" pitchFamily="34" charset="0"/>
                <a:ea typeface="Calibri" panose="020F0502020204030204" pitchFamily="34" charset="0"/>
              </a:rPr>
              <a:t>|</a:t>
            </a:r>
            <a:r>
              <a:rPr lang="en-US" sz="1050">
                <a:effectLst/>
                <a:latin typeface="Palanquin" panose="020B0004020203020204" pitchFamily="34" charset="0"/>
                <a:ea typeface="Calibri" panose="020F0502020204030204" pitchFamily="34" charset="0"/>
              </a:rPr>
              <a:t> Email: support@2simple.com </a:t>
            </a:r>
            <a:r>
              <a:rPr lang="en-US" sz="1050">
                <a:solidFill>
                  <a:srgbClr val="8E24AA"/>
                </a:solidFill>
                <a:effectLst/>
                <a:latin typeface="Palanquin" panose="020B0004020203020204" pitchFamily="34" charset="0"/>
                <a:ea typeface="Calibri" panose="020F0502020204030204" pitchFamily="34" charset="0"/>
              </a:rPr>
              <a:t>|</a:t>
            </a:r>
            <a:r>
              <a:rPr lang="en-US" sz="1050">
                <a:effectLst/>
                <a:latin typeface="Palanquin" panose="020B0004020203020204" pitchFamily="34" charset="0"/>
                <a:ea typeface="Calibri" panose="020F0502020204030204" pitchFamily="34" charset="0"/>
              </a:rPr>
              <a:t> Twitter: @2simplesoftware</a:t>
            </a:r>
            <a:endParaRPr lang="en-GB" sz="105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7</a:t>
            </a:r>
            <a:endParaRPr lang="en-GB" sz="1050" dirty="0"/>
          </a:p>
        </p:txBody>
      </p:sp>
      <p:pic>
        <p:nvPicPr>
          <p:cNvPr id="7" name="Picture 6" descr="A picture containing icon&#10;&#10;Description automatically generated">
            <a:extLst>
              <a:ext uri="{FF2B5EF4-FFF2-40B4-BE49-F238E27FC236}">
                <a16:creationId xmlns:a16="http://schemas.microsoft.com/office/drawing/2014/main" id="{430C62B7-AC76-454B-9B3A-21330BAA1766}"/>
              </a:ext>
            </a:extLst>
          </p:cNvPr>
          <p:cNvPicPr>
            <a:picLocks noChangeAspect="1"/>
          </p:cNvPicPr>
          <p:nvPr/>
        </p:nvPicPr>
        <p:blipFill rotWithShape="1">
          <a:blip r:embed="rId4">
            <a:extLst>
              <a:ext uri="{BEBA8EAE-BF5A-486C-A8C5-ECC9F3942E4B}">
                <a14:imgProps xmlns:a14="http://schemas.microsoft.com/office/drawing/2010/main">
                  <a14:imgLayer r:embed="rId5">
                    <a14:imgEffect>
                      <a14:backgroundRemoval t="18951" b="85110" l="23012" r="75973">
                        <a14:foregroundMark x1="74112" y1="21997" x2="74112" y2="21997"/>
                        <a14:foregroundMark x1="67343" y1="18951" x2="67343" y2="18951"/>
                        <a14:foregroundMark x1="43824" y1="85110" x2="43824" y2="85110"/>
                        <a14:foregroundMark x1="75973" y1="19459" x2="75973" y2="19459"/>
                        <a14:foregroundMark x1="23519" y1="51269" x2="23519" y2="51269"/>
                        <a14:foregroundMark x1="23012" y1="49577" x2="23012" y2="49577"/>
                      </a14:backgroundRemoval>
                    </a14:imgEffect>
                  </a14:imgLayer>
                </a14:imgProps>
              </a:ext>
              <a:ext uri="{28A0092B-C50C-407E-A947-70E740481C1C}">
                <a14:useLocalDpi xmlns:a14="http://schemas.microsoft.com/office/drawing/2010/main" val="0"/>
              </a:ext>
            </a:extLst>
          </a:blip>
          <a:srcRect l="16724" t="11848" r="18414" b="10400"/>
          <a:stretch/>
        </p:blipFill>
        <p:spPr>
          <a:xfrm>
            <a:off x="10128935" y="607070"/>
            <a:ext cx="946227" cy="1134267"/>
          </a:xfrm>
          <a:prstGeom prst="rect">
            <a:avLst/>
          </a:prstGeom>
        </p:spPr>
      </p:pic>
      <p:sp>
        <p:nvSpPr>
          <p:cNvPr id="19" name="Content Placeholder 2">
            <a:extLst>
              <a:ext uri="{FF2B5EF4-FFF2-40B4-BE49-F238E27FC236}">
                <a16:creationId xmlns:a16="http://schemas.microsoft.com/office/drawing/2014/main" id="{A9513061-853C-4F98-ACA3-8A6EF451F826}"/>
              </a:ext>
            </a:extLst>
          </p:cNvPr>
          <p:cNvSpPr txBox="1">
            <a:spLocks/>
          </p:cNvSpPr>
          <p:nvPr/>
        </p:nvSpPr>
        <p:spPr>
          <a:xfrm>
            <a:off x="578144" y="1224199"/>
            <a:ext cx="10427844" cy="334162"/>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600"/>
              </a:spcAft>
              <a:buBlip>
                <a:blip r:embed="rId6"/>
              </a:buBlip>
            </a:pPr>
            <a:r>
              <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rPr>
              <a:t>Once you have collected the data, you can create a chart. </a:t>
            </a:r>
          </a:p>
        </p:txBody>
      </p:sp>
      <p:sp>
        <p:nvSpPr>
          <p:cNvPr id="28" name="Content Placeholder 2">
            <a:extLst>
              <a:ext uri="{FF2B5EF4-FFF2-40B4-BE49-F238E27FC236}">
                <a16:creationId xmlns:a16="http://schemas.microsoft.com/office/drawing/2014/main" id="{67B971EC-13B1-4B6F-885B-B7CD63547865}"/>
              </a:ext>
            </a:extLst>
          </p:cNvPr>
          <p:cNvSpPr txBox="1">
            <a:spLocks/>
          </p:cNvSpPr>
          <p:nvPr/>
        </p:nvSpPr>
        <p:spPr>
          <a:xfrm>
            <a:off x="578144" y="1587227"/>
            <a:ext cx="10427844" cy="334162"/>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600"/>
              </a:spcAft>
              <a:buBlip>
                <a:blip r:embed="rId6"/>
              </a:buBlip>
            </a:pPr>
            <a:r>
              <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rPr>
              <a:t>Select all of the data. Do this by dragging over it with the mouse or your finger. </a:t>
            </a:r>
          </a:p>
        </p:txBody>
      </p:sp>
      <p:grpSp>
        <p:nvGrpSpPr>
          <p:cNvPr id="14" name="Group 13">
            <a:extLst>
              <a:ext uri="{FF2B5EF4-FFF2-40B4-BE49-F238E27FC236}">
                <a16:creationId xmlns:a16="http://schemas.microsoft.com/office/drawing/2014/main" id="{04065107-2159-4A0F-B740-31C16CE79778}"/>
              </a:ext>
            </a:extLst>
          </p:cNvPr>
          <p:cNvGrpSpPr/>
          <p:nvPr/>
        </p:nvGrpSpPr>
        <p:grpSpPr>
          <a:xfrm>
            <a:off x="578144" y="1870044"/>
            <a:ext cx="10427844" cy="528286"/>
            <a:chOff x="578144" y="1781817"/>
            <a:chExt cx="10427844" cy="528286"/>
          </a:xfrm>
        </p:grpSpPr>
        <p:pic>
          <p:nvPicPr>
            <p:cNvPr id="11" name="Picture 10">
              <a:extLst>
                <a:ext uri="{FF2B5EF4-FFF2-40B4-BE49-F238E27FC236}">
                  <a16:creationId xmlns:a16="http://schemas.microsoft.com/office/drawing/2014/main" id="{2C185403-3E4F-4936-BBBC-3DF77271D8F1}"/>
                </a:ext>
              </a:extLst>
            </p:cNvPr>
            <p:cNvPicPr>
              <a:picLocks noChangeAspect="1"/>
            </p:cNvPicPr>
            <p:nvPr/>
          </p:nvPicPr>
          <p:blipFill>
            <a:blip r:embed="rId7"/>
            <a:stretch>
              <a:fillRect/>
            </a:stretch>
          </p:blipFill>
          <p:spPr>
            <a:xfrm>
              <a:off x="8590789" y="1781817"/>
              <a:ext cx="551255" cy="528286"/>
            </a:xfrm>
            <a:prstGeom prst="rect">
              <a:avLst/>
            </a:prstGeom>
            <a:ln>
              <a:noFill/>
            </a:ln>
            <a:effectLst>
              <a:outerShdw blurRad="292100" dist="139700" dir="2700000" algn="tl" rotWithShape="0">
                <a:srgbClr val="333333">
                  <a:alpha val="65000"/>
                </a:srgbClr>
              </a:outerShdw>
            </a:effectLst>
          </p:spPr>
        </p:pic>
        <p:sp>
          <p:nvSpPr>
            <p:cNvPr id="33" name="Content Placeholder 2">
              <a:extLst>
                <a:ext uri="{FF2B5EF4-FFF2-40B4-BE49-F238E27FC236}">
                  <a16:creationId xmlns:a16="http://schemas.microsoft.com/office/drawing/2014/main" id="{8402FDF1-772F-4F52-A39C-C25E7C88081C}"/>
                </a:ext>
              </a:extLst>
            </p:cNvPr>
            <p:cNvSpPr txBox="1">
              <a:spLocks/>
            </p:cNvSpPr>
            <p:nvPr/>
          </p:nvSpPr>
          <p:spPr>
            <a:xfrm>
              <a:off x="578144" y="1975941"/>
              <a:ext cx="10427844" cy="334162"/>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600"/>
                </a:spcAft>
                <a:buBlip>
                  <a:blip r:embed="rId6"/>
                </a:buBlip>
              </a:pPr>
              <a:r>
                <a:rPr kumimoji="0" lang="en-GB" sz="1800" b="0" i="0" u="none" strike="noStrike" kern="1200" cap="none" spc="0" normalizeH="0" baseline="0" noProof="0" dirty="0">
                  <a:ln>
                    <a:noFill/>
                  </a:ln>
                  <a:solidFill>
                    <a:prstClr val="black"/>
                  </a:solidFill>
                  <a:effectLst/>
                  <a:uLnTx/>
                  <a:uFillTx/>
                  <a:latin typeface="Nunito" panose="00000500000000000000" pitchFamily="2" charset="0"/>
                  <a:ea typeface="+mn-ea"/>
                  <a:cs typeface="+mn-cs"/>
                </a:rPr>
                <a:t>Locate the chart button and press. Your chart will automatically be created.</a:t>
              </a:r>
              <a:endPar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endParaRPr>
            </a:p>
          </p:txBody>
        </p:sp>
      </p:grpSp>
      <p:pic>
        <p:nvPicPr>
          <p:cNvPr id="9" name="Picture 8">
            <a:extLst>
              <a:ext uri="{FF2B5EF4-FFF2-40B4-BE49-F238E27FC236}">
                <a16:creationId xmlns:a16="http://schemas.microsoft.com/office/drawing/2014/main" id="{E65C8328-CEA4-47C8-A9D7-8106BA4AFFA6}"/>
              </a:ext>
            </a:extLst>
          </p:cNvPr>
          <p:cNvPicPr>
            <a:picLocks noChangeAspect="1"/>
          </p:cNvPicPr>
          <p:nvPr/>
        </p:nvPicPr>
        <p:blipFill>
          <a:blip r:embed="rId8"/>
          <a:stretch>
            <a:fillRect/>
          </a:stretch>
        </p:blipFill>
        <p:spPr>
          <a:xfrm>
            <a:off x="802732" y="2409312"/>
            <a:ext cx="2785478" cy="3668441"/>
          </a:xfrm>
          <a:prstGeom prst="rect">
            <a:avLst/>
          </a:prstGeom>
        </p:spPr>
      </p:pic>
      <p:pic>
        <p:nvPicPr>
          <p:cNvPr id="12" name="Picture 11">
            <a:extLst>
              <a:ext uri="{FF2B5EF4-FFF2-40B4-BE49-F238E27FC236}">
                <a16:creationId xmlns:a16="http://schemas.microsoft.com/office/drawing/2014/main" id="{7C345247-DDA4-446A-AEE0-08E0A7B9880C}"/>
              </a:ext>
            </a:extLst>
          </p:cNvPr>
          <p:cNvPicPr>
            <a:picLocks noChangeAspect="1"/>
          </p:cNvPicPr>
          <p:nvPr/>
        </p:nvPicPr>
        <p:blipFill>
          <a:blip r:embed="rId9"/>
          <a:stretch>
            <a:fillRect/>
          </a:stretch>
        </p:blipFill>
        <p:spPr>
          <a:xfrm>
            <a:off x="2809972" y="2764566"/>
            <a:ext cx="3610549" cy="3133248"/>
          </a:xfrm>
          <a:prstGeom prst="rect">
            <a:avLst/>
          </a:prstGeom>
        </p:spPr>
      </p:pic>
      <p:grpSp>
        <p:nvGrpSpPr>
          <p:cNvPr id="16" name="Group 15">
            <a:extLst>
              <a:ext uri="{FF2B5EF4-FFF2-40B4-BE49-F238E27FC236}">
                <a16:creationId xmlns:a16="http://schemas.microsoft.com/office/drawing/2014/main" id="{FE9B2838-A493-418E-98FC-311D2A329B09}"/>
              </a:ext>
            </a:extLst>
          </p:cNvPr>
          <p:cNvGrpSpPr/>
          <p:nvPr/>
        </p:nvGrpSpPr>
        <p:grpSpPr>
          <a:xfrm>
            <a:off x="6613131" y="2749057"/>
            <a:ext cx="5113665" cy="2616917"/>
            <a:chOff x="6613131" y="2749057"/>
            <a:chExt cx="5113665" cy="2616917"/>
          </a:xfrm>
        </p:grpSpPr>
        <p:pic>
          <p:nvPicPr>
            <p:cNvPr id="13" name="Picture 12">
              <a:extLst>
                <a:ext uri="{FF2B5EF4-FFF2-40B4-BE49-F238E27FC236}">
                  <a16:creationId xmlns:a16="http://schemas.microsoft.com/office/drawing/2014/main" id="{72E9FE7B-A41B-46F9-8A1E-FCFCB0553366}"/>
                </a:ext>
              </a:extLst>
            </p:cNvPr>
            <p:cNvPicPr>
              <a:picLocks noChangeAspect="1"/>
            </p:cNvPicPr>
            <p:nvPr/>
          </p:nvPicPr>
          <p:blipFill>
            <a:blip r:embed="rId10"/>
            <a:stretch>
              <a:fillRect/>
            </a:stretch>
          </p:blipFill>
          <p:spPr>
            <a:xfrm>
              <a:off x="7583999" y="4832574"/>
              <a:ext cx="2781300" cy="533400"/>
            </a:xfrm>
            <a:prstGeom prst="rect">
              <a:avLst/>
            </a:prstGeom>
          </p:spPr>
        </p:pic>
        <p:sp>
          <p:nvSpPr>
            <p:cNvPr id="34" name="Content Placeholder 2">
              <a:extLst>
                <a:ext uri="{FF2B5EF4-FFF2-40B4-BE49-F238E27FC236}">
                  <a16:creationId xmlns:a16="http://schemas.microsoft.com/office/drawing/2014/main" id="{5BA089FC-B0A9-4ED9-9E2D-CAC528E79F43}"/>
                </a:ext>
              </a:extLst>
            </p:cNvPr>
            <p:cNvSpPr txBox="1">
              <a:spLocks/>
            </p:cNvSpPr>
            <p:nvPr/>
          </p:nvSpPr>
          <p:spPr>
            <a:xfrm>
              <a:off x="6613131" y="2749057"/>
              <a:ext cx="5113665" cy="334162"/>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600"/>
                </a:spcAft>
                <a:buBlip>
                  <a:blip r:embed="rId6"/>
                </a:buBlip>
              </a:pPr>
              <a:r>
                <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rPr>
                <a:t>Can you see how to add a title? </a:t>
              </a:r>
            </a:p>
          </p:txBody>
        </p:sp>
      </p:grpSp>
      <p:sp>
        <p:nvSpPr>
          <p:cNvPr id="35" name="Content Placeholder 2">
            <a:extLst>
              <a:ext uri="{FF2B5EF4-FFF2-40B4-BE49-F238E27FC236}">
                <a16:creationId xmlns:a16="http://schemas.microsoft.com/office/drawing/2014/main" id="{4DA08CBA-C53B-49E6-9BA2-F87127656EBA}"/>
              </a:ext>
            </a:extLst>
          </p:cNvPr>
          <p:cNvSpPr txBox="1">
            <a:spLocks/>
          </p:cNvSpPr>
          <p:nvPr/>
        </p:nvSpPr>
        <p:spPr>
          <a:xfrm>
            <a:off x="6613131" y="3131807"/>
            <a:ext cx="5113665" cy="334162"/>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600"/>
              </a:spcAft>
              <a:buBlip>
                <a:blip r:embed="rId6"/>
              </a:buBlip>
            </a:pPr>
            <a:r>
              <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rPr>
              <a:t>Can you label the axis?  </a:t>
            </a:r>
          </a:p>
        </p:txBody>
      </p:sp>
      <p:sp>
        <p:nvSpPr>
          <p:cNvPr id="36" name="Content Placeholder 2">
            <a:extLst>
              <a:ext uri="{FF2B5EF4-FFF2-40B4-BE49-F238E27FC236}">
                <a16:creationId xmlns:a16="http://schemas.microsoft.com/office/drawing/2014/main" id="{ED7FDB96-9F24-4962-A7C5-65E41C5865EA}"/>
              </a:ext>
            </a:extLst>
          </p:cNvPr>
          <p:cNvSpPr txBox="1">
            <a:spLocks/>
          </p:cNvSpPr>
          <p:nvPr/>
        </p:nvSpPr>
        <p:spPr>
          <a:xfrm>
            <a:off x="6613131" y="3579256"/>
            <a:ext cx="5113665" cy="334162"/>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600"/>
              </a:spcAft>
              <a:buBlip>
                <a:blip r:embed="rId6"/>
              </a:buBlip>
            </a:pPr>
            <a:r>
              <a:rPr lang="en-GB" sz="1800" dirty="0">
                <a:latin typeface="Nunito" panose="00000500000000000000" pitchFamily="2" charset="0"/>
              </a:rPr>
              <a:t>What happens when you change chart type?</a:t>
            </a:r>
            <a:r>
              <a:rPr lang="en-GB" sz="1200" b="1" dirty="0">
                <a:latin typeface="Nunito" panose="00000500000000000000" pitchFamily="2" charset="0"/>
              </a:rPr>
              <a:t> </a:t>
            </a:r>
            <a:r>
              <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rPr>
              <a:t>  </a:t>
            </a:r>
          </a:p>
        </p:txBody>
      </p:sp>
      <p:sp>
        <p:nvSpPr>
          <p:cNvPr id="37" name="Content Placeholder 2">
            <a:extLst>
              <a:ext uri="{FF2B5EF4-FFF2-40B4-BE49-F238E27FC236}">
                <a16:creationId xmlns:a16="http://schemas.microsoft.com/office/drawing/2014/main" id="{88C130D2-D3A7-4A58-8C5F-BCABFDA8AC25}"/>
              </a:ext>
            </a:extLst>
          </p:cNvPr>
          <p:cNvSpPr txBox="1">
            <a:spLocks/>
          </p:cNvSpPr>
          <p:nvPr/>
        </p:nvSpPr>
        <p:spPr>
          <a:xfrm>
            <a:off x="6585212" y="3990264"/>
            <a:ext cx="5113665" cy="81012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600"/>
              </a:spcAft>
              <a:buBlip>
                <a:blip r:embed="rId6"/>
              </a:buBlip>
            </a:pPr>
            <a:r>
              <a:rPr lang="en-GB" sz="1800" dirty="0">
                <a:latin typeface="Nunito" panose="00000500000000000000" pitchFamily="2" charset="0"/>
              </a:rPr>
              <a:t>What is the most suitable chart type? Pie or Bar Chart? Why? </a:t>
            </a:r>
          </a:p>
        </p:txBody>
      </p:sp>
    </p:spTree>
    <p:extLst>
      <p:ext uri="{BB962C8B-B14F-4D97-AF65-F5344CB8AC3E}">
        <p14:creationId xmlns:p14="http://schemas.microsoft.com/office/powerpoint/2010/main" val="39413278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4"/>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12"/>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nodeType="clickEffect">
                                  <p:stCondLst>
                                    <p:cond delay="0"/>
                                  </p:stCondLst>
                                  <p:childTnLst>
                                    <p:set>
                                      <p:cBhvr>
                                        <p:cTn id="18" dur="1" fill="hold">
                                          <p:stCondLst>
                                            <p:cond delay="0"/>
                                          </p:stCondLst>
                                        </p:cTn>
                                        <p:tgtEl>
                                          <p:spTgt spid="16"/>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5"/>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36"/>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3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8" grpId="0"/>
      <p:bldP spid="35" grpId="0"/>
      <p:bldP spid="36" grpId="0"/>
      <p:bldP spid="37"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a:xfrm>
            <a:off x="680913" y="239794"/>
            <a:ext cx="10172617" cy="1325563"/>
          </a:xfrm>
        </p:spPr>
        <p:txBody>
          <a:bodyPr>
            <a:normAutofit/>
          </a:bodyPr>
          <a:lstStyle/>
          <a:p>
            <a:r>
              <a:rPr lang="en-GB" dirty="0">
                <a:latin typeface="Palanquin Dark SemiBold" panose="020B0704020203020204" pitchFamily="34" charset="0"/>
                <a:cs typeface="Palanquin Dark SemiBold" panose="020B0704020203020204" pitchFamily="34" charset="0"/>
              </a:rPr>
              <a:t>Activity 3: Changing Data </a:t>
            </a: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a:effectLst/>
                <a:latin typeface="Palanquin" panose="020B0004020203020204" pitchFamily="34" charset="0"/>
                <a:ea typeface="Calibri" panose="020F0502020204030204" pitchFamily="34" charset="0"/>
              </a:rPr>
              <a:t>Need more support? Contact us:</a:t>
            </a:r>
          </a:p>
          <a:p>
            <a:r>
              <a:rPr lang="en-US" sz="1050">
                <a:effectLst/>
                <a:latin typeface="Palanquin" panose="020B0004020203020204" pitchFamily="34" charset="0"/>
                <a:ea typeface="Calibri" panose="020F0502020204030204" pitchFamily="34" charset="0"/>
              </a:rPr>
              <a:t>Tel: +44(0)208 203 1781 </a:t>
            </a:r>
            <a:r>
              <a:rPr lang="en-US" sz="1050">
                <a:solidFill>
                  <a:srgbClr val="8E24AA"/>
                </a:solidFill>
                <a:effectLst/>
                <a:latin typeface="Palanquin" panose="020B0004020203020204" pitchFamily="34" charset="0"/>
                <a:ea typeface="Calibri" panose="020F0502020204030204" pitchFamily="34" charset="0"/>
              </a:rPr>
              <a:t>|</a:t>
            </a:r>
            <a:r>
              <a:rPr lang="en-US" sz="1050">
                <a:effectLst/>
                <a:latin typeface="Palanquin" panose="020B0004020203020204" pitchFamily="34" charset="0"/>
                <a:ea typeface="Calibri" panose="020F0502020204030204" pitchFamily="34" charset="0"/>
              </a:rPr>
              <a:t> Email: support@2simple.com </a:t>
            </a:r>
            <a:r>
              <a:rPr lang="en-US" sz="1050">
                <a:solidFill>
                  <a:srgbClr val="8E24AA"/>
                </a:solidFill>
                <a:effectLst/>
                <a:latin typeface="Palanquin" panose="020B0004020203020204" pitchFamily="34" charset="0"/>
                <a:ea typeface="Calibri" panose="020F0502020204030204" pitchFamily="34" charset="0"/>
              </a:rPr>
              <a:t>|</a:t>
            </a:r>
            <a:r>
              <a:rPr lang="en-US" sz="1050">
                <a:effectLst/>
                <a:latin typeface="Palanquin" panose="020B0004020203020204" pitchFamily="34" charset="0"/>
                <a:ea typeface="Calibri" panose="020F0502020204030204" pitchFamily="34" charset="0"/>
              </a:rPr>
              <a:t> Twitter: @2simplesoftware</a:t>
            </a:r>
            <a:endParaRPr lang="en-GB" sz="105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dirty="0">
                <a:effectLst/>
                <a:latin typeface="Palanquin" panose="020B0004020203020204" pitchFamily="34" charset="0"/>
                <a:ea typeface="Calibri" panose="020F0502020204030204" pitchFamily="34" charset="0"/>
              </a:rPr>
              <a:t>Slide 8</a:t>
            </a:r>
            <a:endParaRPr lang="en-GB" sz="1050" dirty="0"/>
          </a:p>
        </p:txBody>
      </p:sp>
      <p:sp>
        <p:nvSpPr>
          <p:cNvPr id="19" name="Content Placeholder 2">
            <a:extLst>
              <a:ext uri="{FF2B5EF4-FFF2-40B4-BE49-F238E27FC236}">
                <a16:creationId xmlns:a16="http://schemas.microsoft.com/office/drawing/2014/main" id="{A9513061-853C-4F98-ACA3-8A6EF451F826}"/>
              </a:ext>
            </a:extLst>
          </p:cNvPr>
          <p:cNvSpPr txBox="1">
            <a:spLocks/>
          </p:cNvSpPr>
          <p:nvPr/>
        </p:nvSpPr>
        <p:spPr>
          <a:xfrm>
            <a:off x="675821" y="1216679"/>
            <a:ext cx="10427844" cy="334162"/>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600"/>
              </a:spcAft>
              <a:buBlip>
                <a:blip r:embed="rId4"/>
              </a:buBlip>
            </a:pPr>
            <a:r>
              <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rPr>
              <a:t>Can you experiment with the data? </a:t>
            </a:r>
          </a:p>
        </p:txBody>
      </p:sp>
      <p:pic>
        <p:nvPicPr>
          <p:cNvPr id="9" name="Picture 8">
            <a:extLst>
              <a:ext uri="{FF2B5EF4-FFF2-40B4-BE49-F238E27FC236}">
                <a16:creationId xmlns:a16="http://schemas.microsoft.com/office/drawing/2014/main" id="{74498CC9-5DB6-4878-B5A6-D8BE6AFF2BD6}"/>
              </a:ext>
            </a:extLst>
          </p:cNvPr>
          <p:cNvPicPr>
            <a:picLocks noChangeAspect="1"/>
          </p:cNvPicPr>
          <p:nvPr/>
        </p:nvPicPr>
        <p:blipFill>
          <a:blip r:embed="rId5"/>
          <a:stretch>
            <a:fillRect/>
          </a:stretch>
        </p:blipFill>
        <p:spPr>
          <a:xfrm>
            <a:off x="2861598" y="2581165"/>
            <a:ext cx="6056290" cy="3542358"/>
          </a:xfrm>
          <a:prstGeom prst="rect">
            <a:avLst/>
          </a:prstGeom>
          <a:ln>
            <a:noFill/>
          </a:ln>
          <a:effectLst>
            <a:outerShdw blurRad="292100" dist="139700" dir="2700000" algn="tl" rotWithShape="0">
              <a:srgbClr val="333333">
                <a:alpha val="65000"/>
              </a:srgbClr>
            </a:outerShdw>
          </a:effectLst>
        </p:spPr>
      </p:pic>
      <p:sp>
        <p:nvSpPr>
          <p:cNvPr id="13" name="Content Placeholder 2">
            <a:extLst>
              <a:ext uri="{FF2B5EF4-FFF2-40B4-BE49-F238E27FC236}">
                <a16:creationId xmlns:a16="http://schemas.microsoft.com/office/drawing/2014/main" id="{15E45B75-B66E-4B66-BA21-D416F2CE6C04}"/>
              </a:ext>
            </a:extLst>
          </p:cNvPr>
          <p:cNvSpPr txBox="1">
            <a:spLocks/>
          </p:cNvSpPr>
          <p:nvPr/>
        </p:nvSpPr>
        <p:spPr>
          <a:xfrm>
            <a:off x="675821" y="1681265"/>
            <a:ext cx="10427844" cy="334162"/>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600"/>
              </a:spcAft>
              <a:buBlip>
                <a:blip r:embed="rId4"/>
              </a:buBlip>
            </a:pPr>
            <a:r>
              <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rPr>
              <a:t>What happens to the chart if you change a number/text in the table? </a:t>
            </a:r>
          </a:p>
        </p:txBody>
      </p:sp>
      <p:sp>
        <p:nvSpPr>
          <p:cNvPr id="14" name="Content Placeholder 2">
            <a:extLst>
              <a:ext uri="{FF2B5EF4-FFF2-40B4-BE49-F238E27FC236}">
                <a16:creationId xmlns:a16="http://schemas.microsoft.com/office/drawing/2014/main" id="{4B585B02-CDFE-4E71-8772-3AB76EB7CA23}"/>
              </a:ext>
            </a:extLst>
          </p:cNvPr>
          <p:cNvSpPr txBox="1">
            <a:spLocks/>
          </p:cNvSpPr>
          <p:nvPr/>
        </p:nvSpPr>
        <p:spPr>
          <a:xfrm>
            <a:off x="675821" y="2193564"/>
            <a:ext cx="10427844" cy="688784"/>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a:spcAft>
                <a:spcPts val="600"/>
              </a:spcAft>
              <a:buBlip>
                <a:blip r:embed="rId4"/>
              </a:buBlip>
            </a:pPr>
            <a:r>
              <a:rPr lang="en-GB" sz="1800" dirty="0">
                <a:solidFill>
                  <a:srgbClr val="000000"/>
                </a:solidFill>
                <a:latin typeface="Nunito" panose="00000500000000000000" pitchFamily="2" charset="0"/>
                <a:ea typeface="Times New Roman" panose="02020603050405020304" pitchFamily="18" charset="0"/>
                <a:cs typeface="Calibri" panose="020F0502020204030204" pitchFamily="34" charset="0"/>
              </a:rPr>
              <a:t>Can you try adding more rows to your table e.g. another flavour? *Drag the selection to include new row. </a:t>
            </a:r>
          </a:p>
        </p:txBody>
      </p:sp>
    </p:spTree>
    <p:extLst>
      <p:ext uri="{BB962C8B-B14F-4D97-AF65-F5344CB8AC3E}">
        <p14:creationId xmlns:p14="http://schemas.microsoft.com/office/powerpoint/2010/main" val="137902741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a:xfrm>
            <a:off x="619125" y="123016"/>
            <a:ext cx="10515600" cy="1325563"/>
          </a:xfrm>
        </p:spPr>
        <p:txBody>
          <a:bodyPr>
            <a:normAutofit/>
          </a:bodyPr>
          <a:lstStyle/>
          <a:p>
            <a:r>
              <a:rPr lang="en-GB" b="1">
                <a:solidFill>
                  <a:srgbClr val="000000"/>
                </a:solidFill>
                <a:effectLst/>
                <a:latin typeface="Palanquin Dark SemiBold" panose="020B0704020203020204" pitchFamily="34" charset="0"/>
                <a:ea typeface="Times New Roman" panose="02020603050405020304" pitchFamily="18" charset="0"/>
                <a:cs typeface="Times New Roman" panose="02020603050405020304" pitchFamily="18" charset="0"/>
              </a:rPr>
              <a:t>Activity 4: Extension </a:t>
            </a:r>
            <a:endParaRPr lang="en-GB">
              <a:latin typeface="Palanquin Dark SemiBold" panose="020B0704020203020204" pitchFamily="34" charset="0"/>
              <a:cs typeface="Palanquin Dark SemiBold" panose="020B0704020203020204" pitchFamily="34" charset="0"/>
            </a:endParaRP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a:effectLst/>
                <a:latin typeface="Palanquin" panose="020B0004020203020204" pitchFamily="34" charset="0"/>
                <a:ea typeface="Calibri" panose="020F0502020204030204" pitchFamily="34" charset="0"/>
              </a:rPr>
              <a:t>Need more support? Contact us:</a:t>
            </a:r>
          </a:p>
          <a:p>
            <a:r>
              <a:rPr lang="en-US" sz="1050">
                <a:effectLst/>
                <a:latin typeface="Palanquin" panose="020B0004020203020204" pitchFamily="34" charset="0"/>
                <a:ea typeface="Calibri" panose="020F0502020204030204" pitchFamily="34" charset="0"/>
              </a:rPr>
              <a:t>Tel: +44(0)208 203 1781 </a:t>
            </a:r>
            <a:r>
              <a:rPr lang="en-US" sz="1050">
                <a:solidFill>
                  <a:srgbClr val="8E24AA"/>
                </a:solidFill>
                <a:effectLst/>
                <a:latin typeface="Palanquin" panose="020B0004020203020204" pitchFamily="34" charset="0"/>
                <a:ea typeface="Calibri" panose="020F0502020204030204" pitchFamily="34" charset="0"/>
              </a:rPr>
              <a:t>|</a:t>
            </a:r>
            <a:r>
              <a:rPr lang="en-US" sz="1050">
                <a:effectLst/>
                <a:latin typeface="Palanquin" panose="020B0004020203020204" pitchFamily="34" charset="0"/>
                <a:ea typeface="Calibri" panose="020F0502020204030204" pitchFamily="34" charset="0"/>
              </a:rPr>
              <a:t> Email: support@2simple.com </a:t>
            </a:r>
            <a:r>
              <a:rPr lang="en-US" sz="1050">
                <a:solidFill>
                  <a:srgbClr val="8E24AA"/>
                </a:solidFill>
                <a:effectLst/>
                <a:latin typeface="Palanquin" panose="020B0004020203020204" pitchFamily="34" charset="0"/>
                <a:ea typeface="Calibri" panose="020F0502020204030204" pitchFamily="34" charset="0"/>
              </a:rPr>
              <a:t>|</a:t>
            </a:r>
            <a:r>
              <a:rPr lang="en-US" sz="1050">
                <a:effectLst/>
                <a:latin typeface="Palanquin" panose="020B0004020203020204" pitchFamily="34" charset="0"/>
                <a:ea typeface="Calibri" panose="020F0502020204030204" pitchFamily="34" charset="0"/>
              </a:rPr>
              <a:t> Twitter: @2simplesoftware</a:t>
            </a:r>
            <a:endParaRPr lang="en-GB" sz="1050"/>
          </a:p>
        </p:txBody>
      </p:sp>
      <p:pic>
        <p:nvPicPr>
          <p:cNvPr id="5" name="Picture 4">
            <a:extLst>
              <a:ext uri="{FF2B5EF4-FFF2-40B4-BE49-F238E27FC236}">
                <a16:creationId xmlns:a16="http://schemas.microsoft.com/office/drawing/2014/main" id="{135F4818-3E37-4E2E-B485-07B3B4705BF8}"/>
              </a:ext>
            </a:extLst>
          </p:cNvPr>
          <p:cNvPicPr/>
          <p:nvPr/>
        </p:nvPicPr>
        <p:blipFill>
          <a:blip r:embed="rId3">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a:effectLst/>
                <a:latin typeface="Palanquin" panose="020B0004020203020204" pitchFamily="34" charset="0"/>
                <a:ea typeface="Calibri" panose="020F0502020204030204" pitchFamily="34" charset="0"/>
              </a:rPr>
              <a:t>Slide </a:t>
            </a:r>
            <a:fld id="{55C8F386-4F53-41B5-9FE5-8CDE384B50BF}" type="slidenum">
              <a:rPr lang="en-US" sz="1050" smtClean="0">
                <a:effectLst/>
                <a:latin typeface="Palanquin" panose="020B0004020203020204" pitchFamily="34" charset="0"/>
                <a:ea typeface="Calibri" panose="020F0502020204030204" pitchFamily="34" charset="0"/>
              </a:rPr>
              <a:t>9</a:t>
            </a:fld>
            <a:endParaRPr lang="en-GB" sz="1050"/>
          </a:p>
        </p:txBody>
      </p:sp>
      <p:sp>
        <p:nvSpPr>
          <p:cNvPr id="8" name="TextBox 7">
            <a:extLst>
              <a:ext uri="{FF2B5EF4-FFF2-40B4-BE49-F238E27FC236}">
                <a16:creationId xmlns:a16="http://schemas.microsoft.com/office/drawing/2014/main" id="{2F850B2A-D388-4F98-AF3D-598586B2DCFB}"/>
              </a:ext>
            </a:extLst>
          </p:cNvPr>
          <p:cNvSpPr txBox="1"/>
          <p:nvPr/>
        </p:nvSpPr>
        <p:spPr>
          <a:xfrm>
            <a:off x="619125" y="1161658"/>
            <a:ext cx="10005805" cy="646331"/>
          </a:xfrm>
          <a:prstGeom prst="rect">
            <a:avLst/>
          </a:prstGeom>
          <a:noFill/>
        </p:spPr>
        <p:txBody>
          <a:bodyPr wrap="square">
            <a:spAutoFit/>
          </a:bodyPr>
          <a:lstStyle/>
          <a:p>
            <a:pPr marL="285750" indent="-285750">
              <a:spcAft>
                <a:spcPts val="600"/>
              </a:spcAft>
              <a:buBlip>
                <a:blip r:embed="rId4"/>
              </a:buBlip>
            </a:pPr>
            <a:r>
              <a:rPr lang="en-GB" dirty="0">
                <a:latin typeface="Nunito" panose="00000500000000000000" pitchFamily="2" charset="0"/>
                <a:ea typeface="Times New Roman" panose="02020603050405020304" pitchFamily="18" charset="0"/>
                <a:cs typeface="Times New Roman" panose="02020603050405020304" pitchFamily="18" charset="0"/>
              </a:rPr>
              <a:t>Can you turn these tables into suitable charts? What observations can you make about the data? </a:t>
            </a:r>
          </a:p>
        </p:txBody>
      </p:sp>
      <p:pic>
        <p:nvPicPr>
          <p:cNvPr id="13" name="Picture 12">
            <a:hlinkClick r:id="rId5"/>
            <a:extLst>
              <a:ext uri="{FF2B5EF4-FFF2-40B4-BE49-F238E27FC236}">
                <a16:creationId xmlns:a16="http://schemas.microsoft.com/office/drawing/2014/main" id="{0D5E6A82-A90A-41E6-A813-FB1DCC4982AB}"/>
              </a:ext>
            </a:extLst>
          </p:cNvPr>
          <p:cNvPicPr>
            <a:picLocks noChangeAspect="1"/>
          </p:cNvPicPr>
          <p:nvPr/>
        </p:nvPicPr>
        <p:blipFill rotWithShape="1">
          <a:blip r:embed="rId6"/>
          <a:srcRect t="4884" b="24558"/>
          <a:stretch/>
        </p:blipFill>
        <p:spPr>
          <a:xfrm>
            <a:off x="2238494" y="1667581"/>
            <a:ext cx="1295400" cy="981219"/>
          </a:xfrm>
          <a:prstGeom prst="rect">
            <a:avLst/>
          </a:prstGeom>
          <a:ln>
            <a:noFill/>
          </a:ln>
          <a:effectLst>
            <a:outerShdw blurRad="190500" algn="tl" rotWithShape="0">
              <a:srgbClr val="000000">
                <a:alpha val="70000"/>
              </a:srgbClr>
            </a:outerShdw>
          </a:effectLst>
        </p:spPr>
      </p:pic>
      <p:pic>
        <p:nvPicPr>
          <p:cNvPr id="14" name="Picture 13">
            <a:hlinkClick r:id="rId7"/>
            <a:extLst>
              <a:ext uri="{FF2B5EF4-FFF2-40B4-BE49-F238E27FC236}">
                <a16:creationId xmlns:a16="http://schemas.microsoft.com/office/drawing/2014/main" id="{6BACF76C-CF2E-49F8-AAF3-6C9562EED3B5}"/>
              </a:ext>
            </a:extLst>
          </p:cNvPr>
          <p:cNvPicPr>
            <a:picLocks noChangeAspect="1"/>
          </p:cNvPicPr>
          <p:nvPr/>
        </p:nvPicPr>
        <p:blipFill rotWithShape="1">
          <a:blip r:embed="rId6"/>
          <a:srcRect t="4884" b="24558"/>
          <a:stretch/>
        </p:blipFill>
        <p:spPr>
          <a:xfrm>
            <a:off x="8467607" y="1658871"/>
            <a:ext cx="1295400" cy="981219"/>
          </a:xfrm>
          <a:prstGeom prst="rect">
            <a:avLst/>
          </a:prstGeom>
          <a:ln>
            <a:noFill/>
          </a:ln>
          <a:effectLst>
            <a:outerShdw blurRad="190500" algn="tl" rotWithShape="0">
              <a:srgbClr val="000000">
                <a:alpha val="70000"/>
              </a:srgbClr>
            </a:outerShdw>
          </a:effectLst>
        </p:spPr>
      </p:pic>
      <p:pic>
        <p:nvPicPr>
          <p:cNvPr id="7" name="Picture 6">
            <a:extLst>
              <a:ext uri="{FF2B5EF4-FFF2-40B4-BE49-F238E27FC236}">
                <a16:creationId xmlns:a16="http://schemas.microsoft.com/office/drawing/2014/main" id="{07516243-B4DC-4718-939C-C4BFCAFD87CB}"/>
              </a:ext>
            </a:extLst>
          </p:cNvPr>
          <p:cNvPicPr>
            <a:picLocks noChangeAspect="1"/>
          </p:cNvPicPr>
          <p:nvPr/>
        </p:nvPicPr>
        <p:blipFill>
          <a:blip r:embed="rId8"/>
          <a:stretch>
            <a:fillRect/>
          </a:stretch>
        </p:blipFill>
        <p:spPr>
          <a:xfrm>
            <a:off x="533034" y="3357695"/>
            <a:ext cx="4914401" cy="2119314"/>
          </a:xfrm>
          <a:prstGeom prst="rect">
            <a:avLst/>
          </a:prstGeom>
          <a:ln>
            <a:noFill/>
          </a:ln>
          <a:effectLst>
            <a:outerShdw blurRad="292100" dist="139700" dir="2700000" algn="tl" rotWithShape="0">
              <a:srgbClr val="333333">
                <a:alpha val="65000"/>
              </a:srgbClr>
            </a:outerShdw>
          </a:effectLst>
        </p:spPr>
      </p:pic>
      <p:pic>
        <p:nvPicPr>
          <p:cNvPr id="12" name="Picture 11">
            <a:extLst>
              <a:ext uri="{FF2B5EF4-FFF2-40B4-BE49-F238E27FC236}">
                <a16:creationId xmlns:a16="http://schemas.microsoft.com/office/drawing/2014/main" id="{CA032483-3066-47CF-A96F-62DCA3FB92AE}"/>
              </a:ext>
            </a:extLst>
          </p:cNvPr>
          <p:cNvPicPr>
            <a:picLocks noChangeAspect="1"/>
          </p:cNvPicPr>
          <p:nvPr/>
        </p:nvPicPr>
        <p:blipFill>
          <a:blip r:embed="rId9"/>
          <a:stretch>
            <a:fillRect/>
          </a:stretch>
        </p:blipFill>
        <p:spPr>
          <a:xfrm>
            <a:off x="5736445" y="3325685"/>
            <a:ext cx="6056749" cy="2114625"/>
          </a:xfrm>
          <a:prstGeom prst="rect">
            <a:avLst/>
          </a:prstGeom>
          <a:ln>
            <a:noFill/>
          </a:ln>
          <a:effectLst>
            <a:outerShdw blurRad="292100" dist="139700" dir="2700000" algn="tl" rotWithShape="0">
              <a:srgbClr val="333333">
                <a:alpha val="65000"/>
              </a:srgbClr>
            </a:outerShdw>
          </a:effectLst>
        </p:spPr>
      </p:pic>
      <p:sp>
        <p:nvSpPr>
          <p:cNvPr id="11" name="Content Placeholder 2">
            <a:extLst>
              <a:ext uri="{FF2B5EF4-FFF2-40B4-BE49-F238E27FC236}">
                <a16:creationId xmlns:a16="http://schemas.microsoft.com/office/drawing/2014/main" id="{8748803E-B401-4855-B7AE-5876CCCCC115}"/>
              </a:ext>
            </a:extLst>
          </p:cNvPr>
          <p:cNvSpPr txBox="1">
            <a:spLocks/>
          </p:cNvSpPr>
          <p:nvPr/>
        </p:nvSpPr>
        <p:spPr>
          <a:xfrm>
            <a:off x="2083714" y="2749614"/>
            <a:ext cx="1813043" cy="355953"/>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600"/>
              </a:spcAft>
              <a:buFont typeface="Arial" panose="020B0604020202020204" pitchFamily="34" charset="0"/>
              <a:buNone/>
            </a:pPr>
            <a:r>
              <a:rPr lang="en-GB" sz="1800">
                <a:solidFill>
                  <a:srgbClr val="000000"/>
                </a:solidFill>
                <a:latin typeface="Nunito" panose="00000500000000000000" pitchFamily="2" charset="0"/>
                <a:ea typeface="Times New Roman" panose="02020603050405020304" pitchFamily="18" charset="0"/>
                <a:cs typeface="Calibri" panose="020F0502020204030204" pitchFamily="34" charset="0"/>
              </a:rPr>
              <a:t>Challenge 1 – Birds </a:t>
            </a:r>
          </a:p>
        </p:txBody>
      </p:sp>
      <p:sp>
        <p:nvSpPr>
          <p:cNvPr id="15" name="Content Placeholder 2">
            <a:extLst>
              <a:ext uri="{FF2B5EF4-FFF2-40B4-BE49-F238E27FC236}">
                <a16:creationId xmlns:a16="http://schemas.microsoft.com/office/drawing/2014/main" id="{7A05F820-0402-4409-9C37-EF65FE77E1FF}"/>
              </a:ext>
            </a:extLst>
          </p:cNvPr>
          <p:cNvSpPr txBox="1">
            <a:spLocks/>
          </p:cNvSpPr>
          <p:nvPr/>
        </p:nvSpPr>
        <p:spPr>
          <a:xfrm>
            <a:off x="8295245" y="2804911"/>
            <a:ext cx="1676399" cy="355953"/>
          </a:xfrm>
          <a:prstGeom prst="rect">
            <a:avLst/>
          </a:prstGeom>
        </p:spPr>
        <p:txBody>
          <a:bodyPr vert="horz" lIns="91440" tIns="45720" rIns="91440" bIns="45720" rtlCol="0">
            <a:normAutofit fontScale="77500" lnSpcReduction="20000"/>
          </a:bodyPr>
          <a:lst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indent="0">
              <a:spcAft>
                <a:spcPts val="600"/>
              </a:spcAft>
              <a:buFont typeface="Arial" panose="020B0604020202020204" pitchFamily="34" charset="0"/>
              <a:buNone/>
            </a:pPr>
            <a:r>
              <a:rPr lang="en-GB" sz="1800">
                <a:solidFill>
                  <a:srgbClr val="000000"/>
                </a:solidFill>
                <a:latin typeface="Nunito" panose="00000500000000000000" pitchFamily="2" charset="0"/>
                <a:ea typeface="Times New Roman" panose="02020603050405020304" pitchFamily="18" charset="0"/>
                <a:cs typeface="Calibri" panose="020F0502020204030204" pitchFamily="34" charset="0"/>
              </a:rPr>
              <a:t>Challenge 2 - Cars</a:t>
            </a:r>
          </a:p>
        </p:txBody>
      </p:sp>
    </p:spTree>
    <p:extLst>
      <p:ext uri="{BB962C8B-B14F-4D97-AF65-F5344CB8AC3E}">
        <p14:creationId xmlns:p14="http://schemas.microsoft.com/office/powerpoint/2010/main" val="18444746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36B04E1-0535-4D08-97CE-B5DBA22C90C9}"/>
              </a:ext>
            </a:extLst>
          </p:cNvPr>
          <p:cNvSpPr>
            <a:spLocks noGrp="1"/>
          </p:cNvSpPr>
          <p:nvPr>
            <p:ph type="title"/>
          </p:nvPr>
        </p:nvSpPr>
        <p:spPr/>
        <p:txBody>
          <a:bodyPr>
            <a:normAutofit/>
          </a:bodyPr>
          <a:lstStyle/>
          <a:p>
            <a:r>
              <a:rPr lang="en-GB" b="1">
                <a:solidFill>
                  <a:srgbClr val="000000"/>
                </a:solidFill>
                <a:effectLst/>
                <a:latin typeface="Palanquin Dark SemiBold" panose="020B0704020203020204" pitchFamily="34" charset="0"/>
                <a:ea typeface="Times New Roman" panose="02020603050405020304" pitchFamily="18" charset="0"/>
                <a:cs typeface="Times New Roman" panose="02020603050405020304" pitchFamily="18" charset="0"/>
              </a:rPr>
              <a:t>Review Success </a:t>
            </a:r>
            <a:r>
              <a:rPr lang="en-GB" b="1">
                <a:solidFill>
                  <a:srgbClr val="000000"/>
                </a:solidFill>
                <a:latin typeface="Palanquin Dark SemiBold" panose="020B0704020203020204" pitchFamily="34" charset="0"/>
                <a:ea typeface="Times New Roman" panose="02020603050405020304" pitchFamily="18" charset="0"/>
                <a:cs typeface="Times New Roman" panose="02020603050405020304" pitchFamily="18" charset="0"/>
              </a:rPr>
              <a:t>C</a:t>
            </a:r>
            <a:r>
              <a:rPr lang="en-GB" b="1">
                <a:solidFill>
                  <a:srgbClr val="000000"/>
                </a:solidFill>
                <a:effectLst/>
                <a:latin typeface="Palanquin Dark SemiBold" panose="020B0704020203020204" pitchFamily="34" charset="0"/>
                <a:ea typeface="Times New Roman" panose="02020603050405020304" pitchFamily="18" charset="0"/>
                <a:cs typeface="Times New Roman" panose="02020603050405020304" pitchFamily="18" charset="0"/>
              </a:rPr>
              <a:t>riteria</a:t>
            </a:r>
            <a:endParaRPr lang="en-GB">
              <a:latin typeface="Palanquin Dark SemiBold" panose="020B0704020203020204" pitchFamily="34" charset="0"/>
              <a:cs typeface="Palanquin Dark SemiBold" panose="020B0704020203020204" pitchFamily="34" charset="0"/>
            </a:endParaRPr>
          </a:p>
        </p:txBody>
      </p:sp>
      <p:sp>
        <p:nvSpPr>
          <p:cNvPr id="3" name="Content Placeholder 2">
            <a:extLst>
              <a:ext uri="{FF2B5EF4-FFF2-40B4-BE49-F238E27FC236}">
                <a16:creationId xmlns:a16="http://schemas.microsoft.com/office/drawing/2014/main" id="{415FCCA1-1AAE-4DC4-A6EA-1B449F4D8E6A}"/>
              </a:ext>
            </a:extLst>
          </p:cNvPr>
          <p:cNvSpPr>
            <a:spLocks noGrp="1"/>
          </p:cNvSpPr>
          <p:nvPr>
            <p:ph idx="1"/>
          </p:nvPr>
        </p:nvSpPr>
        <p:spPr/>
        <p:txBody>
          <a:bodyPr>
            <a:normAutofit/>
          </a:bodyPr>
          <a:lstStyle/>
          <a:p>
            <a:pPr>
              <a:spcAft>
                <a:spcPts val="600"/>
              </a:spcAft>
              <a:buBlip>
                <a:blip r:embed="rId3"/>
              </a:buBlip>
            </a:pPr>
            <a:r>
              <a:rPr lang="en-GB" sz="1800">
                <a:solidFill>
                  <a:srgbClr val="000000"/>
                </a:solidFill>
                <a:effectLst/>
                <a:latin typeface="Nunito" panose="00000500000000000000" pitchFamily="2" charset="0"/>
                <a:ea typeface="Trebuchet MS" panose="020B0603020202020204" pitchFamily="34" charset="0"/>
                <a:cs typeface="Trebuchet MS" panose="020B0603020202020204" pitchFamily="34" charset="0"/>
              </a:rPr>
              <a:t> I can create a table of data on a spreadsheet.</a:t>
            </a:r>
          </a:p>
          <a:p>
            <a:pPr>
              <a:spcAft>
                <a:spcPts val="600"/>
              </a:spcAft>
              <a:buBlip>
                <a:blip r:embed="rId3"/>
              </a:buBlip>
            </a:pPr>
            <a:r>
              <a:rPr lang="en-GB" sz="1800">
                <a:solidFill>
                  <a:srgbClr val="000000"/>
                </a:solidFill>
                <a:latin typeface="Nunito" panose="00000500000000000000" pitchFamily="2" charset="0"/>
                <a:ea typeface="Trebuchet MS" panose="020B0603020202020204" pitchFamily="34" charset="0"/>
                <a:cs typeface="Trebuchet MS" panose="020B0603020202020204" pitchFamily="34" charset="0"/>
              </a:rPr>
              <a:t> I can use a spreadsheet program to automatically create charts and graphs from data.</a:t>
            </a:r>
            <a:endParaRPr lang="en-GB" sz="1800">
              <a:solidFill>
                <a:srgbClr val="000000"/>
              </a:solidFill>
              <a:effectLst/>
              <a:latin typeface="Nunito" panose="00000500000000000000" pitchFamily="2" charset="0"/>
              <a:ea typeface="Trebuchet MS" panose="020B0603020202020204" pitchFamily="34" charset="0"/>
              <a:cs typeface="Trebuchet MS" panose="020B0603020202020204" pitchFamily="34" charset="0"/>
            </a:endParaRPr>
          </a:p>
        </p:txBody>
      </p:sp>
      <p:sp>
        <p:nvSpPr>
          <p:cNvPr id="4" name="TextBox 3">
            <a:extLst>
              <a:ext uri="{FF2B5EF4-FFF2-40B4-BE49-F238E27FC236}">
                <a16:creationId xmlns:a16="http://schemas.microsoft.com/office/drawing/2014/main" id="{1B48C231-1311-4707-84AE-1D38711EE1FE}"/>
              </a:ext>
            </a:extLst>
          </p:cNvPr>
          <p:cNvSpPr txBox="1"/>
          <p:nvPr/>
        </p:nvSpPr>
        <p:spPr>
          <a:xfrm>
            <a:off x="838200" y="6176963"/>
            <a:ext cx="10515600" cy="415498"/>
          </a:xfrm>
          <a:prstGeom prst="rect">
            <a:avLst/>
          </a:prstGeom>
          <a:noFill/>
        </p:spPr>
        <p:txBody>
          <a:bodyPr wrap="square" rtlCol="0">
            <a:spAutoFit/>
          </a:bodyPr>
          <a:lstStyle/>
          <a:p>
            <a:r>
              <a:rPr lang="en-US" sz="1050" b="1">
                <a:effectLst/>
                <a:latin typeface="Palanquin" panose="020B0004020203020204" pitchFamily="34" charset="0"/>
                <a:ea typeface="Calibri" panose="020F0502020204030204" pitchFamily="34" charset="0"/>
              </a:rPr>
              <a:t>Need more support? Contact us:</a:t>
            </a:r>
          </a:p>
          <a:p>
            <a:r>
              <a:rPr lang="en-US" sz="1050">
                <a:effectLst/>
                <a:latin typeface="Palanquin" panose="020B0004020203020204" pitchFamily="34" charset="0"/>
                <a:ea typeface="Calibri" panose="020F0502020204030204" pitchFamily="34" charset="0"/>
              </a:rPr>
              <a:t>Tel: +44(0)208 203 1781 </a:t>
            </a:r>
            <a:r>
              <a:rPr lang="en-US" sz="1050">
                <a:solidFill>
                  <a:srgbClr val="8E24AA"/>
                </a:solidFill>
                <a:effectLst/>
                <a:latin typeface="Palanquin" panose="020B0004020203020204" pitchFamily="34" charset="0"/>
                <a:ea typeface="Calibri" panose="020F0502020204030204" pitchFamily="34" charset="0"/>
              </a:rPr>
              <a:t>|</a:t>
            </a:r>
            <a:r>
              <a:rPr lang="en-US" sz="1050">
                <a:effectLst/>
                <a:latin typeface="Palanquin" panose="020B0004020203020204" pitchFamily="34" charset="0"/>
                <a:ea typeface="Calibri" panose="020F0502020204030204" pitchFamily="34" charset="0"/>
              </a:rPr>
              <a:t> Email: support@2simple.com </a:t>
            </a:r>
            <a:r>
              <a:rPr lang="en-US" sz="1050">
                <a:solidFill>
                  <a:srgbClr val="8E24AA"/>
                </a:solidFill>
                <a:effectLst/>
                <a:latin typeface="Palanquin" panose="020B0004020203020204" pitchFamily="34" charset="0"/>
                <a:ea typeface="Calibri" panose="020F0502020204030204" pitchFamily="34" charset="0"/>
              </a:rPr>
              <a:t>|</a:t>
            </a:r>
            <a:r>
              <a:rPr lang="en-US" sz="1050">
                <a:effectLst/>
                <a:latin typeface="Palanquin" panose="020B0004020203020204" pitchFamily="34" charset="0"/>
                <a:ea typeface="Calibri" panose="020F0502020204030204" pitchFamily="34" charset="0"/>
              </a:rPr>
              <a:t> Twitter: @2simplesoftware</a:t>
            </a:r>
            <a:endParaRPr lang="en-GB" sz="1050"/>
          </a:p>
        </p:txBody>
      </p:sp>
      <p:pic>
        <p:nvPicPr>
          <p:cNvPr id="5" name="Picture 4">
            <a:extLst>
              <a:ext uri="{FF2B5EF4-FFF2-40B4-BE49-F238E27FC236}">
                <a16:creationId xmlns:a16="http://schemas.microsoft.com/office/drawing/2014/main" id="{135F4818-3E37-4E2E-B485-07B3B4705BF8}"/>
              </a:ext>
            </a:extLst>
          </p:cNvPr>
          <p:cNvPicPr/>
          <p:nvPr/>
        </p:nvPicPr>
        <p:blipFill>
          <a:blip r:embed="rId4">
            <a:extLst>
              <a:ext uri="{28A0092B-C50C-407E-A947-70E740481C1C}">
                <a14:useLocalDpi xmlns:a14="http://schemas.microsoft.com/office/drawing/2010/main" val="0"/>
              </a:ext>
            </a:extLst>
          </a:blip>
          <a:srcRect/>
          <a:stretch>
            <a:fillRect/>
          </a:stretch>
        </p:blipFill>
        <p:spPr bwMode="auto">
          <a:xfrm>
            <a:off x="10116185" y="6192203"/>
            <a:ext cx="1237615" cy="342900"/>
          </a:xfrm>
          <a:prstGeom prst="rect">
            <a:avLst/>
          </a:prstGeom>
          <a:noFill/>
        </p:spPr>
      </p:pic>
      <p:sp>
        <p:nvSpPr>
          <p:cNvPr id="6" name="TextBox 5">
            <a:extLst>
              <a:ext uri="{FF2B5EF4-FFF2-40B4-BE49-F238E27FC236}">
                <a16:creationId xmlns:a16="http://schemas.microsoft.com/office/drawing/2014/main" id="{E62588E9-EA66-421A-9377-37D8CFDB7762}"/>
              </a:ext>
            </a:extLst>
          </p:cNvPr>
          <p:cNvSpPr txBox="1"/>
          <p:nvPr/>
        </p:nvSpPr>
        <p:spPr>
          <a:xfrm>
            <a:off x="11353800" y="365125"/>
            <a:ext cx="690154" cy="253916"/>
          </a:xfrm>
          <a:prstGeom prst="rect">
            <a:avLst/>
          </a:prstGeom>
          <a:noFill/>
        </p:spPr>
        <p:txBody>
          <a:bodyPr wrap="square" rtlCol="0">
            <a:spAutoFit/>
          </a:bodyPr>
          <a:lstStyle/>
          <a:p>
            <a:r>
              <a:rPr lang="en-US" sz="1050">
                <a:effectLst/>
                <a:latin typeface="Palanquin" panose="020B0004020203020204" pitchFamily="34" charset="0"/>
                <a:ea typeface="Calibri" panose="020F0502020204030204" pitchFamily="34" charset="0"/>
              </a:rPr>
              <a:t>Slide </a:t>
            </a:r>
            <a:fld id="{55C8F386-4F53-41B5-9FE5-8CDE384B50BF}" type="slidenum">
              <a:rPr lang="en-US" sz="1050" smtClean="0">
                <a:effectLst/>
                <a:latin typeface="Palanquin" panose="020B0004020203020204" pitchFamily="34" charset="0"/>
                <a:ea typeface="Calibri" panose="020F0502020204030204" pitchFamily="34" charset="0"/>
              </a:rPr>
              <a:t>10</a:t>
            </a:fld>
            <a:endParaRPr lang="en-GB" sz="1050"/>
          </a:p>
        </p:txBody>
      </p:sp>
    </p:spTree>
    <p:extLst>
      <p:ext uri="{BB962C8B-B14F-4D97-AF65-F5344CB8AC3E}">
        <p14:creationId xmlns:p14="http://schemas.microsoft.com/office/powerpoint/2010/main" val="423481904"/>
      </p:ext>
    </p:extLst>
  </p:cSld>
  <p:clrMapOvr>
    <a:masterClrMapping/>
  </p:clrMapOvr>
</p:sld>
</file>

<file path=ppt/theme/theme1.xml><?xml version="1.0" encoding="utf-8"?>
<a:theme xmlns:a="http://schemas.openxmlformats.org/drawingml/2006/main" name="Office Theme">
  <a:themeElements>
    <a:clrScheme name="Custom 1">
      <a:dk1>
        <a:sysClr val="windowText" lastClr="000000"/>
      </a:dk1>
      <a:lt1>
        <a:sysClr val="window" lastClr="FFFFFF"/>
      </a:lt1>
      <a:dk2>
        <a:srgbClr val="8E24AA"/>
      </a:dk2>
      <a:lt2>
        <a:srgbClr val="EAE5EB"/>
      </a:lt2>
      <a:accent1>
        <a:srgbClr val="92278F"/>
      </a:accent1>
      <a:accent2>
        <a:srgbClr val="9B57D3"/>
      </a:accent2>
      <a:accent3>
        <a:srgbClr val="755DD9"/>
      </a:accent3>
      <a:accent4>
        <a:srgbClr val="665EB8"/>
      </a:accent4>
      <a:accent5>
        <a:srgbClr val="45A5ED"/>
      </a:accent5>
      <a:accent6>
        <a:srgbClr val="5982DB"/>
      </a:accent6>
      <a:hlink>
        <a:srgbClr val="0066FF"/>
      </a:hlink>
      <a:folHlink>
        <a:srgbClr val="666699"/>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F29A8F9B8A978A47A35AB74DB814E8C0" ma:contentTypeVersion="12" ma:contentTypeDescription="Create a new document." ma:contentTypeScope="" ma:versionID="f7c63f8deda944830f6afa622c56cc2b">
  <xsd:schema xmlns:xsd="http://www.w3.org/2001/XMLSchema" xmlns:xs="http://www.w3.org/2001/XMLSchema" xmlns:p="http://schemas.microsoft.com/office/2006/metadata/properties" xmlns:ns2="13450042-f009-418d-a922-a3175eeea887" xmlns:ns3="13d5997a-e98d-49c4-b2de-b6e4809b0311" targetNamespace="http://schemas.microsoft.com/office/2006/metadata/properties" ma:root="true" ma:fieldsID="a64a0ee0b872743f16c31adfa54b9d1e" ns2:_="" ns3:_="">
    <xsd:import namespace="13450042-f009-418d-a922-a3175eeea887"/>
    <xsd:import namespace="13d5997a-e98d-49c4-b2de-b6e4809b0311"/>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GenerationTime" minOccurs="0"/>
                <xsd:element ref="ns2:MediaServiceEventHashCode" minOccurs="0"/>
                <xsd:element ref="ns2:MediaServiceAutoKeyPoints" minOccurs="0"/>
                <xsd:element ref="ns2:MediaServiceKeyPoints" minOccurs="0"/>
                <xsd:element ref="ns2:MediaServiceDateTaken" minOccurs="0"/>
                <xsd:element ref="ns2:MediaLengthInSeconds"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3450042-f009-418d-a922-a3175eeea88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ServiceAutoKeyPoints" ma:index="14" nillable="true" ma:displayName="MediaServiceAutoKeyPoints" ma:hidden="true" ma:internalName="MediaServiceAutoKeyPoints" ma:readOnly="true">
      <xsd:simpleType>
        <xsd:restriction base="dms:Note"/>
      </xsd:simpleType>
    </xsd:element>
    <xsd:element name="MediaServiceKeyPoints" ma:index="15" nillable="true" ma:displayName="KeyPoints" ma:internalName="MediaServiceKeyPoints" ma:readOnly="true">
      <xsd:simpleType>
        <xsd:restriction base="dms:Note">
          <xsd:maxLength value="255"/>
        </xsd:restriction>
      </xsd:simpleType>
    </xsd:element>
    <xsd:element name="MediaServiceDateTaken" ma:index="16" nillable="true" ma:displayName="MediaServiceDateTaken" ma:hidden="true" ma:internalName="MediaServiceDateTaken" ma:readOnly="true">
      <xsd:simpleType>
        <xsd:restriction base="dms:Text"/>
      </xsd:simpleType>
    </xsd:element>
    <xsd:element name="MediaLengthInSeconds" ma:index="17" nillable="true" ma:displayName="Length (seconds)"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13d5997a-e98d-49c4-b2de-b6e4809b0311" elementFormDefault="qualified">
    <xsd:import namespace="http://schemas.microsoft.com/office/2006/documentManagement/types"/>
    <xsd:import namespace="http://schemas.microsoft.com/office/infopath/2007/PartnerControls"/>
    <xsd:element name="SharedWithUsers" ma:index="18"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9"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963F61E-650D-4EC9-9AA3-CD6C03C4BDE1}">
  <ds:schemaRefs>
    <ds:schemaRef ds:uri="13450042-f009-418d-a922-a3175eeea887"/>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FE1352D2-77A2-427A-8350-0A1A56183A2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3450042-f009-418d-a922-a3175eeea887"/>
    <ds:schemaRef ds:uri="13d5997a-e98d-49c4-b2de-b6e4809b0311"/>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6FF2F33F-5076-4400-BB2A-AEDD9CA959DD}">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
  <TotalTime>212</TotalTime>
  <Words>1094</Words>
  <Application>Microsoft Office PowerPoint</Application>
  <PresentationFormat>Widescreen</PresentationFormat>
  <Paragraphs>117</Paragraphs>
  <Slides>10</Slides>
  <Notes>10</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10</vt:i4>
      </vt:variant>
    </vt:vector>
  </HeadingPairs>
  <TitlesOfParts>
    <vt:vector size="18" baseType="lpstr">
      <vt:lpstr>Calibri Light</vt:lpstr>
      <vt:lpstr>Calibri</vt:lpstr>
      <vt:lpstr>Palanquin</vt:lpstr>
      <vt:lpstr>Arial</vt:lpstr>
      <vt:lpstr>Nunito ExtraBold</vt:lpstr>
      <vt:lpstr>Nunito</vt:lpstr>
      <vt:lpstr>Palanquin Dark SemiBold</vt:lpstr>
      <vt:lpstr>Office Theme</vt:lpstr>
      <vt:lpstr>Lesson 3:</vt:lpstr>
      <vt:lpstr>Aims</vt:lpstr>
      <vt:lpstr>Success Criteria</vt:lpstr>
      <vt:lpstr>Vocabulary</vt:lpstr>
      <vt:lpstr>Using Spreadsheets to create charts and Graphs</vt:lpstr>
      <vt:lpstr>Activity 1: Collecting Data into a Table</vt:lpstr>
      <vt:lpstr>Activity 2: Creating Charts</vt:lpstr>
      <vt:lpstr>Activity 3: Changing Data </vt:lpstr>
      <vt:lpstr>Activity 4: Extension </vt:lpstr>
      <vt:lpstr>Review Success Criteria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Spreadsheets Crash Course Year 3 Lesson 3 Slideshow</dc:title>
  <dc:creator>©2021 2Simple Limited</dc:creator>
  <cp:lastModifiedBy>Rebecca Summer</cp:lastModifiedBy>
  <cp:revision>2</cp:revision>
  <dcterms:created xsi:type="dcterms:W3CDTF">2021-04-13T07:23:00Z</dcterms:created>
  <dcterms:modified xsi:type="dcterms:W3CDTF">2021-09-27T16:18:36Z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0x010100F29A8F9B8A978A47A35AB74DB814E8C0</vt:lpwstr>
  </property>
</Properties>
</file>