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8" r:id="rId15"/>
    <p:sldId id="271" r:id="rId16"/>
    <p:sldId id="270" r:id="rId17"/>
    <p:sldId id="269" r:id="rId18"/>
    <p:sldId id="26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16EA5A-6E7C-E714-D065-04384AE72F4A}" v="50" dt="2025-12-01T08:16:49.046"/>
    <p1510:client id="{8EA5ECA7-1E96-451F-4BAE-8D36D668D668}" v="34" dt="2025-12-01T11:10:03.771"/>
    <p1510:client id="{CF4529D1-E670-EE67-BC9A-27FB8DEDFB0C}" v="27" dt="2025-12-01T14:47:29.736"/>
    <p1510:client id="{EFB37BC5-E2A0-ADF7-7759-959B439F8CD9}" v="340" dt="2025-12-01T08:09:00.2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Wickenden" userId="S::m.wickenden@cheapsideschool.org.uk::2478cd6b-62ee-4a9f-8178-52ae50e33dde" providerId="AD" clId="Web-{1516EA5A-6E7C-E714-D065-04384AE72F4A}"/>
    <pc:docChg chg="modSld">
      <pc:chgData name="Matthew Wickenden" userId="S::m.wickenden@cheapsideschool.org.uk::2478cd6b-62ee-4a9f-8178-52ae50e33dde" providerId="AD" clId="Web-{1516EA5A-6E7C-E714-D065-04384AE72F4A}" dt="2025-12-01T08:16:47.828" v="22" actId="20577"/>
      <pc:docMkLst>
        <pc:docMk/>
      </pc:docMkLst>
      <pc:sldChg chg="modSp">
        <pc:chgData name="Matthew Wickenden" userId="S::m.wickenden@cheapsideschool.org.uk::2478cd6b-62ee-4a9f-8178-52ae50e33dde" providerId="AD" clId="Web-{1516EA5A-6E7C-E714-D065-04384AE72F4A}" dt="2025-12-01T08:16:47.828" v="22" actId="20577"/>
        <pc:sldMkLst>
          <pc:docMk/>
          <pc:sldMk cId="1333028193" sldId="270"/>
        </pc:sldMkLst>
        <pc:spChg chg="mod">
          <ac:chgData name="Matthew Wickenden" userId="S::m.wickenden@cheapsideschool.org.uk::2478cd6b-62ee-4a9f-8178-52ae50e33dde" providerId="AD" clId="Web-{1516EA5A-6E7C-E714-D065-04384AE72F4A}" dt="2025-12-01T08:16:47.828" v="22" actId="20577"/>
          <ac:spMkLst>
            <pc:docMk/>
            <pc:sldMk cId="1333028193" sldId="270"/>
            <ac:spMk id="4" creationId="{3F2055C6-F45D-2246-50F9-D650F8142D00}"/>
          </ac:spMkLst>
        </pc:spChg>
      </pc:sldChg>
    </pc:docChg>
  </pc:docChgLst>
  <pc:docChgLst>
    <pc:chgData name="Matthew Wickenden" userId="S::m.wickenden@cheapsideschool.org.uk::2478cd6b-62ee-4a9f-8178-52ae50e33dde" providerId="AD" clId="Web-{8EA5ECA7-1E96-451F-4BAE-8D36D668D668}"/>
    <pc:docChg chg="modSld">
      <pc:chgData name="Matthew Wickenden" userId="S::m.wickenden@cheapsideschool.org.uk::2478cd6b-62ee-4a9f-8178-52ae50e33dde" providerId="AD" clId="Web-{8EA5ECA7-1E96-451F-4BAE-8D36D668D668}" dt="2025-12-01T11:10:03.193" v="24" actId="20577"/>
      <pc:docMkLst>
        <pc:docMk/>
      </pc:docMkLst>
      <pc:sldChg chg="addSp modSp">
        <pc:chgData name="Matthew Wickenden" userId="S::m.wickenden@cheapsideschool.org.uk::2478cd6b-62ee-4a9f-8178-52ae50e33dde" providerId="AD" clId="Web-{8EA5ECA7-1E96-451F-4BAE-8D36D668D668}" dt="2025-12-01T11:09:05.832" v="22" actId="20577"/>
        <pc:sldMkLst>
          <pc:docMk/>
          <pc:sldMk cId="3360804829" sldId="269"/>
        </pc:sldMkLst>
        <pc:spChg chg="add mod">
          <ac:chgData name="Matthew Wickenden" userId="S::m.wickenden@cheapsideschool.org.uk::2478cd6b-62ee-4a9f-8178-52ae50e33dde" providerId="AD" clId="Web-{8EA5ECA7-1E96-451F-4BAE-8D36D668D668}" dt="2025-12-01T11:07:51.190" v="2"/>
          <ac:spMkLst>
            <pc:docMk/>
            <pc:sldMk cId="3360804829" sldId="269"/>
            <ac:spMk id="2" creationId="{EA9FF353-68B4-D9F2-B9A8-FB6B112A75B7}"/>
          </ac:spMkLst>
        </pc:spChg>
        <pc:spChg chg="add mod">
          <ac:chgData name="Matthew Wickenden" userId="S::m.wickenden@cheapsideschool.org.uk::2478cd6b-62ee-4a9f-8178-52ae50e33dde" providerId="AD" clId="Web-{8EA5ECA7-1E96-451F-4BAE-8D36D668D668}" dt="2025-12-01T11:08:07.221" v="7" actId="14100"/>
          <ac:spMkLst>
            <pc:docMk/>
            <pc:sldMk cId="3360804829" sldId="269"/>
            <ac:spMk id="5" creationId="{07F03785-0FD8-8CD5-D697-AF14A853C84D}"/>
          </ac:spMkLst>
        </pc:spChg>
        <pc:spChg chg="add mod">
          <ac:chgData name="Matthew Wickenden" userId="S::m.wickenden@cheapsideschool.org.uk::2478cd6b-62ee-4a9f-8178-52ae50e33dde" providerId="AD" clId="Web-{8EA5ECA7-1E96-451F-4BAE-8D36D668D668}" dt="2025-12-01T11:09:05.832" v="22" actId="20577"/>
          <ac:spMkLst>
            <pc:docMk/>
            <pc:sldMk cId="3360804829" sldId="269"/>
            <ac:spMk id="6" creationId="{09B9ECA4-B3DE-3C69-7694-C0C5F5E8E669}"/>
          </ac:spMkLst>
        </pc:spChg>
        <pc:spChg chg="add mod">
          <ac:chgData name="Matthew Wickenden" userId="S::m.wickenden@cheapsideschool.org.uk::2478cd6b-62ee-4a9f-8178-52ae50e33dde" providerId="AD" clId="Web-{8EA5ECA7-1E96-451F-4BAE-8D36D668D668}" dt="2025-12-01T11:08:48.441" v="19" actId="1076"/>
          <ac:spMkLst>
            <pc:docMk/>
            <pc:sldMk cId="3360804829" sldId="269"/>
            <ac:spMk id="7" creationId="{E9E29655-D5D6-7B94-6539-A3B9996817C0}"/>
          </ac:spMkLst>
        </pc:spChg>
      </pc:sldChg>
      <pc:sldChg chg="modSp">
        <pc:chgData name="Matthew Wickenden" userId="S::m.wickenden@cheapsideschool.org.uk::2478cd6b-62ee-4a9f-8178-52ae50e33dde" providerId="AD" clId="Web-{8EA5ECA7-1E96-451F-4BAE-8D36D668D668}" dt="2025-12-01T11:10:03.193" v="24" actId="20577"/>
        <pc:sldMkLst>
          <pc:docMk/>
          <pc:sldMk cId="1333028193" sldId="270"/>
        </pc:sldMkLst>
        <pc:spChg chg="mod">
          <ac:chgData name="Matthew Wickenden" userId="S::m.wickenden@cheapsideschool.org.uk::2478cd6b-62ee-4a9f-8178-52ae50e33dde" providerId="AD" clId="Web-{8EA5ECA7-1E96-451F-4BAE-8D36D668D668}" dt="2025-12-01T11:10:03.193" v="24" actId="20577"/>
          <ac:spMkLst>
            <pc:docMk/>
            <pc:sldMk cId="1333028193" sldId="270"/>
            <ac:spMk id="4" creationId="{3F2055C6-F45D-2246-50F9-D650F8142D00}"/>
          </ac:spMkLst>
        </pc:spChg>
      </pc:sldChg>
    </pc:docChg>
  </pc:docChgLst>
  <pc:docChgLst>
    <pc:chgData name="Matthew Wickenden" userId="S::m.wickenden@cheapsideschool.org.uk::2478cd6b-62ee-4a9f-8178-52ae50e33dde" providerId="AD" clId="Web-{EFB37BC5-E2A0-ADF7-7759-959B439F8CD9}"/>
    <pc:docChg chg="addSld delSld modSld">
      <pc:chgData name="Matthew Wickenden" userId="S::m.wickenden@cheapsideschool.org.uk::2478cd6b-62ee-4a9f-8178-52ae50e33dde" providerId="AD" clId="Web-{EFB37BC5-E2A0-ADF7-7759-959B439F8CD9}" dt="2025-12-01T08:08:52.966" v="218"/>
      <pc:docMkLst>
        <pc:docMk/>
      </pc:docMkLst>
      <pc:sldChg chg="del">
        <pc:chgData name="Matthew Wickenden" userId="S::m.wickenden@cheapsideschool.org.uk::2478cd6b-62ee-4a9f-8178-52ae50e33dde" providerId="AD" clId="Web-{EFB37BC5-E2A0-ADF7-7759-959B439F8CD9}" dt="2025-12-01T08:08:52.966" v="218"/>
        <pc:sldMkLst>
          <pc:docMk/>
          <pc:sldMk cId="893704499" sldId="266"/>
        </pc:sldMkLst>
      </pc:sldChg>
      <pc:sldChg chg="addSp delSp modSp add replId">
        <pc:chgData name="Matthew Wickenden" userId="S::m.wickenden@cheapsideschool.org.uk::2478cd6b-62ee-4a9f-8178-52ae50e33dde" providerId="AD" clId="Web-{EFB37BC5-E2A0-ADF7-7759-959B439F8CD9}" dt="2025-12-01T08:06:12.354" v="114" actId="20577"/>
        <pc:sldMkLst>
          <pc:docMk/>
          <pc:sldMk cId="364995158" sldId="268"/>
        </pc:sldMkLst>
        <pc:spChg chg="del mod">
          <ac:chgData name="Matthew Wickenden" userId="S::m.wickenden@cheapsideschool.org.uk::2478cd6b-62ee-4a9f-8178-52ae50e33dde" providerId="AD" clId="Web-{EFB37BC5-E2A0-ADF7-7759-959B439F8CD9}" dt="2025-12-01T08:02:18.675" v="12"/>
          <ac:spMkLst>
            <pc:docMk/>
            <pc:sldMk cId="364995158" sldId="268"/>
            <ac:spMk id="4" creationId="{9304AD77-27F5-07AF-2080-79F6C2B6202E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3:43.897" v="51"/>
          <ac:spMkLst>
            <pc:docMk/>
            <pc:sldMk cId="364995158" sldId="268"/>
            <ac:spMk id="5" creationId="{CF5B4765-8519-87C9-DCAC-1758B579120F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2:29.175" v="17" actId="14100"/>
          <ac:spMkLst>
            <pc:docMk/>
            <pc:sldMk cId="364995158" sldId="268"/>
            <ac:spMk id="7" creationId="{9304AD77-27F5-07AF-2080-79F6C2B6202E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2:48.551" v="29" actId="20577"/>
          <ac:spMkLst>
            <pc:docMk/>
            <pc:sldMk cId="364995158" sldId="268"/>
            <ac:spMk id="8" creationId="{67F96226-66EB-2A94-BDF7-B69BD6CEB074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3:03.599" v="33" actId="1076"/>
          <ac:spMkLst>
            <pc:docMk/>
            <pc:sldMk cId="364995158" sldId="268"/>
            <ac:spMk id="9" creationId="{721AFCC7-0C86-99E8-E6BE-C4A6B53DFB58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3:38.850" v="50" actId="20577"/>
          <ac:spMkLst>
            <pc:docMk/>
            <pc:sldMk cId="364995158" sldId="268"/>
            <ac:spMk id="10" creationId="{D8FBAA12-75D8-29E4-12CA-E1303ED362FE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3:54.850" v="53" actId="1076"/>
          <ac:spMkLst>
            <pc:docMk/>
            <pc:sldMk cId="364995158" sldId="268"/>
            <ac:spMk id="11" creationId="{EC712818-6CA4-7128-A52A-BDB4940C5697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6:12.354" v="114" actId="20577"/>
          <ac:spMkLst>
            <pc:docMk/>
            <pc:sldMk cId="364995158" sldId="268"/>
            <ac:spMk id="12" creationId="{068041B4-730E-0810-83AF-B7DFCF886478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5:54.479" v="111" actId="20577"/>
          <ac:spMkLst>
            <pc:docMk/>
            <pc:sldMk cId="364995158" sldId="268"/>
            <ac:spMk id="13" creationId="{CDB94B3D-2F5E-1B24-022F-8B3907E36DC8}"/>
          </ac:spMkLst>
        </pc:spChg>
        <pc:picChg chg="add mod">
          <ac:chgData name="Matthew Wickenden" userId="S::m.wickenden@cheapsideschool.org.uk::2478cd6b-62ee-4a9f-8178-52ae50e33dde" providerId="AD" clId="Web-{EFB37BC5-E2A0-ADF7-7759-959B439F8CD9}" dt="2025-12-01T08:01:47.705" v="6" actId="1076"/>
          <ac:picMkLst>
            <pc:docMk/>
            <pc:sldMk cId="364995158" sldId="268"/>
            <ac:picMk id="2" creationId="{7E30456E-F485-A8AD-A793-D4D0E097EE8B}"/>
          </ac:picMkLst>
        </pc:picChg>
        <pc:picChg chg="del">
          <ac:chgData name="Matthew Wickenden" userId="S::m.wickenden@cheapsideschool.org.uk::2478cd6b-62ee-4a9f-8178-52ae50e33dde" providerId="AD" clId="Web-{EFB37BC5-E2A0-ADF7-7759-959B439F8CD9}" dt="2025-12-01T08:01:37.017" v="1"/>
          <ac:picMkLst>
            <pc:docMk/>
            <pc:sldMk cId="364995158" sldId="268"/>
            <ac:picMk id="3" creationId="{4A7BE166-A142-3FF5-73A7-D59B0332B627}"/>
          </ac:picMkLst>
        </pc:picChg>
        <pc:picChg chg="add mod">
          <ac:chgData name="Matthew Wickenden" userId="S::m.wickenden@cheapsideschool.org.uk::2478cd6b-62ee-4a9f-8178-52ae50e33dde" providerId="AD" clId="Web-{EFB37BC5-E2A0-ADF7-7759-959B439F8CD9}" dt="2025-12-01T08:02:08.018" v="9" actId="14100"/>
          <ac:picMkLst>
            <pc:docMk/>
            <pc:sldMk cId="364995158" sldId="268"/>
            <ac:picMk id="6" creationId="{6D872DC9-C045-FF8A-3D78-B28E948F9734}"/>
          </ac:picMkLst>
        </pc:picChg>
      </pc:sldChg>
      <pc:sldChg chg="addSp delSp modSp add replId">
        <pc:chgData name="Matthew Wickenden" userId="S::m.wickenden@cheapsideschool.org.uk::2478cd6b-62ee-4a9f-8178-52ae50e33dde" providerId="AD" clId="Web-{EFB37BC5-E2A0-ADF7-7759-959B439F8CD9}" dt="2025-12-01T08:06:58.199" v="131" actId="14100"/>
        <pc:sldMkLst>
          <pc:docMk/>
          <pc:sldMk cId="3360804829" sldId="269"/>
        </pc:sldMkLst>
        <pc:spChg chg="del">
          <ac:chgData name="Matthew Wickenden" userId="S::m.wickenden@cheapsideschool.org.uk::2478cd6b-62ee-4a9f-8178-52ae50e33dde" providerId="AD" clId="Web-{EFB37BC5-E2A0-ADF7-7759-959B439F8CD9}" dt="2025-12-01T08:06:31.401" v="124"/>
          <ac:spMkLst>
            <pc:docMk/>
            <pc:sldMk cId="3360804829" sldId="269"/>
            <ac:spMk id="7" creationId="{1FA11D6D-35CE-C32C-C3ED-D49FECBD3CC5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401" v="123"/>
          <ac:spMkLst>
            <pc:docMk/>
            <pc:sldMk cId="3360804829" sldId="269"/>
            <ac:spMk id="8" creationId="{BC161276-DFF7-2B07-F6A1-24722F1985C4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401" v="122"/>
          <ac:spMkLst>
            <pc:docMk/>
            <pc:sldMk cId="3360804829" sldId="269"/>
            <ac:spMk id="9" creationId="{AB8D1007-D6D0-E86A-2FA3-3C94804CEE9C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401" v="121"/>
          <ac:spMkLst>
            <pc:docMk/>
            <pc:sldMk cId="3360804829" sldId="269"/>
            <ac:spMk id="10" creationId="{67134F3B-C01D-E45E-8C5B-B937BF509898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401" v="120"/>
          <ac:spMkLst>
            <pc:docMk/>
            <pc:sldMk cId="3360804829" sldId="269"/>
            <ac:spMk id="11" creationId="{4E0F6AB7-1EBE-9D5E-E915-414A7BAD8D4C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386" v="119"/>
          <ac:spMkLst>
            <pc:docMk/>
            <pc:sldMk cId="3360804829" sldId="269"/>
            <ac:spMk id="12" creationId="{2E8A15B8-E592-D323-646D-13CEAB8E9BE1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6:31.386" v="118"/>
          <ac:spMkLst>
            <pc:docMk/>
            <pc:sldMk cId="3360804829" sldId="269"/>
            <ac:spMk id="13" creationId="{CF7DD640-9596-4937-39CB-5048B1637822}"/>
          </ac:spMkLst>
        </pc:spChg>
        <pc:picChg chg="del">
          <ac:chgData name="Matthew Wickenden" userId="S::m.wickenden@cheapsideschool.org.uk::2478cd6b-62ee-4a9f-8178-52ae50e33dde" providerId="AD" clId="Web-{EFB37BC5-E2A0-ADF7-7759-959B439F8CD9}" dt="2025-12-01T08:06:29.276" v="116"/>
          <ac:picMkLst>
            <pc:docMk/>
            <pc:sldMk cId="3360804829" sldId="269"/>
            <ac:picMk id="2" creationId="{F93A8C14-49B8-9155-9F66-5F357B104687}"/>
          </ac:picMkLst>
        </pc:picChg>
        <pc:picChg chg="add mod">
          <ac:chgData name="Matthew Wickenden" userId="S::m.wickenden@cheapsideschool.org.uk::2478cd6b-62ee-4a9f-8178-52ae50e33dde" providerId="AD" clId="Web-{EFB37BC5-E2A0-ADF7-7759-959B439F8CD9}" dt="2025-12-01T08:06:37.605" v="127" actId="14100"/>
          <ac:picMkLst>
            <pc:docMk/>
            <pc:sldMk cId="3360804829" sldId="269"/>
            <ac:picMk id="3" creationId="{0E5FD5D0-04C1-1BD7-EADC-A38E9AD3DFC7}"/>
          </ac:picMkLst>
        </pc:picChg>
        <pc:picChg chg="add mod">
          <ac:chgData name="Matthew Wickenden" userId="S::m.wickenden@cheapsideschool.org.uk::2478cd6b-62ee-4a9f-8178-52ae50e33dde" providerId="AD" clId="Web-{EFB37BC5-E2A0-ADF7-7759-959B439F8CD9}" dt="2025-12-01T08:06:58.199" v="131" actId="14100"/>
          <ac:picMkLst>
            <pc:docMk/>
            <pc:sldMk cId="3360804829" sldId="269"/>
            <ac:picMk id="4" creationId="{0BCB2C12-8BFA-39A1-9C39-40D0C8BC6EF8}"/>
          </ac:picMkLst>
        </pc:picChg>
        <pc:picChg chg="del">
          <ac:chgData name="Matthew Wickenden" userId="S::m.wickenden@cheapsideschool.org.uk::2478cd6b-62ee-4a9f-8178-52ae50e33dde" providerId="AD" clId="Web-{EFB37BC5-E2A0-ADF7-7759-959B439F8CD9}" dt="2025-12-01T08:06:29.729" v="117"/>
          <ac:picMkLst>
            <pc:docMk/>
            <pc:sldMk cId="3360804829" sldId="269"/>
            <ac:picMk id="6" creationId="{B8BB054A-290C-E89D-42D4-20D300363BF7}"/>
          </ac:picMkLst>
        </pc:picChg>
      </pc:sldChg>
      <pc:sldChg chg="addSp delSp modSp add replId">
        <pc:chgData name="Matthew Wickenden" userId="S::m.wickenden@cheapsideschool.org.uk::2478cd6b-62ee-4a9f-8178-52ae50e33dde" providerId="AD" clId="Web-{EFB37BC5-E2A0-ADF7-7759-959B439F8CD9}" dt="2025-12-01T08:08:39.763" v="217" actId="20577"/>
        <pc:sldMkLst>
          <pc:docMk/>
          <pc:sldMk cId="1333028193" sldId="270"/>
        </pc:sldMkLst>
        <pc:spChg chg="add mod">
          <ac:chgData name="Matthew Wickenden" userId="S::m.wickenden@cheapsideschool.org.uk::2478cd6b-62ee-4a9f-8178-52ae50e33dde" providerId="AD" clId="Web-{EFB37BC5-E2A0-ADF7-7759-959B439F8CD9}" dt="2025-12-01T08:07:49.528" v="170" actId="20577"/>
          <ac:spMkLst>
            <pc:docMk/>
            <pc:sldMk cId="1333028193" sldId="270"/>
            <ac:spMk id="3" creationId="{B2159890-B47F-A311-52A0-F01B2143DF1A}"/>
          </ac:spMkLst>
        </pc:spChg>
        <pc:spChg chg="add mod">
          <ac:chgData name="Matthew Wickenden" userId="S::m.wickenden@cheapsideschool.org.uk::2478cd6b-62ee-4a9f-8178-52ae50e33dde" providerId="AD" clId="Web-{EFB37BC5-E2A0-ADF7-7759-959B439F8CD9}" dt="2025-12-01T08:08:39.763" v="217" actId="20577"/>
          <ac:spMkLst>
            <pc:docMk/>
            <pc:sldMk cId="1333028193" sldId="270"/>
            <ac:spMk id="4" creationId="{3F2055C6-F45D-2246-50F9-D650F8142D00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40"/>
          <ac:spMkLst>
            <pc:docMk/>
            <pc:sldMk cId="1333028193" sldId="270"/>
            <ac:spMk id="7" creationId="{09AA77FC-D3A2-ECA0-A74C-5BA3C0B70299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9"/>
          <ac:spMkLst>
            <pc:docMk/>
            <pc:sldMk cId="1333028193" sldId="270"/>
            <ac:spMk id="8" creationId="{25D52068-B6C7-5C5E-5C04-2F41082533A3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8"/>
          <ac:spMkLst>
            <pc:docMk/>
            <pc:sldMk cId="1333028193" sldId="270"/>
            <ac:spMk id="9" creationId="{FD40E2BC-076B-0D79-FA74-DA3BAAFA2252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7"/>
          <ac:spMkLst>
            <pc:docMk/>
            <pc:sldMk cId="1333028193" sldId="270"/>
            <ac:spMk id="10" creationId="{85988259-93C2-A704-A6A1-8A5A4A282F63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6"/>
          <ac:spMkLst>
            <pc:docMk/>
            <pc:sldMk cId="1333028193" sldId="270"/>
            <ac:spMk id="11" creationId="{2CA9FFE8-9956-071F-220B-BC0348132C91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5"/>
          <ac:spMkLst>
            <pc:docMk/>
            <pc:sldMk cId="1333028193" sldId="270"/>
            <ac:spMk id="12" creationId="{7D596D67-E06F-9320-DEB0-D1A851639D40}"/>
          </ac:spMkLst>
        </pc:spChg>
        <pc:spChg chg="del">
          <ac:chgData name="Matthew Wickenden" userId="S::m.wickenden@cheapsideschool.org.uk::2478cd6b-62ee-4a9f-8178-52ae50e33dde" providerId="AD" clId="Web-{EFB37BC5-E2A0-ADF7-7759-959B439F8CD9}" dt="2025-12-01T08:07:11.246" v="134"/>
          <ac:spMkLst>
            <pc:docMk/>
            <pc:sldMk cId="1333028193" sldId="270"/>
            <ac:spMk id="13" creationId="{EB7E609B-D3B7-EAAF-1966-ADB3F7200EFA}"/>
          </ac:spMkLst>
        </pc:spChg>
        <pc:picChg chg="del">
          <ac:chgData name="Matthew Wickenden" userId="S::m.wickenden@cheapsideschool.org.uk::2478cd6b-62ee-4a9f-8178-52ae50e33dde" providerId="AD" clId="Web-{EFB37BC5-E2A0-ADF7-7759-959B439F8CD9}" dt="2025-12-01T08:07:27.090" v="150"/>
          <ac:picMkLst>
            <pc:docMk/>
            <pc:sldMk cId="1333028193" sldId="270"/>
            <ac:picMk id="2" creationId="{F7D1D088-D504-8D70-1897-A6F2909EC514}"/>
          </ac:picMkLst>
        </pc:picChg>
        <pc:picChg chg="del">
          <ac:chgData name="Matthew Wickenden" userId="S::m.wickenden@cheapsideschool.org.uk::2478cd6b-62ee-4a9f-8178-52ae50e33dde" providerId="AD" clId="Web-{EFB37BC5-E2A0-ADF7-7759-959B439F8CD9}" dt="2025-12-01T08:07:09.277" v="133"/>
          <ac:picMkLst>
            <pc:docMk/>
            <pc:sldMk cId="1333028193" sldId="270"/>
            <ac:picMk id="6" creationId="{BCFFAA14-7C70-46F4-738D-EB345EBB7A8B}"/>
          </ac:picMkLst>
        </pc:picChg>
      </pc:sldChg>
    </pc:docChg>
  </pc:docChgLst>
  <pc:docChgLst>
    <pc:chgData name="Matthew Wickenden" userId="S::m.wickenden@cheapsideschool.org.uk::2478cd6b-62ee-4a9f-8178-52ae50e33dde" providerId="AD" clId="Web-{CF4529D1-E670-EE67-BC9A-27FB8DEDFB0C}"/>
    <pc:docChg chg="addSld modSld">
      <pc:chgData name="Matthew Wickenden" userId="S::m.wickenden@cheapsideschool.org.uk::2478cd6b-62ee-4a9f-8178-52ae50e33dde" providerId="AD" clId="Web-{CF4529D1-E670-EE67-BC9A-27FB8DEDFB0C}" dt="2025-12-01T14:47:29.736" v="23"/>
      <pc:docMkLst>
        <pc:docMk/>
      </pc:docMkLst>
      <pc:sldChg chg="addSp modSp">
        <pc:chgData name="Matthew Wickenden" userId="S::m.wickenden@cheapsideschool.org.uk::2478cd6b-62ee-4a9f-8178-52ae50e33dde" providerId="AD" clId="Web-{CF4529D1-E670-EE67-BC9A-27FB8DEDFB0C}" dt="2025-12-01T14:28:40.680" v="7" actId="14100"/>
        <pc:sldMkLst>
          <pc:docMk/>
          <pc:sldMk cId="2302395938" sldId="261"/>
        </pc:sldMkLst>
        <pc:spChg chg="add mod">
          <ac:chgData name="Matthew Wickenden" userId="S::m.wickenden@cheapsideschool.org.uk::2478cd6b-62ee-4a9f-8178-52ae50e33dde" providerId="AD" clId="Web-{CF4529D1-E670-EE67-BC9A-27FB8DEDFB0C}" dt="2025-12-01T14:28:40.680" v="7" actId="14100"/>
          <ac:spMkLst>
            <pc:docMk/>
            <pc:sldMk cId="2302395938" sldId="261"/>
            <ac:spMk id="4" creationId="{6240269E-3227-9F9A-B1B4-DE13B2992CFF}"/>
          </ac:spMkLst>
        </pc:spChg>
      </pc:sldChg>
      <pc:sldChg chg="addSp">
        <pc:chgData name="Matthew Wickenden" userId="S::m.wickenden@cheapsideschool.org.uk::2478cd6b-62ee-4a9f-8178-52ae50e33dde" providerId="AD" clId="Web-{CF4529D1-E670-EE67-BC9A-27FB8DEDFB0C}" dt="2025-12-01T14:47:29.736" v="23"/>
        <pc:sldMkLst>
          <pc:docMk/>
          <pc:sldMk cId="3360804829" sldId="269"/>
        </pc:sldMkLst>
        <pc:spChg chg="add">
          <ac:chgData name="Matthew Wickenden" userId="S::m.wickenden@cheapsideschool.org.uk::2478cd6b-62ee-4a9f-8178-52ae50e33dde" providerId="AD" clId="Web-{CF4529D1-E670-EE67-BC9A-27FB8DEDFB0C}" dt="2025-12-01T14:47:29.736" v="23"/>
          <ac:spMkLst>
            <pc:docMk/>
            <pc:sldMk cId="3360804829" sldId="269"/>
            <ac:spMk id="8" creationId="{10D87FB6-16D2-1CDB-0FF6-4FF4C7FCEDFA}"/>
          </ac:spMkLst>
        </pc:spChg>
      </pc:sldChg>
      <pc:sldChg chg="addSp delSp modSp">
        <pc:chgData name="Matthew Wickenden" userId="S::m.wickenden@cheapsideschool.org.uk::2478cd6b-62ee-4a9f-8178-52ae50e33dde" providerId="AD" clId="Web-{CF4529D1-E670-EE67-BC9A-27FB8DEDFB0C}" dt="2025-12-01T14:30:43.260" v="22" actId="14100"/>
        <pc:sldMkLst>
          <pc:docMk/>
          <pc:sldMk cId="1333028193" sldId="270"/>
        </pc:sldMkLst>
        <pc:spChg chg="del mod">
          <ac:chgData name="Matthew Wickenden" userId="S::m.wickenden@cheapsideschool.org.uk::2478cd6b-62ee-4a9f-8178-52ae50e33dde" providerId="AD" clId="Web-{CF4529D1-E670-EE67-BC9A-27FB8DEDFB0C}" dt="2025-12-01T14:30:31.932" v="18"/>
          <ac:spMkLst>
            <pc:docMk/>
            <pc:sldMk cId="1333028193" sldId="270"/>
            <ac:spMk id="4" creationId="{3F2055C6-F45D-2246-50F9-D650F8142D00}"/>
          </ac:spMkLst>
        </pc:spChg>
        <pc:picChg chg="add mod">
          <ac:chgData name="Matthew Wickenden" userId="S::m.wickenden@cheapsideschool.org.uk::2478cd6b-62ee-4a9f-8178-52ae50e33dde" providerId="AD" clId="Web-{CF4529D1-E670-EE67-BC9A-27FB8DEDFB0C}" dt="2025-12-01T14:30:43.260" v="22" actId="14100"/>
          <ac:picMkLst>
            <pc:docMk/>
            <pc:sldMk cId="1333028193" sldId="270"/>
            <ac:picMk id="2" creationId="{E79898A1-B647-994A-4857-03A0CB2953E0}"/>
          </ac:picMkLst>
        </pc:picChg>
      </pc:sldChg>
      <pc:sldChg chg="addSp delSp modSp new">
        <pc:chgData name="Matthew Wickenden" userId="S::m.wickenden@cheapsideschool.org.uk::2478cd6b-62ee-4a9f-8178-52ae50e33dde" providerId="AD" clId="Web-{CF4529D1-E670-EE67-BC9A-27FB8DEDFB0C}" dt="2025-12-01T14:30:09.869" v="15" actId="14100"/>
        <pc:sldMkLst>
          <pc:docMk/>
          <pc:sldMk cId="3336090910" sldId="271"/>
        </pc:sldMkLst>
        <pc:spChg chg="del">
          <ac:chgData name="Matthew Wickenden" userId="S::m.wickenden@cheapsideschool.org.uk::2478cd6b-62ee-4a9f-8178-52ae50e33dde" providerId="AD" clId="Web-{CF4529D1-E670-EE67-BC9A-27FB8DEDFB0C}" dt="2025-12-01T14:29:59.838" v="10"/>
          <ac:spMkLst>
            <pc:docMk/>
            <pc:sldMk cId="3336090910" sldId="271"/>
            <ac:spMk id="2" creationId="{D468785A-511F-F28D-A229-1BF55DF57C94}"/>
          </ac:spMkLst>
        </pc:spChg>
        <pc:spChg chg="del">
          <ac:chgData name="Matthew Wickenden" userId="S::m.wickenden@cheapsideschool.org.uk::2478cd6b-62ee-4a9f-8178-52ae50e33dde" providerId="AD" clId="Web-{CF4529D1-E670-EE67-BC9A-27FB8DEDFB0C}" dt="2025-12-01T14:29:57.306" v="9"/>
          <ac:spMkLst>
            <pc:docMk/>
            <pc:sldMk cId="3336090910" sldId="271"/>
            <ac:spMk id="3" creationId="{79391CEF-5325-1A8F-B9B3-45340B800466}"/>
          </ac:spMkLst>
        </pc:spChg>
        <pc:picChg chg="add mod">
          <ac:chgData name="Matthew Wickenden" userId="S::m.wickenden@cheapsideschool.org.uk::2478cd6b-62ee-4a9f-8178-52ae50e33dde" providerId="AD" clId="Web-{CF4529D1-E670-EE67-BC9A-27FB8DEDFB0C}" dt="2025-12-01T14:30:09.869" v="15" actId="14100"/>
          <ac:picMkLst>
            <pc:docMk/>
            <pc:sldMk cId="3336090910" sldId="271"/>
            <ac:picMk id="4" creationId="{1DF0C45E-7496-C224-DFFB-FBAA1786B39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14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739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04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48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316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284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976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57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6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982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65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7ADE4-F0AE-406F-89A9-69A5F67D9721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E5C-03A5-4833-A938-A209B3656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3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2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4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459" y="0"/>
            <a:ext cx="122664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12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19" y="0"/>
            <a:ext cx="121990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93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37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14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75693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40269E-3227-9F9A-B1B4-DE13B2992CFF}"/>
              </a:ext>
            </a:extLst>
          </p:cNvPr>
          <p:cNvSpPr/>
          <p:nvPr/>
        </p:nvSpPr>
        <p:spPr>
          <a:xfrm>
            <a:off x="4317597" y="2245040"/>
            <a:ext cx="3705389" cy="43856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395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36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753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38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27345" cy="6788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676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714836" y="4692073"/>
            <a:ext cx="5163128" cy="14039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51163" y="5204691"/>
            <a:ext cx="5163128" cy="14039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23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D2D35-565B-6EAC-7BBB-ED8B52B45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7E30456E-F485-A8AD-A793-D4D0E097E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722" y="195696"/>
            <a:ext cx="2555009" cy="1375063"/>
          </a:xfrm>
          <a:prstGeom prst="rect">
            <a:avLst/>
          </a:prstGeom>
        </p:spPr>
      </p:pic>
      <p:pic>
        <p:nvPicPr>
          <p:cNvPr id="6" name="Picture 5" descr="A screen shot of a document&#10;&#10;AI-generated content may be incorrect.">
            <a:extLst>
              <a:ext uri="{FF2B5EF4-FFF2-40B4-BE49-F238E27FC236}">
                <a16:creationId xmlns:a16="http://schemas.microsoft.com/office/drawing/2014/main" id="{6D872DC9-C045-FF8A-3D78-B28E948F9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55" y="2020"/>
            <a:ext cx="9125527" cy="469495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304AD77-27F5-07AF-2080-79F6C2B6202E}"/>
              </a:ext>
            </a:extLst>
          </p:cNvPr>
          <p:cNvSpPr/>
          <p:nvPr/>
        </p:nvSpPr>
        <p:spPr>
          <a:xfrm>
            <a:off x="5606472" y="2018146"/>
            <a:ext cx="3604492" cy="6765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F96226-66EB-2A94-BDF7-B69BD6CEB074}"/>
              </a:ext>
            </a:extLst>
          </p:cNvPr>
          <p:cNvSpPr txBox="1"/>
          <p:nvPr/>
        </p:nvSpPr>
        <p:spPr>
          <a:xfrm>
            <a:off x="5748130" y="2120347"/>
            <a:ext cx="279952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£375 per pupil</a:t>
            </a:r>
            <a:endParaRPr lang="en-GB" sz="2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1AFCC7-0C86-99E8-E6BE-C4A6B53DFB58}"/>
              </a:ext>
            </a:extLst>
          </p:cNvPr>
          <p:cNvSpPr/>
          <p:nvPr/>
        </p:nvSpPr>
        <p:spPr>
          <a:xfrm>
            <a:off x="5283198" y="2930237"/>
            <a:ext cx="4251038" cy="7458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FBAA12-75D8-29E4-12CA-E1303ED362FE}"/>
              </a:ext>
            </a:extLst>
          </p:cNvPr>
          <p:cNvSpPr txBox="1"/>
          <p:nvPr/>
        </p:nvSpPr>
        <p:spPr>
          <a:xfrm>
            <a:off x="5367129" y="3064565"/>
            <a:ext cx="404191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£50 due by Friday 9th January</a:t>
            </a:r>
            <a:endParaRPr lang="en-GB" sz="2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712818-6CA4-7128-A52A-BDB4940C5697}"/>
              </a:ext>
            </a:extLst>
          </p:cNvPr>
          <p:cNvSpPr/>
          <p:nvPr/>
        </p:nvSpPr>
        <p:spPr>
          <a:xfrm>
            <a:off x="6091379" y="3957782"/>
            <a:ext cx="4251038" cy="7458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68041B4-730E-0810-83AF-B7DFCF886478}"/>
              </a:ext>
            </a:extLst>
          </p:cNvPr>
          <p:cNvSpPr txBox="1"/>
          <p:nvPr/>
        </p:nvSpPr>
        <p:spPr>
          <a:xfrm>
            <a:off x="6165273" y="4121727"/>
            <a:ext cx="60960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Calibri"/>
              </a:rPr>
              <a:t>(£325) </a:t>
            </a:r>
            <a:r>
              <a:rPr lang="en-GB" sz="2400" baseline="0" dirty="0">
                <a:latin typeface="Calibri"/>
              </a:rPr>
              <a:t>Friday </a:t>
            </a:r>
            <a:r>
              <a:rPr lang="en-GB" sz="2400" dirty="0">
                <a:latin typeface="Calibri"/>
              </a:rPr>
              <a:t>30th</a:t>
            </a:r>
            <a:r>
              <a:rPr lang="en-GB" sz="2400" baseline="0" dirty="0">
                <a:latin typeface="Calibri"/>
              </a:rPr>
              <a:t> January</a:t>
            </a:r>
            <a:endParaRPr lang="en-GB" dirty="0"/>
          </a:p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DB94B3D-2F5E-1B24-022F-8B3907E36DC8}"/>
              </a:ext>
            </a:extLst>
          </p:cNvPr>
          <p:cNvSpPr txBox="1"/>
          <p:nvPr/>
        </p:nvSpPr>
        <p:spPr>
          <a:xfrm>
            <a:off x="3147390" y="4754217"/>
            <a:ext cx="7553739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ea typeface="Calibri"/>
                <a:cs typeface="Calibri"/>
              </a:rPr>
              <a:t>If you wish to pay in monthly instalments, we ask for </a:t>
            </a:r>
            <a:r>
              <a:rPr lang="en-GB" sz="2800" dirty="0">
                <a:solidFill>
                  <a:srgbClr val="FF0000"/>
                </a:solidFill>
                <a:ea typeface="Calibri"/>
                <a:cs typeface="Calibri"/>
              </a:rPr>
              <a:t>£65 to be paid every month for 5 months.</a:t>
            </a:r>
            <a:r>
              <a:rPr lang="en-GB" sz="2800" dirty="0">
                <a:ea typeface="Calibri"/>
                <a:cs typeface="Calibri"/>
              </a:rPr>
              <a:t> These payments will be in: </a:t>
            </a:r>
            <a:r>
              <a:rPr lang="en-GB" sz="2800" dirty="0">
                <a:solidFill>
                  <a:srgbClr val="FF0000"/>
                </a:solidFill>
                <a:ea typeface="Calibri"/>
                <a:cs typeface="Calibri"/>
              </a:rPr>
              <a:t>January, February, March, April and May. </a:t>
            </a:r>
            <a:endParaRPr lang="en-GB" sz="2000" dirty="0">
              <a:solidFill>
                <a:srgbClr val="FF0000"/>
              </a:solidFill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4995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blue and white website&#10;&#10;AI-generated content may be incorrect.">
            <a:extLst>
              <a:ext uri="{FF2B5EF4-FFF2-40B4-BE49-F238E27FC236}">
                <a16:creationId xmlns:a16="http://schemas.microsoft.com/office/drawing/2014/main" id="{1DF0C45E-7496-C224-DFFB-FBAA1786B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55" y="2759"/>
            <a:ext cx="12197004" cy="540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90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8F7C9-3219-9EC0-FCD1-CA4DA5372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159890-B47F-A311-52A0-F01B2143DF1A}"/>
              </a:ext>
            </a:extLst>
          </p:cNvPr>
          <p:cNvSpPr txBox="1"/>
          <p:nvPr/>
        </p:nvSpPr>
        <p:spPr>
          <a:xfrm>
            <a:off x="200288" y="278094"/>
            <a:ext cx="654326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 b="1" u="sng" dirty="0">
                <a:solidFill>
                  <a:srgbClr val="FF0000"/>
                </a:solidFill>
                <a:ea typeface="Calibri"/>
                <a:cs typeface="Calibri"/>
              </a:rPr>
              <a:t>Cost comparison to last years trip</a:t>
            </a:r>
          </a:p>
        </p:txBody>
      </p:sp>
      <p:pic>
        <p:nvPicPr>
          <p:cNvPr id="2" name="Picture 1" descr="A green and grey rectangles&#10;&#10;AI-generated content may be incorrect.">
            <a:extLst>
              <a:ext uri="{FF2B5EF4-FFF2-40B4-BE49-F238E27FC236}">
                <a16:creationId xmlns:a16="http://schemas.microsoft.com/office/drawing/2014/main" id="{E79898A1-B647-994A-4857-03A0CB295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00" y="2160863"/>
            <a:ext cx="11994365" cy="238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28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0DFB6D-A29D-DBFA-45B1-D63DC6107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0E5FD5D0-04C1-1BD7-EADC-A38E9AD3D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" y="4186"/>
            <a:ext cx="5343525" cy="1504084"/>
          </a:xfrm>
          <a:prstGeom prst="rect">
            <a:avLst/>
          </a:prstGeom>
        </p:spPr>
      </p:pic>
      <p:pic>
        <p:nvPicPr>
          <p:cNvPr id="4" name="Picture 3" descr="A close-up of a form&#10;&#10;AI-generated content may be incorrect.">
            <a:extLst>
              <a:ext uri="{FF2B5EF4-FFF2-40B4-BE49-F238E27FC236}">
                <a16:creationId xmlns:a16="http://schemas.microsoft.com/office/drawing/2014/main" id="{0BCB2C12-8BFA-39A1-9C39-40D0C8BC6E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14" y="1520104"/>
            <a:ext cx="7985990" cy="534179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9FF353-68B4-D9F2-B9A8-FB6B112A75B7}"/>
              </a:ext>
            </a:extLst>
          </p:cNvPr>
          <p:cNvSpPr/>
          <p:nvPr/>
        </p:nvSpPr>
        <p:spPr>
          <a:xfrm>
            <a:off x="596347" y="4837043"/>
            <a:ext cx="7073347" cy="14411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F03785-0FD8-8CD5-D697-AF14A853C84D}"/>
              </a:ext>
            </a:extLst>
          </p:cNvPr>
          <p:cNvSpPr/>
          <p:nvPr/>
        </p:nvSpPr>
        <p:spPr>
          <a:xfrm>
            <a:off x="5329983" y="2112315"/>
            <a:ext cx="2051075" cy="7138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B9ECA4-B3DE-3C69-7694-C0C5F5E8E669}"/>
              </a:ext>
            </a:extLst>
          </p:cNvPr>
          <p:cNvSpPr txBox="1"/>
          <p:nvPr/>
        </p:nvSpPr>
        <p:spPr>
          <a:xfrm>
            <a:off x="5449956" y="2070652"/>
            <a:ext cx="177247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Friday 9th January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E29655-D5D6-7B94-6539-A3B9996817C0}"/>
              </a:ext>
            </a:extLst>
          </p:cNvPr>
          <p:cNvSpPr/>
          <p:nvPr/>
        </p:nvSpPr>
        <p:spPr>
          <a:xfrm>
            <a:off x="5618619" y="3994224"/>
            <a:ext cx="2051075" cy="7138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D87FB6-16D2-1CDB-0FF6-4FF4C7FCEDFA}"/>
              </a:ext>
            </a:extLst>
          </p:cNvPr>
          <p:cNvSpPr txBox="1"/>
          <p:nvPr/>
        </p:nvSpPr>
        <p:spPr>
          <a:xfrm>
            <a:off x="8448260" y="563217"/>
            <a:ext cx="1192695" cy="22860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048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42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99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a5f1dcc-0833-4cfd-bcad-ab37e0f36cdd">
      <Terms xmlns="http://schemas.microsoft.com/office/infopath/2007/PartnerControls"/>
    </lcf76f155ced4ddcb4097134ff3c332f>
    <TaxCatchAll xmlns="7fa35bd1-63db-4a7c-91f2-1c0edbf99cc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21" ma:contentTypeDescription="Create a new document." ma:contentTypeScope="" ma:versionID="2e9156297826f57d3465131ca7f0d121">
  <xsd:schema xmlns:xsd="http://www.w3.org/2001/XMLSchema" xmlns:xs="http://www.w3.org/2001/XMLSchema" xmlns:p="http://schemas.microsoft.com/office/2006/metadata/properties" xmlns:ns2="2a5f1dcc-0833-4cfd-bcad-ab37e0f36cdd" xmlns:ns3="7fa35bd1-63db-4a7c-91f2-1c0edbf99ccb" targetNamespace="http://schemas.microsoft.com/office/2006/metadata/properties" ma:root="true" ma:fieldsID="102735f73c4eb60349a39670e4563978" ns2:_="" ns3:_="">
    <xsd:import namespace="2a5f1dcc-0833-4cfd-bcad-ab37e0f36cdd"/>
    <xsd:import namespace="7fa35bd1-63db-4a7c-91f2-1c0edbf99c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013e5da-d388-45a3-a7f2-eb70fd21f9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a35bd1-63db-4a7c-91f2-1c0edbf99c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dfa1dc5-0e8f-401d-923d-9c2f47120555}" ma:internalName="TaxCatchAll" ma:showField="CatchAllData" ma:web="7fa35bd1-63db-4a7c-91f2-1c0edbf99c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79AE3F-91EA-4978-A265-BCB31612D5D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F8E7F4-7DFD-4181-BE55-A1B7A981898B}">
  <ds:schemaRefs>
    <ds:schemaRef ds:uri="http://schemas.microsoft.com/office/2006/metadata/properties"/>
    <ds:schemaRef ds:uri="http://schemas.microsoft.com/office/infopath/2007/PartnerControls"/>
    <ds:schemaRef ds:uri="2a5f1dcc-0833-4cfd-bcad-ab37e0f36cdd"/>
    <ds:schemaRef ds:uri="7fa35bd1-63db-4a7c-91f2-1c0edbf99ccb"/>
  </ds:schemaRefs>
</ds:datastoreItem>
</file>

<file path=customXml/itemProps3.xml><?xml version="1.0" encoding="utf-8"?>
<ds:datastoreItem xmlns:ds="http://schemas.openxmlformats.org/officeDocument/2006/customXml" ds:itemID="{C432C437-20E0-452E-AA10-21CF632B03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7fa35bd1-63db-4a7c-91f2-1c0edbf99c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19</Words>
  <Application>Microsoft Office PowerPoint</Application>
  <PresentationFormat>Widescreen</PresentationFormat>
  <Paragraphs>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Wickenden</dc:creator>
  <cp:lastModifiedBy>Matthew Wickenden</cp:lastModifiedBy>
  <cp:revision>94</cp:revision>
  <dcterms:created xsi:type="dcterms:W3CDTF">2025-11-12T17:36:31Z</dcterms:created>
  <dcterms:modified xsi:type="dcterms:W3CDTF">2025-12-01T14:47:29Z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  <property fmtid="{D5CDD505-2E9C-101B-9397-08002B2CF9AE}" pid="3" name="MediaServiceImageTags">
    <vt:lpwstr/>
  </property>
</Properties>
</file>